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4ceda1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4ceda1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4ceda1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4ceda1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4ceda15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4ceda1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4ceda15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4ceda15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60175" y="6302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PyGame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Шашки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Работу выполнил: Исмаилов Элвин Велиевич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Работа представляет собой настольную игру на двоих. В шашки играют многие. Для них и сделан этот проект.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62" y="15710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Использованы модули pygame, os и math. Созданы классы кнопок, игровой доски и шашки. Для систематизации работы есть множество различных функций.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Можно добавить игру с ИИ и стилизацию.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