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cd3b3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cd3b3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cd3b38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cd3b38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cd3b38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cd3b38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87225" y="744575"/>
            <a:ext cx="8045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Кинотеатры последние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использованием PyQt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QComboBox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Этот модуль(наверное) используется для создания выпадающего списка. Поэтому он является идеальным вариантом для создания выбора клиенту в кинотеатре.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улучшить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Мой код не работает для ПОКУПКИ билетов, только бронь. В направлении купли продажи можно работать дальше с более “серьёзными” модулями.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Ещё можно красиво выложить конфигурацию кресел(меня на это просто не хватило)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9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честно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