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36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929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169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9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59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14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46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8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943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99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18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64DD-AAD5-4EF6-9143-AF98962A38B0}" type="datetimeFigureOut">
              <a:rPr lang="th-TH" smtClean="0"/>
              <a:t>19/10/59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1A650-1826-44B9-9A11-4E8D8927FB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39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4G Provisioning Overview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505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92024" y="5106865"/>
            <a:ext cx="11713464" cy="1421082"/>
          </a:xfrm>
          <a:prstGeom prst="rect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Rectangle 48"/>
          <p:cNvSpPr/>
          <p:nvPr/>
        </p:nvSpPr>
        <p:spPr>
          <a:xfrm>
            <a:off x="192024" y="1389888"/>
            <a:ext cx="11713464" cy="360273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63260"/>
            <a:ext cx="10515600" cy="1325563"/>
          </a:xfrm>
        </p:spPr>
        <p:txBody>
          <a:bodyPr/>
          <a:lstStyle/>
          <a:p>
            <a:r>
              <a:rPr lang="en-US" dirty="0" smtClean="0"/>
              <a:t>4G Provisioning : IT View</a:t>
            </a:r>
            <a:endParaRPr lang="th-TH" dirty="0"/>
          </a:p>
        </p:txBody>
      </p:sp>
      <p:sp>
        <p:nvSpPr>
          <p:cNvPr id="4" name="Rounded Rectangle 3"/>
          <p:cNvSpPr/>
          <p:nvPr/>
        </p:nvSpPr>
        <p:spPr>
          <a:xfrm>
            <a:off x="475488" y="2774728"/>
            <a:ext cx="1673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OM-RTC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5094732" y="2714185"/>
            <a:ext cx="1563624" cy="87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RTC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7716012" y="2750606"/>
            <a:ext cx="1517904" cy="8229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ESB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10037064" y="2777252"/>
            <a:ext cx="1517904" cy="822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HLR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10037064" y="4029980"/>
            <a:ext cx="151790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SCG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3878580" y="5431536"/>
            <a:ext cx="3136392" cy="896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Provisioning 4G  Integration</a:t>
            </a:r>
            <a:endParaRPr lang="th-TH" dirty="0"/>
          </a:p>
        </p:txBody>
      </p:sp>
      <p:sp>
        <p:nvSpPr>
          <p:cNvPr id="10" name="Rounded Rectangle 9"/>
          <p:cNvSpPr/>
          <p:nvPr/>
        </p:nvSpPr>
        <p:spPr>
          <a:xfrm>
            <a:off x="2634996" y="2781348"/>
            <a:ext cx="1673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 Job</a:t>
            </a:r>
            <a:endParaRPr lang="th-TH" dirty="0"/>
          </a:p>
        </p:txBody>
      </p:sp>
      <p:sp>
        <p:nvSpPr>
          <p:cNvPr id="11" name="Rounded Rectangle 10"/>
          <p:cNvSpPr/>
          <p:nvPr/>
        </p:nvSpPr>
        <p:spPr>
          <a:xfrm>
            <a:off x="475488" y="3887248"/>
            <a:ext cx="1673352" cy="76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USSD</a:t>
            </a:r>
            <a:endParaRPr lang="th-TH" dirty="0"/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2148840" y="3158776"/>
            <a:ext cx="486156" cy="6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0" idx="1"/>
          </p:cNvCxnSpPr>
          <p:nvPr/>
        </p:nvCxnSpPr>
        <p:spPr>
          <a:xfrm flipV="1">
            <a:off x="2148840" y="3165396"/>
            <a:ext cx="486156" cy="110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5" idx="1"/>
          </p:cNvCxnSpPr>
          <p:nvPr/>
        </p:nvCxnSpPr>
        <p:spPr>
          <a:xfrm flipV="1">
            <a:off x="4308348" y="3153097"/>
            <a:ext cx="786384" cy="12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6508242" y="3153097"/>
            <a:ext cx="1207770" cy="8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9233916" y="3162086"/>
            <a:ext cx="803148" cy="2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>
            <a:off x="9233916" y="3162086"/>
            <a:ext cx="803148" cy="1270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0"/>
          </p:cNvCxnSpPr>
          <p:nvPr/>
        </p:nvCxnSpPr>
        <p:spPr>
          <a:xfrm>
            <a:off x="3471672" y="3549444"/>
            <a:ext cx="1975104" cy="188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6" idx="2"/>
          </p:cNvCxnSpPr>
          <p:nvPr/>
        </p:nvCxnSpPr>
        <p:spPr>
          <a:xfrm flipV="1">
            <a:off x="7014972" y="3573566"/>
            <a:ext cx="1459992" cy="2306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329487" y="1708075"/>
            <a:ext cx="2290953" cy="6950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Support</a:t>
            </a:r>
            <a:endParaRPr lang="th-TH" dirty="0"/>
          </a:p>
        </p:txBody>
      </p:sp>
      <p:cxnSp>
        <p:nvCxnSpPr>
          <p:cNvPr id="45" name="Straight Arrow Connector 44"/>
          <p:cNvCxnSpPr>
            <a:stCxn id="37" idx="2"/>
            <a:endCxn id="6" idx="0"/>
          </p:cNvCxnSpPr>
          <p:nvPr/>
        </p:nvCxnSpPr>
        <p:spPr>
          <a:xfrm>
            <a:off x="8474964" y="2403096"/>
            <a:ext cx="0" cy="34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6928" y="1572768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th-TH" dirty="0"/>
          </a:p>
        </p:txBody>
      </p:sp>
      <p:sp>
        <p:nvSpPr>
          <p:cNvPr id="56" name="TextBox 55"/>
          <p:cNvSpPr txBox="1"/>
          <p:nvPr/>
        </p:nvSpPr>
        <p:spPr>
          <a:xfrm>
            <a:off x="512064" y="5250478"/>
            <a:ext cx="150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86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0008" y="978408"/>
            <a:ext cx="18013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RTC</a:t>
            </a:r>
            <a:endParaRPr lang="th-TH" dirty="0"/>
          </a:p>
        </p:txBody>
      </p:sp>
      <p:sp>
        <p:nvSpPr>
          <p:cNvPr id="5" name="Rounded Rectangle 4"/>
          <p:cNvSpPr/>
          <p:nvPr/>
        </p:nvSpPr>
        <p:spPr>
          <a:xfrm>
            <a:off x="7760208" y="978408"/>
            <a:ext cx="18013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SCG</a:t>
            </a:r>
            <a:endParaRPr lang="th-TH" dirty="0"/>
          </a:p>
        </p:txBody>
      </p:sp>
      <p:sp>
        <p:nvSpPr>
          <p:cNvPr id="6" name="Rounded Rectangle 5"/>
          <p:cNvSpPr/>
          <p:nvPr/>
        </p:nvSpPr>
        <p:spPr>
          <a:xfrm>
            <a:off x="4566666" y="4297680"/>
            <a:ext cx="243230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 Sync</a:t>
            </a:r>
            <a:endParaRPr lang="th-TH" dirty="0"/>
          </a:p>
        </p:txBody>
      </p:sp>
      <p:sp>
        <p:nvSpPr>
          <p:cNvPr id="7" name="Rounded Rectangle 6"/>
          <p:cNvSpPr/>
          <p:nvPr/>
        </p:nvSpPr>
        <p:spPr>
          <a:xfrm>
            <a:off x="4981956" y="1216152"/>
            <a:ext cx="1996440" cy="4389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Notify FUP</a:t>
            </a:r>
            <a:endParaRPr lang="th-TH" dirty="0"/>
          </a:p>
        </p:txBody>
      </p:sp>
      <p:sp>
        <p:nvSpPr>
          <p:cNvPr id="8" name="Rounded Rectangle 7"/>
          <p:cNvSpPr/>
          <p:nvPr/>
        </p:nvSpPr>
        <p:spPr>
          <a:xfrm>
            <a:off x="1344168" y="2532888"/>
            <a:ext cx="382981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Offer4G|Speed3G</a:t>
            </a:r>
            <a:endParaRPr lang="th-TH" dirty="0"/>
          </a:p>
        </p:txBody>
      </p:sp>
      <p:sp>
        <p:nvSpPr>
          <p:cNvPr id="9" name="Rounded Rectangle 8"/>
          <p:cNvSpPr/>
          <p:nvPr/>
        </p:nvSpPr>
        <p:spPr>
          <a:xfrm>
            <a:off x="7690104" y="2532888"/>
            <a:ext cx="1996440" cy="649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Offer4G</a:t>
            </a:r>
            <a:endParaRPr lang="th-TH" dirty="0"/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151376" y="1435608"/>
            <a:ext cx="8305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5" idx="1"/>
          </p:cNvCxnSpPr>
          <p:nvPr/>
        </p:nvCxnSpPr>
        <p:spPr>
          <a:xfrm>
            <a:off x="6978396" y="1435608"/>
            <a:ext cx="781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3250692" y="1892808"/>
            <a:ext cx="8382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6" idx="0"/>
          </p:cNvCxnSpPr>
          <p:nvPr/>
        </p:nvCxnSpPr>
        <p:spPr>
          <a:xfrm>
            <a:off x="3259074" y="3118104"/>
            <a:ext cx="2523744" cy="11795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9" idx="0"/>
          </p:cNvCxnSpPr>
          <p:nvPr/>
        </p:nvCxnSpPr>
        <p:spPr>
          <a:xfrm>
            <a:off x="8660892" y="1892808"/>
            <a:ext cx="27432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6" idx="0"/>
          </p:cNvCxnSpPr>
          <p:nvPr/>
        </p:nvCxnSpPr>
        <p:spPr>
          <a:xfrm flipH="1">
            <a:off x="5782818" y="3182112"/>
            <a:ext cx="2905506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Office Theme</vt:lpstr>
      <vt:lpstr>4G Provisioning Overview</vt:lpstr>
      <vt:lpstr>4G Provisioning : IT View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Salisa Swan The Fourth</dc:creator>
  <cp:lastModifiedBy>Salisa Swan The Fourth</cp:lastModifiedBy>
  <cp:revision>7</cp:revision>
  <dcterms:created xsi:type="dcterms:W3CDTF">2016-10-12T02:11:12Z</dcterms:created>
  <dcterms:modified xsi:type="dcterms:W3CDTF">2016-10-19T10:35:19Z</dcterms:modified>
</cp:coreProperties>
</file>