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578D-D38E-4C2C-A0C0-B035882FD206}" type="datetimeFigureOut">
              <a:rPr lang="th-TH" smtClean="0"/>
              <a:t>16/10/60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02E9-A8E5-4FBA-92B5-E0C39C162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911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578D-D38E-4C2C-A0C0-B035882FD206}" type="datetimeFigureOut">
              <a:rPr lang="th-TH" smtClean="0"/>
              <a:t>16/10/60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02E9-A8E5-4FBA-92B5-E0C39C162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941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578D-D38E-4C2C-A0C0-B035882FD206}" type="datetimeFigureOut">
              <a:rPr lang="th-TH" smtClean="0"/>
              <a:t>16/10/60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02E9-A8E5-4FBA-92B5-E0C39C162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764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578D-D38E-4C2C-A0C0-B035882FD206}" type="datetimeFigureOut">
              <a:rPr lang="th-TH" smtClean="0"/>
              <a:t>16/10/60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02E9-A8E5-4FBA-92B5-E0C39C162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337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578D-D38E-4C2C-A0C0-B035882FD206}" type="datetimeFigureOut">
              <a:rPr lang="th-TH" smtClean="0"/>
              <a:t>16/10/60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02E9-A8E5-4FBA-92B5-E0C39C162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887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578D-D38E-4C2C-A0C0-B035882FD206}" type="datetimeFigureOut">
              <a:rPr lang="th-TH" smtClean="0"/>
              <a:t>16/10/60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02E9-A8E5-4FBA-92B5-E0C39C162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1886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578D-D38E-4C2C-A0C0-B035882FD206}" type="datetimeFigureOut">
              <a:rPr lang="th-TH" smtClean="0"/>
              <a:t>16/10/60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02E9-A8E5-4FBA-92B5-E0C39C162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33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578D-D38E-4C2C-A0C0-B035882FD206}" type="datetimeFigureOut">
              <a:rPr lang="th-TH" smtClean="0"/>
              <a:t>16/10/60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02E9-A8E5-4FBA-92B5-E0C39C162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8358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578D-D38E-4C2C-A0C0-B035882FD206}" type="datetimeFigureOut">
              <a:rPr lang="th-TH" smtClean="0"/>
              <a:t>16/10/60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02E9-A8E5-4FBA-92B5-E0C39C162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08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578D-D38E-4C2C-A0C0-B035882FD206}" type="datetimeFigureOut">
              <a:rPr lang="th-TH" smtClean="0"/>
              <a:t>16/10/60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02E9-A8E5-4FBA-92B5-E0C39C162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43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578D-D38E-4C2C-A0C0-B035882FD206}" type="datetimeFigureOut">
              <a:rPr lang="th-TH" smtClean="0"/>
              <a:t>16/10/60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02E9-A8E5-4FBA-92B5-E0C39C162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178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0578D-D38E-4C2C-A0C0-B035882FD206}" type="datetimeFigureOut">
              <a:rPr lang="th-TH" smtClean="0"/>
              <a:t>16/10/60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402E9-A8E5-4FBA-92B5-E0C39C162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4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OM-RTC Bar/Unbar Service Architecture</a:t>
            </a:r>
            <a:endParaRPr lang="th-TH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0060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 : FULL ASYNC</a:t>
            </a:r>
            <a:endParaRPr lang="th-TH" dirty="0"/>
          </a:p>
        </p:txBody>
      </p:sp>
      <p:sp>
        <p:nvSpPr>
          <p:cNvPr id="6" name="Rounded Rectangle 5"/>
          <p:cNvSpPr/>
          <p:nvPr/>
        </p:nvSpPr>
        <p:spPr>
          <a:xfrm>
            <a:off x="1121437" y="2898476"/>
            <a:ext cx="1570005" cy="526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OM-WEB</a:t>
            </a:r>
            <a:endParaRPr lang="th-TH" dirty="0"/>
          </a:p>
        </p:txBody>
      </p:sp>
      <p:sp>
        <p:nvSpPr>
          <p:cNvPr id="7" name="Rounded Rectangle 6"/>
          <p:cNvSpPr/>
          <p:nvPr/>
        </p:nvSpPr>
        <p:spPr>
          <a:xfrm>
            <a:off x="5112591" y="2428246"/>
            <a:ext cx="1570006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ESB</a:t>
            </a:r>
            <a:endParaRPr lang="th-TH" dirty="0"/>
          </a:p>
        </p:txBody>
      </p:sp>
      <p:sp>
        <p:nvSpPr>
          <p:cNvPr id="8" name="Rounded Rectangle 7"/>
          <p:cNvSpPr/>
          <p:nvPr/>
        </p:nvSpPr>
        <p:spPr>
          <a:xfrm>
            <a:off x="8413632" y="2465672"/>
            <a:ext cx="1570006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HLR</a:t>
            </a:r>
            <a:endParaRPr lang="th-TH" dirty="0"/>
          </a:p>
        </p:txBody>
      </p:sp>
      <p:sp>
        <p:nvSpPr>
          <p:cNvPr id="9" name="Rounded Rectangle 8"/>
          <p:cNvSpPr/>
          <p:nvPr/>
        </p:nvSpPr>
        <p:spPr>
          <a:xfrm>
            <a:off x="3243533" y="3939396"/>
            <a:ext cx="2346384" cy="649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CAT-CTRL APP</a:t>
            </a:r>
            <a:endParaRPr lang="th-TH" dirty="0"/>
          </a:p>
        </p:txBody>
      </p:sp>
      <p:sp>
        <p:nvSpPr>
          <p:cNvPr id="11" name="Can 10"/>
          <p:cNvSpPr/>
          <p:nvPr/>
        </p:nvSpPr>
        <p:spPr>
          <a:xfrm>
            <a:off x="1863306" y="5112679"/>
            <a:ext cx="1423359" cy="1173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OM-DB</a:t>
            </a:r>
            <a:endParaRPr lang="th-TH" dirty="0"/>
          </a:p>
        </p:txBody>
      </p:sp>
      <p:sp>
        <p:nvSpPr>
          <p:cNvPr id="12" name="Can 11"/>
          <p:cNvSpPr/>
          <p:nvPr/>
        </p:nvSpPr>
        <p:spPr>
          <a:xfrm>
            <a:off x="6311660" y="5112679"/>
            <a:ext cx="1423359" cy="1173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CRM-DB</a:t>
            </a:r>
            <a:endParaRPr lang="th-TH" dirty="0"/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5589917" y="4264325"/>
            <a:ext cx="1433423" cy="84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  <a:endCxn id="7" idx="1"/>
          </p:cNvCxnSpPr>
          <p:nvPr/>
        </p:nvCxnSpPr>
        <p:spPr>
          <a:xfrm flipV="1">
            <a:off x="4416725" y="2730171"/>
            <a:ext cx="695866" cy="120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9" idx="1"/>
          </p:cNvCxnSpPr>
          <p:nvPr/>
        </p:nvCxnSpPr>
        <p:spPr>
          <a:xfrm>
            <a:off x="1906440" y="3424687"/>
            <a:ext cx="1337093" cy="83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1" idx="1"/>
          </p:cNvCxnSpPr>
          <p:nvPr/>
        </p:nvCxnSpPr>
        <p:spPr>
          <a:xfrm flipH="1">
            <a:off x="2574986" y="4589253"/>
            <a:ext cx="1841739" cy="523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19045" y="3842006"/>
            <a:ext cx="1272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Web Service</a:t>
            </a:r>
            <a:endParaRPr lang="th-TH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393057" y="4850966"/>
            <a:ext cx="669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JDBC</a:t>
            </a:r>
            <a:endParaRPr lang="th-TH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311660" y="4109139"/>
            <a:ext cx="1124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Store Procedure</a:t>
            </a:r>
            <a:endParaRPr lang="th-TH" sz="1600" dirty="0"/>
          </a:p>
        </p:txBody>
      </p:sp>
      <p:cxnSp>
        <p:nvCxnSpPr>
          <p:cNvPr id="33" name="Straight Arrow Connector 32"/>
          <p:cNvCxnSpPr>
            <a:stCxn id="7" idx="3"/>
            <a:endCxn id="8" idx="1"/>
          </p:cNvCxnSpPr>
          <p:nvPr/>
        </p:nvCxnSpPr>
        <p:spPr>
          <a:xfrm>
            <a:off x="6682597" y="2730171"/>
            <a:ext cx="1731035" cy="3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98823" y="2388410"/>
            <a:ext cx="809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Telnet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23855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 : ASYNC -CRM</a:t>
            </a:r>
            <a:endParaRPr lang="th-TH" dirty="0"/>
          </a:p>
        </p:txBody>
      </p:sp>
      <p:sp>
        <p:nvSpPr>
          <p:cNvPr id="6" name="Rounded Rectangle 5"/>
          <p:cNvSpPr/>
          <p:nvPr/>
        </p:nvSpPr>
        <p:spPr>
          <a:xfrm>
            <a:off x="1121437" y="2898476"/>
            <a:ext cx="1570005" cy="526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OM-WEB</a:t>
            </a:r>
            <a:endParaRPr lang="th-TH" dirty="0"/>
          </a:p>
        </p:txBody>
      </p:sp>
      <p:sp>
        <p:nvSpPr>
          <p:cNvPr id="7" name="Rounded Rectangle 6"/>
          <p:cNvSpPr/>
          <p:nvPr/>
        </p:nvSpPr>
        <p:spPr>
          <a:xfrm>
            <a:off x="5112591" y="2428246"/>
            <a:ext cx="1570006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ESB</a:t>
            </a:r>
            <a:endParaRPr lang="th-TH" dirty="0"/>
          </a:p>
        </p:txBody>
      </p:sp>
      <p:sp>
        <p:nvSpPr>
          <p:cNvPr id="8" name="Rounded Rectangle 7"/>
          <p:cNvSpPr/>
          <p:nvPr/>
        </p:nvSpPr>
        <p:spPr>
          <a:xfrm>
            <a:off x="8413632" y="2425039"/>
            <a:ext cx="1570006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HLR</a:t>
            </a:r>
            <a:endParaRPr lang="th-TH" dirty="0"/>
          </a:p>
        </p:txBody>
      </p:sp>
      <p:sp>
        <p:nvSpPr>
          <p:cNvPr id="9" name="Rounded Rectangle 8"/>
          <p:cNvSpPr/>
          <p:nvPr/>
        </p:nvSpPr>
        <p:spPr>
          <a:xfrm>
            <a:off x="3243532" y="3939396"/>
            <a:ext cx="2493033" cy="649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CAT-CTRL APP</a:t>
            </a:r>
            <a:endParaRPr lang="th-TH" dirty="0"/>
          </a:p>
        </p:txBody>
      </p:sp>
      <p:sp>
        <p:nvSpPr>
          <p:cNvPr id="11" name="Can 10"/>
          <p:cNvSpPr/>
          <p:nvPr/>
        </p:nvSpPr>
        <p:spPr>
          <a:xfrm>
            <a:off x="1863306" y="5112679"/>
            <a:ext cx="1423359" cy="1173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OM-DB</a:t>
            </a:r>
            <a:endParaRPr lang="th-TH" dirty="0"/>
          </a:p>
        </p:txBody>
      </p:sp>
      <p:cxnSp>
        <p:nvCxnSpPr>
          <p:cNvPr id="16" name="Straight Arrow Connector 15"/>
          <p:cNvCxnSpPr>
            <a:stCxn id="9" idx="0"/>
            <a:endCxn id="7" idx="1"/>
          </p:cNvCxnSpPr>
          <p:nvPr/>
        </p:nvCxnSpPr>
        <p:spPr>
          <a:xfrm flipV="1">
            <a:off x="4490049" y="2730171"/>
            <a:ext cx="622542" cy="120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9" idx="1"/>
          </p:cNvCxnSpPr>
          <p:nvPr/>
        </p:nvCxnSpPr>
        <p:spPr>
          <a:xfrm>
            <a:off x="1906440" y="3424687"/>
            <a:ext cx="1337092" cy="83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1" idx="1"/>
          </p:cNvCxnSpPr>
          <p:nvPr/>
        </p:nvCxnSpPr>
        <p:spPr>
          <a:xfrm flipH="1">
            <a:off x="2574986" y="4589253"/>
            <a:ext cx="1915063" cy="523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19045" y="3842006"/>
            <a:ext cx="1272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Web Service</a:t>
            </a:r>
            <a:endParaRPr lang="th-TH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393057" y="4850966"/>
            <a:ext cx="669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JDBC</a:t>
            </a:r>
            <a:endParaRPr lang="th-TH" sz="1600" dirty="0"/>
          </a:p>
        </p:txBody>
      </p:sp>
      <p:cxnSp>
        <p:nvCxnSpPr>
          <p:cNvPr id="33" name="Straight Arrow Connector 32"/>
          <p:cNvCxnSpPr>
            <a:stCxn id="7" idx="3"/>
            <a:endCxn id="8" idx="1"/>
          </p:cNvCxnSpPr>
          <p:nvPr/>
        </p:nvCxnSpPr>
        <p:spPr>
          <a:xfrm flipV="1">
            <a:off x="6682597" y="2726964"/>
            <a:ext cx="1731035" cy="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98823" y="2388410"/>
            <a:ext cx="809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Telnet</a:t>
            </a:r>
            <a:endParaRPr lang="th-TH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8413632" y="3962399"/>
            <a:ext cx="1570006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</a:t>
            </a:r>
            <a:endParaRPr lang="th-TH" dirty="0"/>
          </a:p>
        </p:txBody>
      </p:sp>
      <p:cxnSp>
        <p:nvCxnSpPr>
          <p:cNvPr id="3" name="Straight Arrow Connector 2"/>
          <p:cNvCxnSpPr>
            <a:stCxn id="9" idx="3"/>
            <a:endCxn id="19" idx="1"/>
          </p:cNvCxnSpPr>
          <p:nvPr/>
        </p:nvCxnSpPr>
        <p:spPr>
          <a:xfrm flipV="1">
            <a:off x="5736565" y="4264324"/>
            <a:ext cx="26770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03752" y="3885138"/>
            <a:ext cx="1272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Web Service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213536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3 : SYNC</a:t>
            </a:r>
            <a:endParaRPr lang="th-TH" dirty="0"/>
          </a:p>
        </p:txBody>
      </p:sp>
      <p:sp>
        <p:nvSpPr>
          <p:cNvPr id="6" name="Rounded Rectangle 5"/>
          <p:cNvSpPr/>
          <p:nvPr/>
        </p:nvSpPr>
        <p:spPr>
          <a:xfrm>
            <a:off x="1811551" y="2425039"/>
            <a:ext cx="1570005" cy="526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OM-WEB</a:t>
            </a:r>
            <a:endParaRPr lang="th-TH" dirty="0"/>
          </a:p>
        </p:txBody>
      </p:sp>
      <p:sp>
        <p:nvSpPr>
          <p:cNvPr id="7" name="Rounded Rectangle 6"/>
          <p:cNvSpPr/>
          <p:nvPr/>
        </p:nvSpPr>
        <p:spPr>
          <a:xfrm>
            <a:off x="5061553" y="2386219"/>
            <a:ext cx="1570006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ESB</a:t>
            </a:r>
            <a:endParaRPr lang="th-TH" dirty="0"/>
          </a:p>
        </p:txBody>
      </p:sp>
      <p:sp>
        <p:nvSpPr>
          <p:cNvPr id="8" name="Rounded Rectangle 7"/>
          <p:cNvSpPr/>
          <p:nvPr/>
        </p:nvSpPr>
        <p:spPr>
          <a:xfrm>
            <a:off x="8375533" y="2387235"/>
            <a:ext cx="1570006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HLR</a:t>
            </a:r>
            <a:endParaRPr lang="th-TH" dirty="0"/>
          </a:p>
        </p:txBody>
      </p:sp>
      <p:sp>
        <p:nvSpPr>
          <p:cNvPr id="11" name="Can 10"/>
          <p:cNvSpPr/>
          <p:nvPr/>
        </p:nvSpPr>
        <p:spPr>
          <a:xfrm>
            <a:off x="1884873" y="5112679"/>
            <a:ext cx="1423359" cy="1173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OM-DB</a:t>
            </a:r>
            <a:endParaRPr lang="th-TH" dirty="0"/>
          </a:p>
        </p:txBody>
      </p: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 flipV="1">
            <a:off x="3381556" y="2688144"/>
            <a:ext cx="16799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1" idx="1"/>
          </p:cNvCxnSpPr>
          <p:nvPr/>
        </p:nvCxnSpPr>
        <p:spPr>
          <a:xfrm flipH="1">
            <a:off x="2596553" y="2951250"/>
            <a:ext cx="1" cy="216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45460" y="2386219"/>
            <a:ext cx="1231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Web Service</a:t>
            </a:r>
            <a:endParaRPr lang="th-TH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926567" y="4065915"/>
            <a:ext cx="669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JDBC</a:t>
            </a:r>
            <a:endParaRPr lang="th-TH" sz="1600" dirty="0"/>
          </a:p>
        </p:txBody>
      </p:sp>
      <p:cxnSp>
        <p:nvCxnSpPr>
          <p:cNvPr id="33" name="Straight Arrow Connector 32"/>
          <p:cNvCxnSpPr>
            <a:stCxn id="7" idx="3"/>
            <a:endCxn id="8" idx="1"/>
          </p:cNvCxnSpPr>
          <p:nvPr/>
        </p:nvCxnSpPr>
        <p:spPr>
          <a:xfrm>
            <a:off x="6631559" y="2688144"/>
            <a:ext cx="1743974" cy="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98823" y="2388410"/>
            <a:ext cx="809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Telnet</a:t>
            </a:r>
            <a:endParaRPr lang="th-TH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5061553" y="3933267"/>
            <a:ext cx="1570006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</a:t>
            </a:r>
            <a:endParaRPr lang="th-TH" dirty="0"/>
          </a:p>
        </p:txBody>
      </p:sp>
      <p:sp>
        <p:nvSpPr>
          <p:cNvPr id="21" name="TextBox 20"/>
          <p:cNvSpPr txBox="1"/>
          <p:nvPr/>
        </p:nvSpPr>
        <p:spPr>
          <a:xfrm>
            <a:off x="3176684" y="3890884"/>
            <a:ext cx="1272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Web Service</a:t>
            </a:r>
            <a:endParaRPr lang="th-TH" sz="1600" dirty="0"/>
          </a:p>
        </p:txBody>
      </p:sp>
      <p:cxnSp>
        <p:nvCxnSpPr>
          <p:cNvPr id="20" name="Elbow Connector 19"/>
          <p:cNvCxnSpPr>
            <a:stCxn id="6" idx="2"/>
            <a:endCxn id="19" idx="1"/>
          </p:cNvCxnSpPr>
          <p:nvPr/>
        </p:nvCxnSpPr>
        <p:spPr>
          <a:xfrm rot="16200000" flipH="1">
            <a:off x="3187082" y="2360721"/>
            <a:ext cx="1283942" cy="2464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83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4 : SYNC - CRM</a:t>
            </a:r>
            <a:endParaRPr lang="th-TH" dirty="0"/>
          </a:p>
        </p:txBody>
      </p:sp>
      <p:sp>
        <p:nvSpPr>
          <p:cNvPr id="6" name="Rounded Rectangle 5"/>
          <p:cNvSpPr/>
          <p:nvPr/>
        </p:nvSpPr>
        <p:spPr>
          <a:xfrm>
            <a:off x="1811551" y="2425039"/>
            <a:ext cx="1570005" cy="526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OM-WEB</a:t>
            </a:r>
            <a:endParaRPr lang="th-TH" dirty="0"/>
          </a:p>
        </p:txBody>
      </p:sp>
      <p:sp>
        <p:nvSpPr>
          <p:cNvPr id="7" name="Rounded Rectangle 6"/>
          <p:cNvSpPr/>
          <p:nvPr/>
        </p:nvSpPr>
        <p:spPr>
          <a:xfrm>
            <a:off x="5061553" y="2386219"/>
            <a:ext cx="1570006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ESB</a:t>
            </a:r>
            <a:endParaRPr lang="th-TH" dirty="0"/>
          </a:p>
        </p:txBody>
      </p:sp>
      <p:sp>
        <p:nvSpPr>
          <p:cNvPr id="8" name="Rounded Rectangle 7"/>
          <p:cNvSpPr/>
          <p:nvPr/>
        </p:nvSpPr>
        <p:spPr>
          <a:xfrm>
            <a:off x="8375533" y="2387235"/>
            <a:ext cx="1570006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HLR</a:t>
            </a:r>
            <a:endParaRPr lang="th-TH" dirty="0"/>
          </a:p>
        </p:txBody>
      </p:sp>
      <p:sp>
        <p:nvSpPr>
          <p:cNvPr id="11" name="Can 10"/>
          <p:cNvSpPr/>
          <p:nvPr/>
        </p:nvSpPr>
        <p:spPr>
          <a:xfrm>
            <a:off x="1884873" y="5112679"/>
            <a:ext cx="1423359" cy="1173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OM-DB</a:t>
            </a:r>
            <a:endParaRPr lang="th-TH" dirty="0"/>
          </a:p>
        </p:txBody>
      </p: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 flipV="1">
            <a:off x="3381556" y="2688144"/>
            <a:ext cx="16799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1" idx="1"/>
          </p:cNvCxnSpPr>
          <p:nvPr/>
        </p:nvCxnSpPr>
        <p:spPr>
          <a:xfrm flipH="1">
            <a:off x="2596553" y="2951250"/>
            <a:ext cx="1" cy="216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45460" y="2386219"/>
            <a:ext cx="1231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Web Service</a:t>
            </a:r>
            <a:endParaRPr lang="th-TH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926567" y="4065915"/>
            <a:ext cx="669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JDBC</a:t>
            </a:r>
            <a:endParaRPr lang="th-TH" sz="1600" dirty="0"/>
          </a:p>
        </p:txBody>
      </p:sp>
      <p:cxnSp>
        <p:nvCxnSpPr>
          <p:cNvPr id="33" name="Straight Arrow Connector 32"/>
          <p:cNvCxnSpPr>
            <a:stCxn id="7" idx="3"/>
            <a:endCxn id="8" idx="1"/>
          </p:cNvCxnSpPr>
          <p:nvPr/>
        </p:nvCxnSpPr>
        <p:spPr>
          <a:xfrm>
            <a:off x="6631559" y="2688144"/>
            <a:ext cx="1743974" cy="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98823" y="2388410"/>
            <a:ext cx="809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Telnet</a:t>
            </a:r>
            <a:endParaRPr lang="th-TH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176684" y="3890884"/>
            <a:ext cx="1272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Web Service</a:t>
            </a:r>
            <a:endParaRPr lang="th-TH" sz="1600" dirty="0"/>
          </a:p>
        </p:txBody>
      </p:sp>
      <p:cxnSp>
        <p:nvCxnSpPr>
          <p:cNvPr id="20" name="Elbow Connector 19"/>
          <p:cNvCxnSpPr>
            <a:stCxn id="6" idx="2"/>
          </p:cNvCxnSpPr>
          <p:nvPr/>
        </p:nvCxnSpPr>
        <p:spPr>
          <a:xfrm rot="16200000" flipH="1">
            <a:off x="3187082" y="2360721"/>
            <a:ext cx="1283942" cy="2464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n 16"/>
          <p:cNvSpPr/>
          <p:nvPr/>
        </p:nvSpPr>
        <p:spPr>
          <a:xfrm>
            <a:off x="5061553" y="3593220"/>
            <a:ext cx="1423359" cy="1173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CRM-DB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2910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73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Angsana New</vt:lpstr>
      <vt:lpstr>Arial</vt:lpstr>
      <vt:lpstr>Calibri</vt:lpstr>
      <vt:lpstr>Calibri Light</vt:lpstr>
      <vt:lpstr>Cordia New</vt:lpstr>
      <vt:lpstr>Office Theme</vt:lpstr>
      <vt:lpstr>OM-RTC Bar/Unbar Service Architecture</vt:lpstr>
      <vt:lpstr>Solution 1 : FULL ASYNC</vt:lpstr>
      <vt:lpstr>Solution 2 : ASYNC -CRM</vt:lpstr>
      <vt:lpstr>Solution 3 : SYNC</vt:lpstr>
      <vt:lpstr>Solution 4 : SYNC - CRM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OM-RTC Bar/Unbar Service Architecture Solution 1</dc:title>
  <dc:creator>Salisa Swan The Fourth</dc:creator>
  <cp:lastModifiedBy>Salisa Swan The Fourth</cp:lastModifiedBy>
  <cp:revision>4</cp:revision>
  <dcterms:created xsi:type="dcterms:W3CDTF">2017-10-15T17:25:59Z</dcterms:created>
  <dcterms:modified xsi:type="dcterms:W3CDTF">2017-10-15T18:14:25Z</dcterms:modified>
</cp:coreProperties>
</file>