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5" r:id="rId11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7172F-0356-4B6C-A9F3-545B4A1BAC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D94B4D-76DC-4C41-9695-064B1D4269F3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problem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E63D55-1ECC-473D-B793-9808E79A47A1}" type="parTrans" cxnId="{CA0E39DC-411E-4E9C-A91B-30DC69D71F2F}">
      <dgm:prSet/>
      <dgm:spPr/>
      <dgm:t>
        <a:bodyPr/>
        <a:lstStyle/>
        <a:p>
          <a:endParaRPr lang="zh-CN" altLang="en-US"/>
        </a:p>
      </dgm:t>
    </dgm:pt>
    <dgm:pt modelId="{91A1F68D-838F-4A6A-92FF-CC45502471C3}" type="sibTrans" cxnId="{CA0E39DC-411E-4E9C-A91B-30DC69D71F2F}">
      <dgm:prSet/>
      <dgm:spPr/>
      <dgm:t>
        <a:bodyPr/>
        <a:lstStyle/>
        <a:p>
          <a:endParaRPr lang="zh-CN" altLang="en-US"/>
        </a:p>
      </dgm:t>
    </dgm:pt>
    <dgm:pt modelId="{66FB666F-84BF-47F9-93DD-34DFABBF2588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579975-0122-4BDD-8E31-07D8A7BE8D13}" type="parTrans" cxnId="{1CD0337B-5085-4729-B704-BD6DD2E267D1}">
      <dgm:prSet/>
      <dgm:spPr/>
      <dgm:t>
        <a:bodyPr/>
        <a:lstStyle/>
        <a:p>
          <a:endParaRPr lang="zh-CN" altLang="en-US"/>
        </a:p>
      </dgm:t>
    </dgm:pt>
    <dgm:pt modelId="{2CD9C412-C313-46B7-A534-53D4909D1748}" type="sibTrans" cxnId="{1CD0337B-5085-4729-B704-BD6DD2E267D1}">
      <dgm:prSet/>
      <dgm:spPr/>
      <dgm:t>
        <a:bodyPr/>
        <a:lstStyle/>
        <a:p>
          <a:endParaRPr lang="zh-CN" altLang="en-US"/>
        </a:p>
      </dgm:t>
    </dgm:pt>
    <dgm:pt modelId="{A61188BA-3EAB-40F1-BC9A-3B0148584EF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B28C0-183B-44ED-B4DF-79BCB25EB7DF}" type="parTrans" cxnId="{C152C425-5910-412A-A40B-26EC57F42BDF}">
      <dgm:prSet/>
      <dgm:spPr/>
      <dgm:t>
        <a:bodyPr/>
        <a:lstStyle/>
        <a:p>
          <a:endParaRPr lang="zh-CN" altLang="en-US"/>
        </a:p>
      </dgm:t>
    </dgm:pt>
    <dgm:pt modelId="{1D09B4A2-94F6-41DB-950C-62A135B294FE}" type="sibTrans" cxnId="{C152C425-5910-412A-A40B-26EC57F42BDF}">
      <dgm:prSet/>
      <dgm:spPr/>
      <dgm:t>
        <a:bodyPr/>
        <a:lstStyle/>
        <a:p>
          <a:endParaRPr lang="zh-CN" altLang="en-US"/>
        </a:p>
      </dgm:t>
    </dgm:pt>
    <dgm:pt modelId="{7A82CD57-1A4F-4F93-A1C5-8FC69C5C0CDE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Result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E8ED2-6B2A-426D-AD55-D2CF4CD82AE8}" type="parTrans" cxnId="{754E5EC5-ADF7-4D25-A1C7-4A0FDA4575A1}">
      <dgm:prSet/>
      <dgm:spPr/>
      <dgm:t>
        <a:bodyPr/>
        <a:lstStyle/>
        <a:p>
          <a:endParaRPr lang="zh-CN" altLang="en-US"/>
        </a:p>
      </dgm:t>
    </dgm:pt>
    <dgm:pt modelId="{0BB5F146-1B1B-466D-867A-E41029F4E5EF}" type="sibTrans" cxnId="{754E5EC5-ADF7-4D25-A1C7-4A0FDA4575A1}">
      <dgm:prSet/>
      <dgm:spPr/>
      <dgm:t>
        <a:bodyPr/>
        <a:lstStyle/>
        <a:p>
          <a:endParaRPr lang="zh-CN" altLang="en-US"/>
        </a:p>
      </dgm:t>
    </dgm:pt>
    <dgm:pt modelId="{E60FA126-306A-4AAB-A9D9-4D2443DD099E}" type="pres">
      <dgm:prSet presAssocID="{C527172F-0356-4B6C-A9F3-545B4A1BAC45}" presName="Name0" presStyleCnt="0">
        <dgm:presLayoutVars>
          <dgm:dir/>
          <dgm:resizeHandles val="exact"/>
        </dgm:presLayoutVars>
      </dgm:prSet>
      <dgm:spPr/>
    </dgm:pt>
    <dgm:pt modelId="{FBBC0BAB-53CA-45D6-B092-986611A564B0}" type="pres">
      <dgm:prSet presAssocID="{3DD94B4D-76DC-4C41-9695-064B1D4269F3}" presName="node" presStyleLbl="node1" presStyleIdx="0" presStyleCnt="4">
        <dgm:presLayoutVars>
          <dgm:bulletEnabled val="1"/>
        </dgm:presLayoutVars>
      </dgm:prSet>
      <dgm:spPr/>
    </dgm:pt>
    <dgm:pt modelId="{54E1B80A-1090-49AE-BED6-5525A9B03AF3}" type="pres">
      <dgm:prSet presAssocID="{91A1F68D-838F-4A6A-92FF-CC45502471C3}" presName="sibTrans" presStyleLbl="sibTrans2D1" presStyleIdx="0" presStyleCnt="3"/>
      <dgm:spPr/>
    </dgm:pt>
    <dgm:pt modelId="{D1E20287-BC55-4B5A-BFB9-A4B89CAA5991}" type="pres">
      <dgm:prSet presAssocID="{91A1F68D-838F-4A6A-92FF-CC45502471C3}" presName="connectorText" presStyleLbl="sibTrans2D1" presStyleIdx="0" presStyleCnt="3"/>
      <dgm:spPr/>
    </dgm:pt>
    <dgm:pt modelId="{9CF23DD5-C249-4F3C-9B7D-CEFFF240272E}" type="pres">
      <dgm:prSet presAssocID="{66FB666F-84BF-47F9-93DD-34DFABBF2588}" presName="node" presStyleLbl="node1" presStyleIdx="1" presStyleCnt="4">
        <dgm:presLayoutVars>
          <dgm:bulletEnabled val="1"/>
        </dgm:presLayoutVars>
      </dgm:prSet>
      <dgm:spPr/>
    </dgm:pt>
    <dgm:pt modelId="{DE8273F3-2154-43A9-A048-344386D131D3}" type="pres">
      <dgm:prSet presAssocID="{2CD9C412-C313-46B7-A534-53D4909D1748}" presName="sibTrans" presStyleLbl="sibTrans2D1" presStyleIdx="1" presStyleCnt="3"/>
      <dgm:spPr/>
    </dgm:pt>
    <dgm:pt modelId="{A7E8B2F5-B673-4A5F-BBC5-4B852D3314D5}" type="pres">
      <dgm:prSet presAssocID="{2CD9C412-C313-46B7-A534-53D4909D1748}" presName="connectorText" presStyleLbl="sibTrans2D1" presStyleIdx="1" presStyleCnt="3"/>
      <dgm:spPr/>
    </dgm:pt>
    <dgm:pt modelId="{E7DB0DFD-E125-4F79-92E0-35D8303627A5}" type="pres">
      <dgm:prSet presAssocID="{A61188BA-3EAB-40F1-BC9A-3B0148584EF0}" presName="node" presStyleLbl="node1" presStyleIdx="2" presStyleCnt="4">
        <dgm:presLayoutVars>
          <dgm:bulletEnabled val="1"/>
        </dgm:presLayoutVars>
      </dgm:prSet>
      <dgm:spPr/>
    </dgm:pt>
    <dgm:pt modelId="{0B00BCED-4BCC-4225-BE20-02C3227B3368}" type="pres">
      <dgm:prSet presAssocID="{1D09B4A2-94F6-41DB-950C-62A135B294FE}" presName="sibTrans" presStyleLbl="sibTrans2D1" presStyleIdx="2" presStyleCnt="3"/>
      <dgm:spPr/>
    </dgm:pt>
    <dgm:pt modelId="{550B5822-C232-4CEE-BC52-BB6183EF06E2}" type="pres">
      <dgm:prSet presAssocID="{1D09B4A2-94F6-41DB-950C-62A135B294FE}" presName="connectorText" presStyleLbl="sibTrans2D1" presStyleIdx="2" presStyleCnt="3"/>
      <dgm:spPr/>
    </dgm:pt>
    <dgm:pt modelId="{3871953D-C123-411B-AE46-752929E39348}" type="pres">
      <dgm:prSet presAssocID="{7A82CD57-1A4F-4F93-A1C5-8FC69C5C0CDE}" presName="node" presStyleLbl="node1" presStyleIdx="3" presStyleCnt="4">
        <dgm:presLayoutVars>
          <dgm:bulletEnabled val="1"/>
        </dgm:presLayoutVars>
      </dgm:prSet>
      <dgm:spPr/>
    </dgm:pt>
  </dgm:ptLst>
  <dgm:cxnLst>
    <dgm:cxn modelId="{38297101-F1CB-43AC-B48A-CD5AF63C2126}" type="presOf" srcId="{1D09B4A2-94F6-41DB-950C-62A135B294FE}" destId="{550B5822-C232-4CEE-BC52-BB6183EF06E2}" srcOrd="1" destOrd="0" presId="urn:microsoft.com/office/officeart/2005/8/layout/process1"/>
    <dgm:cxn modelId="{D3457D08-1B30-445C-82D9-847A9683495C}" type="presOf" srcId="{7A82CD57-1A4F-4F93-A1C5-8FC69C5C0CDE}" destId="{3871953D-C123-411B-AE46-752929E39348}" srcOrd="0" destOrd="0" presId="urn:microsoft.com/office/officeart/2005/8/layout/process1"/>
    <dgm:cxn modelId="{D674B80A-C958-4F23-AC90-AD8D7E7C4002}" type="presOf" srcId="{66FB666F-84BF-47F9-93DD-34DFABBF2588}" destId="{9CF23DD5-C249-4F3C-9B7D-CEFFF240272E}" srcOrd="0" destOrd="0" presId="urn:microsoft.com/office/officeart/2005/8/layout/process1"/>
    <dgm:cxn modelId="{C152C425-5910-412A-A40B-26EC57F42BDF}" srcId="{C527172F-0356-4B6C-A9F3-545B4A1BAC45}" destId="{A61188BA-3EAB-40F1-BC9A-3B0148584EF0}" srcOrd="2" destOrd="0" parTransId="{17AB28C0-183B-44ED-B4DF-79BCB25EB7DF}" sibTransId="{1D09B4A2-94F6-41DB-950C-62A135B294FE}"/>
    <dgm:cxn modelId="{1973172A-3A5B-4107-BC07-E4583B3E74A2}" type="presOf" srcId="{91A1F68D-838F-4A6A-92FF-CC45502471C3}" destId="{54E1B80A-1090-49AE-BED6-5525A9B03AF3}" srcOrd="0" destOrd="0" presId="urn:microsoft.com/office/officeart/2005/8/layout/process1"/>
    <dgm:cxn modelId="{40999A5F-64DF-4614-839B-42773631FB73}" type="presOf" srcId="{2CD9C412-C313-46B7-A534-53D4909D1748}" destId="{A7E8B2F5-B673-4A5F-BBC5-4B852D3314D5}" srcOrd="1" destOrd="0" presId="urn:microsoft.com/office/officeart/2005/8/layout/process1"/>
    <dgm:cxn modelId="{1CD0337B-5085-4729-B704-BD6DD2E267D1}" srcId="{C527172F-0356-4B6C-A9F3-545B4A1BAC45}" destId="{66FB666F-84BF-47F9-93DD-34DFABBF2588}" srcOrd="1" destOrd="0" parTransId="{D1579975-0122-4BDD-8E31-07D8A7BE8D13}" sibTransId="{2CD9C412-C313-46B7-A534-53D4909D1748}"/>
    <dgm:cxn modelId="{60F96F90-8BAD-446B-829B-3D33FB53C0E9}" type="presOf" srcId="{1D09B4A2-94F6-41DB-950C-62A135B294FE}" destId="{0B00BCED-4BCC-4225-BE20-02C3227B3368}" srcOrd="0" destOrd="0" presId="urn:microsoft.com/office/officeart/2005/8/layout/process1"/>
    <dgm:cxn modelId="{5DCC85A0-AD98-4F50-AA44-91A86DEFBEA1}" type="presOf" srcId="{C527172F-0356-4B6C-A9F3-545B4A1BAC45}" destId="{E60FA126-306A-4AAB-A9D9-4D2443DD099E}" srcOrd="0" destOrd="0" presId="urn:microsoft.com/office/officeart/2005/8/layout/process1"/>
    <dgm:cxn modelId="{CE9114AB-E548-4665-B9F1-B2A32DA92965}" type="presOf" srcId="{91A1F68D-838F-4A6A-92FF-CC45502471C3}" destId="{D1E20287-BC55-4B5A-BFB9-A4B89CAA5991}" srcOrd="1" destOrd="0" presId="urn:microsoft.com/office/officeart/2005/8/layout/process1"/>
    <dgm:cxn modelId="{754E5EC5-ADF7-4D25-A1C7-4A0FDA4575A1}" srcId="{C527172F-0356-4B6C-A9F3-545B4A1BAC45}" destId="{7A82CD57-1A4F-4F93-A1C5-8FC69C5C0CDE}" srcOrd="3" destOrd="0" parTransId="{4BAE8ED2-6B2A-426D-AD55-D2CF4CD82AE8}" sibTransId="{0BB5F146-1B1B-466D-867A-E41029F4E5EF}"/>
    <dgm:cxn modelId="{B177C2DB-6A13-43A2-BCF4-6B37A3436E73}" type="presOf" srcId="{A61188BA-3EAB-40F1-BC9A-3B0148584EF0}" destId="{E7DB0DFD-E125-4F79-92E0-35D8303627A5}" srcOrd="0" destOrd="0" presId="urn:microsoft.com/office/officeart/2005/8/layout/process1"/>
    <dgm:cxn modelId="{CA0E39DC-411E-4E9C-A91B-30DC69D71F2F}" srcId="{C527172F-0356-4B6C-A9F3-545B4A1BAC45}" destId="{3DD94B4D-76DC-4C41-9695-064B1D4269F3}" srcOrd="0" destOrd="0" parTransId="{03E63D55-1ECC-473D-B793-9808E79A47A1}" sibTransId="{91A1F68D-838F-4A6A-92FF-CC45502471C3}"/>
    <dgm:cxn modelId="{133E8FF1-65B0-44DD-82B9-F6074793D82E}" type="presOf" srcId="{3DD94B4D-76DC-4C41-9695-064B1D4269F3}" destId="{FBBC0BAB-53CA-45D6-B092-986611A564B0}" srcOrd="0" destOrd="0" presId="urn:microsoft.com/office/officeart/2005/8/layout/process1"/>
    <dgm:cxn modelId="{0C75A2F1-527F-46CB-8273-77239478A9D6}" type="presOf" srcId="{2CD9C412-C313-46B7-A534-53D4909D1748}" destId="{DE8273F3-2154-43A9-A048-344386D131D3}" srcOrd="0" destOrd="0" presId="urn:microsoft.com/office/officeart/2005/8/layout/process1"/>
    <dgm:cxn modelId="{D8D96B20-B78E-45C5-BAB6-3C42CD9BF5D3}" type="presParOf" srcId="{E60FA126-306A-4AAB-A9D9-4D2443DD099E}" destId="{FBBC0BAB-53CA-45D6-B092-986611A564B0}" srcOrd="0" destOrd="0" presId="urn:microsoft.com/office/officeart/2005/8/layout/process1"/>
    <dgm:cxn modelId="{E87770F8-C393-4FFE-AD57-A984FB2E4BBB}" type="presParOf" srcId="{E60FA126-306A-4AAB-A9D9-4D2443DD099E}" destId="{54E1B80A-1090-49AE-BED6-5525A9B03AF3}" srcOrd="1" destOrd="0" presId="urn:microsoft.com/office/officeart/2005/8/layout/process1"/>
    <dgm:cxn modelId="{921F0F60-96BC-45A2-BFE0-4953F6F6DCF1}" type="presParOf" srcId="{54E1B80A-1090-49AE-BED6-5525A9B03AF3}" destId="{D1E20287-BC55-4B5A-BFB9-A4B89CAA5991}" srcOrd="0" destOrd="0" presId="urn:microsoft.com/office/officeart/2005/8/layout/process1"/>
    <dgm:cxn modelId="{2E1F948A-6959-4613-9155-6340CA9F9B7F}" type="presParOf" srcId="{E60FA126-306A-4AAB-A9D9-4D2443DD099E}" destId="{9CF23DD5-C249-4F3C-9B7D-CEFFF240272E}" srcOrd="2" destOrd="0" presId="urn:microsoft.com/office/officeart/2005/8/layout/process1"/>
    <dgm:cxn modelId="{3BF6978A-A8C3-442D-A479-01AAC9C830C4}" type="presParOf" srcId="{E60FA126-306A-4AAB-A9D9-4D2443DD099E}" destId="{DE8273F3-2154-43A9-A048-344386D131D3}" srcOrd="3" destOrd="0" presId="urn:microsoft.com/office/officeart/2005/8/layout/process1"/>
    <dgm:cxn modelId="{35F13FC2-EEA0-41F6-A6B1-6D40DE3F34C5}" type="presParOf" srcId="{DE8273F3-2154-43A9-A048-344386D131D3}" destId="{A7E8B2F5-B673-4A5F-BBC5-4B852D3314D5}" srcOrd="0" destOrd="0" presId="urn:microsoft.com/office/officeart/2005/8/layout/process1"/>
    <dgm:cxn modelId="{A484BBBD-522E-47C6-9365-3F87EC321804}" type="presParOf" srcId="{E60FA126-306A-4AAB-A9D9-4D2443DD099E}" destId="{E7DB0DFD-E125-4F79-92E0-35D8303627A5}" srcOrd="4" destOrd="0" presId="urn:microsoft.com/office/officeart/2005/8/layout/process1"/>
    <dgm:cxn modelId="{AD4B6D8C-D6CD-4ABB-9736-9C570EBB324E}" type="presParOf" srcId="{E60FA126-306A-4AAB-A9D9-4D2443DD099E}" destId="{0B00BCED-4BCC-4225-BE20-02C3227B3368}" srcOrd="5" destOrd="0" presId="urn:microsoft.com/office/officeart/2005/8/layout/process1"/>
    <dgm:cxn modelId="{5C7F6859-2BBC-40B0-A3FA-2EEAF7E06F52}" type="presParOf" srcId="{0B00BCED-4BCC-4225-BE20-02C3227B3368}" destId="{550B5822-C232-4CEE-BC52-BB6183EF06E2}" srcOrd="0" destOrd="0" presId="urn:microsoft.com/office/officeart/2005/8/layout/process1"/>
    <dgm:cxn modelId="{B65CF2F1-0DE8-4B1B-B388-55096D451B31}" type="presParOf" srcId="{E60FA126-306A-4AAB-A9D9-4D2443DD099E}" destId="{3871953D-C123-411B-AE46-752929E3934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7172F-0356-4B6C-A9F3-545B4A1BAC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D94B4D-76DC-4C41-9695-064B1D4269F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problem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E63D55-1ECC-473D-B793-9808E79A47A1}" type="parTrans" cxnId="{CA0E39DC-411E-4E9C-A91B-30DC69D71F2F}">
      <dgm:prSet/>
      <dgm:spPr/>
      <dgm:t>
        <a:bodyPr/>
        <a:lstStyle/>
        <a:p>
          <a:endParaRPr lang="zh-CN" altLang="en-US"/>
        </a:p>
      </dgm:t>
    </dgm:pt>
    <dgm:pt modelId="{91A1F68D-838F-4A6A-92FF-CC45502471C3}" type="sibTrans" cxnId="{CA0E39DC-411E-4E9C-A91B-30DC69D71F2F}">
      <dgm:prSet/>
      <dgm:spPr/>
      <dgm:t>
        <a:bodyPr/>
        <a:lstStyle/>
        <a:p>
          <a:endParaRPr lang="zh-CN" altLang="en-US"/>
        </a:p>
      </dgm:t>
    </dgm:pt>
    <dgm:pt modelId="{66FB666F-84BF-47F9-93DD-34DFABBF2588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579975-0122-4BDD-8E31-07D8A7BE8D13}" type="parTrans" cxnId="{1CD0337B-5085-4729-B704-BD6DD2E267D1}">
      <dgm:prSet/>
      <dgm:spPr/>
      <dgm:t>
        <a:bodyPr/>
        <a:lstStyle/>
        <a:p>
          <a:endParaRPr lang="zh-CN" altLang="en-US"/>
        </a:p>
      </dgm:t>
    </dgm:pt>
    <dgm:pt modelId="{2CD9C412-C313-46B7-A534-53D4909D1748}" type="sibTrans" cxnId="{1CD0337B-5085-4729-B704-BD6DD2E267D1}">
      <dgm:prSet/>
      <dgm:spPr/>
      <dgm:t>
        <a:bodyPr/>
        <a:lstStyle/>
        <a:p>
          <a:endParaRPr lang="zh-CN" altLang="en-US"/>
        </a:p>
      </dgm:t>
    </dgm:pt>
    <dgm:pt modelId="{A61188BA-3EAB-40F1-BC9A-3B0148584EF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B28C0-183B-44ED-B4DF-79BCB25EB7DF}" type="parTrans" cxnId="{C152C425-5910-412A-A40B-26EC57F42BDF}">
      <dgm:prSet/>
      <dgm:spPr/>
      <dgm:t>
        <a:bodyPr/>
        <a:lstStyle/>
        <a:p>
          <a:endParaRPr lang="zh-CN" altLang="en-US"/>
        </a:p>
      </dgm:t>
    </dgm:pt>
    <dgm:pt modelId="{1D09B4A2-94F6-41DB-950C-62A135B294FE}" type="sibTrans" cxnId="{C152C425-5910-412A-A40B-26EC57F42BDF}">
      <dgm:prSet/>
      <dgm:spPr/>
      <dgm:t>
        <a:bodyPr/>
        <a:lstStyle/>
        <a:p>
          <a:endParaRPr lang="zh-CN" altLang="en-US"/>
        </a:p>
      </dgm:t>
    </dgm:pt>
    <dgm:pt modelId="{7A82CD57-1A4F-4F93-A1C5-8FC69C5C0CDE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Result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E8ED2-6B2A-426D-AD55-D2CF4CD82AE8}" type="parTrans" cxnId="{754E5EC5-ADF7-4D25-A1C7-4A0FDA4575A1}">
      <dgm:prSet/>
      <dgm:spPr/>
      <dgm:t>
        <a:bodyPr/>
        <a:lstStyle/>
        <a:p>
          <a:endParaRPr lang="zh-CN" altLang="en-US"/>
        </a:p>
      </dgm:t>
    </dgm:pt>
    <dgm:pt modelId="{0BB5F146-1B1B-466D-867A-E41029F4E5EF}" type="sibTrans" cxnId="{754E5EC5-ADF7-4D25-A1C7-4A0FDA4575A1}">
      <dgm:prSet/>
      <dgm:spPr/>
      <dgm:t>
        <a:bodyPr/>
        <a:lstStyle/>
        <a:p>
          <a:endParaRPr lang="zh-CN" altLang="en-US"/>
        </a:p>
      </dgm:t>
    </dgm:pt>
    <dgm:pt modelId="{E60FA126-306A-4AAB-A9D9-4D2443DD099E}" type="pres">
      <dgm:prSet presAssocID="{C527172F-0356-4B6C-A9F3-545B4A1BAC45}" presName="Name0" presStyleCnt="0">
        <dgm:presLayoutVars>
          <dgm:dir/>
          <dgm:resizeHandles val="exact"/>
        </dgm:presLayoutVars>
      </dgm:prSet>
      <dgm:spPr/>
    </dgm:pt>
    <dgm:pt modelId="{FBBC0BAB-53CA-45D6-B092-986611A564B0}" type="pres">
      <dgm:prSet presAssocID="{3DD94B4D-76DC-4C41-9695-064B1D4269F3}" presName="node" presStyleLbl="node1" presStyleIdx="0" presStyleCnt="4">
        <dgm:presLayoutVars>
          <dgm:bulletEnabled val="1"/>
        </dgm:presLayoutVars>
      </dgm:prSet>
      <dgm:spPr/>
    </dgm:pt>
    <dgm:pt modelId="{54E1B80A-1090-49AE-BED6-5525A9B03AF3}" type="pres">
      <dgm:prSet presAssocID="{91A1F68D-838F-4A6A-92FF-CC45502471C3}" presName="sibTrans" presStyleLbl="sibTrans2D1" presStyleIdx="0" presStyleCnt="3"/>
      <dgm:spPr/>
    </dgm:pt>
    <dgm:pt modelId="{D1E20287-BC55-4B5A-BFB9-A4B89CAA5991}" type="pres">
      <dgm:prSet presAssocID="{91A1F68D-838F-4A6A-92FF-CC45502471C3}" presName="connectorText" presStyleLbl="sibTrans2D1" presStyleIdx="0" presStyleCnt="3"/>
      <dgm:spPr/>
    </dgm:pt>
    <dgm:pt modelId="{9CF23DD5-C249-4F3C-9B7D-CEFFF240272E}" type="pres">
      <dgm:prSet presAssocID="{66FB666F-84BF-47F9-93DD-34DFABBF2588}" presName="node" presStyleLbl="node1" presStyleIdx="1" presStyleCnt="4">
        <dgm:presLayoutVars>
          <dgm:bulletEnabled val="1"/>
        </dgm:presLayoutVars>
      </dgm:prSet>
      <dgm:spPr/>
    </dgm:pt>
    <dgm:pt modelId="{DE8273F3-2154-43A9-A048-344386D131D3}" type="pres">
      <dgm:prSet presAssocID="{2CD9C412-C313-46B7-A534-53D4909D1748}" presName="sibTrans" presStyleLbl="sibTrans2D1" presStyleIdx="1" presStyleCnt="3"/>
      <dgm:spPr/>
    </dgm:pt>
    <dgm:pt modelId="{A7E8B2F5-B673-4A5F-BBC5-4B852D3314D5}" type="pres">
      <dgm:prSet presAssocID="{2CD9C412-C313-46B7-A534-53D4909D1748}" presName="connectorText" presStyleLbl="sibTrans2D1" presStyleIdx="1" presStyleCnt="3"/>
      <dgm:spPr/>
    </dgm:pt>
    <dgm:pt modelId="{E7DB0DFD-E125-4F79-92E0-35D8303627A5}" type="pres">
      <dgm:prSet presAssocID="{A61188BA-3EAB-40F1-BC9A-3B0148584EF0}" presName="node" presStyleLbl="node1" presStyleIdx="2" presStyleCnt="4">
        <dgm:presLayoutVars>
          <dgm:bulletEnabled val="1"/>
        </dgm:presLayoutVars>
      </dgm:prSet>
      <dgm:spPr/>
    </dgm:pt>
    <dgm:pt modelId="{0B00BCED-4BCC-4225-BE20-02C3227B3368}" type="pres">
      <dgm:prSet presAssocID="{1D09B4A2-94F6-41DB-950C-62A135B294FE}" presName="sibTrans" presStyleLbl="sibTrans2D1" presStyleIdx="2" presStyleCnt="3"/>
      <dgm:spPr/>
    </dgm:pt>
    <dgm:pt modelId="{550B5822-C232-4CEE-BC52-BB6183EF06E2}" type="pres">
      <dgm:prSet presAssocID="{1D09B4A2-94F6-41DB-950C-62A135B294FE}" presName="connectorText" presStyleLbl="sibTrans2D1" presStyleIdx="2" presStyleCnt="3"/>
      <dgm:spPr/>
    </dgm:pt>
    <dgm:pt modelId="{3871953D-C123-411B-AE46-752929E39348}" type="pres">
      <dgm:prSet presAssocID="{7A82CD57-1A4F-4F93-A1C5-8FC69C5C0CDE}" presName="node" presStyleLbl="node1" presStyleIdx="3" presStyleCnt="4">
        <dgm:presLayoutVars>
          <dgm:bulletEnabled val="1"/>
        </dgm:presLayoutVars>
      </dgm:prSet>
      <dgm:spPr/>
    </dgm:pt>
  </dgm:ptLst>
  <dgm:cxnLst>
    <dgm:cxn modelId="{38297101-F1CB-43AC-B48A-CD5AF63C2126}" type="presOf" srcId="{1D09B4A2-94F6-41DB-950C-62A135B294FE}" destId="{550B5822-C232-4CEE-BC52-BB6183EF06E2}" srcOrd="1" destOrd="0" presId="urn:microsoft.com/office/officeart/2005/8/layout/process1"/>
    <dgm:cxn modelId="{D3457D08-1B30-445C-82D9-847A9683495C}" type="presOf" srcId="{7A82CD57-1A4F-4F93-A1C5-8FC69C5C0CDE}" destId="{3871953D-C123-411B-AE46-752929E39348}" srcOrd="0" destOrd="0" presId="urn:microsoft.com/office/officeart/2005/8/layout/process1"/>
    <dgm:cxn modelId="{D674B80A-C958-4F23-AC90-AD8D7E7C4002}" type="presOf" srcId="{66FB666F-84BF-47F9-93DD-34DFABBF2588}" destId="{9CF23DD5-C249-4F3C-9B7D-CEFFF240272E}" srcOrd="0" destOrd="0" presId="urn:microsoft.com/office/officeart/2005/8/layout/process1"/>
    <dgm:cxn modelId="{C152C425-5910-412A-A40B-26EC57F42BDF}" srcId="{C527172F-0356-4B6C-A9F3-545B4A1BAC45}" destId="{A61188BA-3EAB-40F1-BC9A-3B0148584EF0}" srcOrd="2" destOrd="0" parTransId="{17AB28C0-183B-44ED-B4DF-79BCB25EB7DF}" sibTransId="{1D09B4A2-94F6-41DB-950C-62A135B294FE}"/>
    <dgm:cxn modelId="{1973172A-3A5B-4107-BC07-E4583B3E74A2}" type="presOf" srcId="{91A1F68D-838F-4A6A-92FF-CC45502471C3}" destId="{54E1B80A-1090-49AE-BED6-5525A9B03AF3}" srcOrd="0" destOrd="0" presId="urn:microsoft.com/office/officeart/2005/8/layout/process1"/>
    <dgm:cxn modelId="{40999A5F-64DF-4614-839B-42773631FB73}" type="presOf" srcId="{2CD9C412-C313-46B7-A534-53D4909D1748}" destId="{A7E8B2F5-B673-4A5F-BBC5-4B852D3314D5}" srcOrd="1" destOrd="0" presId="urn:microsoft.com/office/officeart/2005/8/layout/process1"/>
    <dgm:cxn modelId="{1CD0337B-5085-4729-B704-BD6DD2E267D1}" srcId="{C527172F-0356-4B6C-A9F3-545B4A1BAC45}" destId="{66FB666F-84BF-47F9-93DD-34DFABBF2588}" srcOrd="1" destOrd="0" parTransId="{D1579975-0122-4BDD-8E31-07D8A7BE8D13}" sibTransId="{2CD9C412-C313-46B7-A534-53D4909D1748}"/>
    <dgm:cxn modelId="{60F96F90-8BAD-446B-829B-3D33FB53C0E9}" type="presOf" srcId="{1D09B4A2-94F6-41DB-950C-62A135B294FE}" destId="{0B00BCED-4BCC-4225-BE20-02C3227B3368}" srcOrd="0" destOrd="0" presId="urn:microsoft.com/office/officeart/2005/8/layout/process1"/>
    <dgm:cxn modelId="{5DCC85A0-AD98-4F50-AA44-91A86DEFBEA1}" type="presOf" srcId="{C527172F-0356-4B6C-A9F3-545B4A1BAC45}" destId="{E60FA126-306A-4AAB-A9D9-4D2443DD099E}" srcOrd="0" destOrd="0" presId="urn:microsoft.com/office/officeart/2005/8/layout/process1"/>
    <dgm:cxn modelId="{CE9114AB-E548-4665-B9F1-B2A32DA92965}" type="presOf" srcId="{91A1F68D-838F-4A6A-92FF-CC45502471C3}" destId="{D1E20287-BC55-4B5A-BFB9-A4B89CAA5991}" srcOrd="1" destOrd="0" presId="urn:microsoft.com/office/officeart/2005/8/layout/process1"/>
    <dgm:cxn modelId="{754E5EC5-ADF7-4D25-A1C7-4A0FDA4575A1}" srcId="{C527172F-0356-4B6C-A9F3-545B4A1BAC45}" destId="{7A82CD57-1A4F-4F93-A1C5-8FC69C5C0CDE}" srcOrd="3" destOrd="0" parTransId="{4BAE8ED2-6B2A-426D-AD55-D2CF4CD82AE8}" sibTransId="{0BB5F146-1B1B-466D-867A-E41029F4E5EF}"/>
    <dgm:cxn modelId="{B177C2DB-6A13-43A2-BCF4-6B37A3436E73}" type="presOf" srcId="{A61188BA-3EAB-40F1-BC9A-3B0148584EF0}" destId="{E7DB0DFD-E125-4F79-92E0-35D8303627A5}" srcOrd="0" destOrd="0" presId="urn:microsoft.com/office/officeart/2005/8/layout/process1"/>
    <dgm:cxn modelId="{CA0E39DC-411E-4E9C-A91B-30DC69D71F2F}" srcId="{C527172F-0356-4B6C-A9F3-545B4A1BAC45}" destId="{3DD94B4D-76DC-4C41-9695-064B1D4269F3}" srcOrd="0" destOrd="0" parTransId="{03E63D55-1ECC-473D-B793-9808E79A47A1}" sibTransId="{91A1F68D-838F-4A6A-92FF-CC45502471C3}"/>
    <dgm:cxn modelId="{133E8FF1-65B0-44DD-82B9-F6074793D82E}" type="presOf" srcId="{3DD94B4D-76DC-4C41-9695-064B1D4269F3}" destId="{FBBC0BAB-53CA-45D6-B092-986611A564B0}" srcOrd="0" destOrd="0" presId="urn:microsoft.com/office/officeart/2005/8/layout/process1"/>
    <dgm:cxn modelId="{0C75A2F1-527F-46CB-8273-77239478A9D6}" type="presOf" srcId="{2CD9C412-C313-46B7-A534-53D4909D1748}" destId="{DE8273F3-2154-43A9-A048-344386D131D3}" srcOrd="0" destOrd="0" presId="urn:microsoft.com/office/officeart/2005/8/layout/process1"/>
    <dgm:cxn modelId="{D8D96B20-B78E-45C5-BAB6-3C42CD9BF5D3}" type="presParOf" srcId="{E60FA126-306A-4AAB-A9D9-4D2443DD099E}" destId="{FBBC0BAB-53CA-45D6-B092-986611A564B0}" srcOrd="0" destOrd="0" presId="urn:microsoft.com/office/officeart/2005/8/layout/process1"/>
    <dgm:cxn modelId="{E87770F8-C393-4FFE-AD57-A984FB2E4BBB}" type="presParOf" srcId="{E60FA126-306A-4AAB-A9D9-4D2443DD099E}" destId="{54E1B80A-1090-49AE-BED6-5525A9B03AF3}" srcOrd="1" destOrd="0" presId="urn:microsoft.com/office/officeart/2005/8/layout/process1"/>
    <dgm:cxn modelId="{921F0F60-96BC-45A2-BFE0-4953F6F6DCF1}" type="presParOf" srcId="{54E1B80A-1090-49AE-BED6-5525A9B03AF3}" destId="{D1E20287-BC55-4B5A-BFB9-A4B89CAA5991}" srcOrd="0" destOrd="0" presId="urn:microsoft.com/office/officeart/2005/8/layout/process1"/>
    <dgm:cxn modelId="{2E1F948A-6959-4613-9155-6340CA9F9B7F}" type="presParOf" srcId="{E60FA126-306A-4AAB-A9D9-4D2443DD099E}" destId="{9CF23DD5-C249-4F3C-9B7D-CEFFF240272E}" srcOrd="2" destOrd="0" presId="urn:microsoft.com/office/officeart/2005/8/layout/process1"/>
    <dgm:cxn modelId="{3BF6978A-A8C3-442D-A479-01AAC9C830C4}" type="presParOf" srcId="{E60FA126-306A-4AAB-A9D9-4D2443DD099E}" destId="{DE8273F3-2154-43A9-A048-344386D131D3}" srcOrd="3" destOrd="0" presId="urn:microsoft.com/office/officeart/2005/8/layout/process1"/>
    <dgm:cxn modelId="{35F13FC2-EEA0-41F6-A6B1-6D40DE3F34C5}" type="presParOf" srcId="{DE8273F3-2154-43A9-A048-344386D131D3}" destId="{A7E8B2F5-B673-4A5F-BBC5-4B852D3314D5}" srcOrd="0" destOrd="0" presId="urn:microsoft.com/office/officeart/2005/8/layout/process1"/>
    <dgm:cxn modelId="{A484BBBD-522E-47C6-9365-3F87EC321804}" type="presParOf" srcId="{E60FA126-306A-4AAB-A9D9-4D2443DD099E}" destId="{E7DB0DFD-E125-4F79-92E0-35D8303627A5}" srcOrd="4" destOrd="0" presId="urn:microsoft.com/office/officeart/2005/8/layout/process1"/>
    <dgm:cxn modelId="{AD4B6D8C-D6CD-4ABB-9736-9C570EBB324E}" type="presParOf" srcId="{E60FA126-306A-4AAB-A9D9-4D2443DD099E}" destId="{0B00BCED-4BCC-4225-BE20-02C3227B3368}" srcOrd="5" destOrd="0" presId="urn:microsoft.com/office/officeart/2005/8/layout/process1"/>
    <dgm:cxn modelId="{5C7F6859-2BBC-40B0-A3FA-2EEAF7E06F52}" type="presParOf" srcId="{0B00BCED-4BCC-4225-BE20-02C3227B3368}" destId="{550B5822-C232-4CEE-BC52-BB6183EF06E2}" srcOrd="0" destOrd="0" presId="urn:microsoft.com/office/officeart/2005/8/layout/process1"/>
    <dgm:cxn modelId="{B65CF2F1-0DE8-4B1B-B388-55096D451B31}" type="presParOf" srcId="{E60FA126-306A-4AAB-A9D9-4D2443DD099E}" destId="{3871953D-C123-411B-AE46-752929E3934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27172F-0356-4B6C-A9F3-545B4A1BAC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D94B4D-76DC-4C41-9695-064B1D4269F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problem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E63D55-1ECC-473D-B793-9808E79A47A1}" type="parTrans" cxnId="{CA0E39DC-411E-4E9C-A91B-30DC69D71F2F}">
      <dgm:prSet/>
      <dgm:spPr/>
      <dgm:t>
        <a:bodyPr/>
        <a:lstStyle/>
        <a:p>
          <a:endParaRPr lang="zh-CN" altLang="en-US"/>
        </a:p>
      </dgm:t>
    </dgm:pt>
    <dgm:pt modelId="{91A1F68D-838F-4A6A-92FF-CC45502471C3}" type="sibTrans" cxnId="{CA0E39DC-411E-4E9C-A91B-30DC69D71F2F}">
      <dgm:prSet/>
      <dgm:spPr/>
      <dgm:t>
        <a:bodyPr/>
        <a:lstStyle/>
        <a:p>
          <a:endParaRPr lang="zh-CN" altLang="en-US"/>
        </a:p>
      </dgm:t>
    </dgm:pt>
    <dgm:pt modelId="{66FB666F-84BF-47F9-93DD-34DFABBF2588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579975-0122-4BDD-8E31-07D8A7BE8D13}" type="parTrans" cxnId="{1CD0337B-5085-4729-B704-BD6DD2E267D1}">
      <dgm:prSet/>
      <dgm:spPr/>
      <dgm:t>
        <a:bodyPr/>
        <a:lstStyle/>
        <a:p>
          <a:endParaRPr lang="zh-CN" altLang="en-US"/>
        </a:p>
      </dgm:t>
    </dgm:pt>
    <dgm:pt modelId="{2CD9C412-C313-46B7-A534-53D4909D1748}" type="sibTrans" cxnId="{1CD0337B-5085-4729-B704-BD6DD2E267D1}">
      <dgm:prSet/>
      <dgm:spPr/>
      <dgm:t>
        <a:bodyPr/>
        <a:lstStyle/>
        <a:p>
          <a:endParaRPr lang="zh-CN" altLang="en-US"/>
        </a:p>
      </dgm:t>
    </dgm:pt>
    <dgm:pt modelId="{A61188BA-3EAB-40F1-BC9A-3B0148584EF0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800" kern="1200" dirty="0">
              <a:solidFill>
                <a:schemeClr val="bg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rPr>
            <a:t>Evaluation</a:t>
          </a:r>
          <a:endParaRPr lang="zh-CN" altLang="en-US" sz="2800" kern="1200" dirty="0">
            <a:solidFill>
              <a:schemeClr val="bg1"/>
            </a:solidFill>
            <a:latin typeface="Times New Roman" panose="02020603050405020304" pitchFamily="18" charset="0"/>
            <a:ea typeface="等线" panose="02010600030101010101" pitchFamily="2" charset="-122"/>
            <a:cs typeface="Times New Roman" panose="02020603050405020304" pitchFamily="18" charset="0"/>
          </a:endParaRPr>
        </a:p>
      </dgm:t>
    </dgm:pt>
    <dgm:pt modelId="{17AB28C0-183B-44ED-B4DF-79BCB25EB7DF}" type="parTrans" cxnId="{C152C425-5910-412A-A40B-26EC57F42BDF}">
      <dgm:prSet/>
      <dgm:spPr/>
      <dgm:t>
        <a:bodyPr/>
        <a:lstStyle/>
        <a:p>
          <a:endParaRPr lang="zh-CN" altLang="en-US"/>
        </a:p>
      </dgm:t>
    </dgm:pt>
    <dgm:pt modelId="{1D09B4A2-94F6-41DB-950C-62A135B294FE}" type="sibTrans" cxnId="{C152C425-5910-412A-A40B-26EC57F42BDF}">
      <dgm:prSet/>
      <dgm:spPr/>
      <dgm:t>
        <a:bodyPr/>
        <a:lstStyle/>
        <a:p>
          <a:endParaRPr lang="zh-CN" altLang="en-US"/>
        </a:p>
      </dgm:t>
    </dgm:pt>
    <dgm:pt modelId="{7A82CD57-1A4F-4F93-A1C5-8FC69C5C0CDE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800" kern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rPr>
            <a:t>Result</a:t>
          </a:r>
          <a:endParaRPr lang="zh-CN" altLang="en-US" sz="2800" kern="1200" dirty="0">
            <a:solidFill>
              <a:prstClr val="black"/>
            </a:solidFill>
            <a:latin typeface="Times New Roman" panose="02020603050405020304" pitchFamily="18" charset="0"/>
            <a:ea typeface="等线" panose="02010600030101010101" pitchFamily="2" charset="-122"/>
            <a:cs typeface="Times New Roman" panose="02020603050405020304" pitchFamily="18" charset="0"/>
          </a:endParaRPr>
        </a:p>
      </dgm:t>
    </dgm:pt>
    <dgm:pt modelId="{4BAE8ED2-6B2A-426D-AD55-D2CF4CD82AE8}" type="parTrans" cxnId="{754E5EC5-ADF7-4D25-A1C7-4A0FDA4575A1}">
      <dgm:prSet/>
      <dgm:spPr/>
      <dgm:t>
        <a:bodyPr/>
        <a:lstStyle/>
        <a:p>
          <a:endParaRPr lang="zh-CN" altLang="en-US"/>
        </a:p>
      </dgm:t>
    </dgm:pt>
    <dgm:pt modelId="{0BB5F146-1B1B-466D-867A-E41029F4E5EF}" type="sibTrans" cxnId="{754E5EC5-ADF7-4D25-A1C7-4A0FDA4575A1}">
      <dgm:prSet/>
      <dgm:spPr/>
      <dgm:t>
        <a:bodyPr/>
        <a:lstStyle/>
        <a:p>
          <a:endParaRPr lang="zh-CN" altLang="en-US"/>
        </a:p>
      </dgm:t>
    </dgm:pt>
    <dgm:pt modelId="{E60FA126-306A-4AAB-A9D9-4D2443DD099E}" type="pres">
      <dgm:prSet presAssocID="{C527172F-0356-4B6C-A9F3-545B4A1BAC45}" presName="Name0" presStyleCnt="0">
        <dgm:presLayoutVars>
          <dgm:dir/>
          <dgm:resizeHandles val="exact"/>
        </dgm:presLayoutVars>
      </dgm:prSet>
      <dgm:spPr/>
    </dgm:pt>
    <dgm:pt modelId="{FBBC0BAB-53CA-45D6-B092-986611A564B0}" type="pres">
      <dgm:prSet presAssocID="{3DD94B4D-76DC-4C41-9695-064B1D4269F3}" presName="node" presStyleLbl="node1" presStyleIdx="0" presStyleCnt="4">
        <dgm:presLayoutVars>
          <dgm:bulletEnabled val="1"/>
        </dgm:presLayoutVars>
      </dgm:prSet>
      <dgm:spPr/>
    </dgm:pt>
    <dgm:pt modelId="{54E1B80A-1090-49AE-BED6-5525A9B03AF3}" type="pres">
      <dgm:prSet presAssocID="{91A1F68D-838F-4A6A-92FF-CC45502471C3}" presName="sibTrans" presStyleLbl="sibTrans2D1" presStyleIdx="0" presStyleCnt="3"/>
      <dgm:spPr/>
    </dgm:pt>
    <dgm:pt modelId="{D1E20287-BC55-4B5A-BFB9-A4B89CAA5991}" type="pres">
      <dgm:prSet presAssocID="{91A1F68D-838F-4A6A-92FF-CC45502471C3}" presName="connectorText" presStyleLbl="sibTrans2D1" presStyleIdx="0" presStyleCnt="3"/>
      <dgm:spPr/>
    </dgm:pt>
    <dgm:pt modelId="{9CF23DD5-C249-4F3C-9B7D-CEFFF240272E}" type="pres">
      <dgm:prSet presAssocID="{66FB666F-84BF-47F9-93DD-34DFABBF2588}" presName="node" presStyleLbl="node1" presStyleIdx="1" presStyleCnt="4">
        <dgm:presLayoutVars>
          <dgm:bulletEnabled val="1"/>
        </dgm:presLayoutVars>
      </dgm:prSet>
      <dgm:spPr/>
    </dgm:pt>
    <dgm:pt modelId="{DE8273F3-2154-43A9-A048-344386D131D3}" type="pres">
      <dgm:prSet presAssocID="{2CD9C412-C313-46B7-A534-53D4909D1748}" presName="sibTrans" presStyleLbl="sibTrans2D1" presStyleIdx="1" presStyleCnt="3"/>
      <dgm:spPr/>
    </dgm:pt>
    <dgm:pt modelId="{A7E8B2F5-B673-4A5F-BBC5-4B852D3314D5}" type="pres">
      <dgm:prSet presAssocID="{2CD9C412-C313-46B7-A534-53D4909D1748}" presName="connectorText" presStyleLbl="sibTrans2D1" presStyleIdx="1" presStyleCnt="3"/>
      <dgm:spPr/>
    </dgm:pt>
    <dgm:pt modelId="{E7DB0DFD-E125-4F79-92E0-35D8303627A5}" type="pres">
      <dgm:prSet presAssocID="{A61188BA-3EAB-40F1-BC9A-3B0148584EF0}" presName="node" presStyleLbl="node1" presStyleIdx="2" presStyleCnt="4">
        <dgm:presLayoutVars>
          <dgm:bulletEnabled val="1"/>
        </dgm:presLayoutVars>
      </dgm:prSet>
      <dgm:spPr/>
    </dgm:pt>
    <dgm:pt modelId="{0B00BCED-4BCC-4225-BE20-02C3227B3368}" type="pres">
      <dgm:prSet presAssocID="{1D09B4A2-94F6-41DB-950C-62A135B294FE}" presName="sibTrans" presStyleLbl="sibTrans2D1" presStyleIdx="2" presStyleCnt="3"/>
      <dgm:spPr/>
    </dgm:pt>
    <dgm:pt modelId="{550B5822-C232-4CEE-BC52-BB6183EF06E2}" type="pres">
      <dgm:prSet presAssocID="{1D09B4A2-94F6-41DB-950C-62A135B294FE}" presName="connectorText" presStyleLbl="sibTrans2D1" presStyleIdx="2" presStyleCnt="3"/>
      <dgm:spPr/>
    </dgm:pt>
    <dgm:pt modelId="{3871953D-C123-411B-AE46-752929E39348}" type="pres">
      <dgm:prSet presAssocID="{7A82CD57-1A4F-4F93-A1C5-8FC69C5C0CDE}" presName="node" presStyleLbl="node1" presStyleIdx="3" presStyleCnt="4">
        <dgm:presLayoutVars>
          <dgm:bulletEnabled val="1"/>
        </dgm:presLayoutVars>
      </dgm:prSet>
      <dgm:spPr/>
    </dgm:pt>
  </dgm:ptLst>
  <dgm:cxnLst>
    <dgm:cxn modelId="{38297101-F1CB-43AC-B48A-CD5AF63C2126}" type="presOf" srcId="{1D09B4A2-94F6-41DB-950C-62A135B294FE}" destId="{550B5822-C232-4CEE-BC52-BB6183EF06E2}" srcOrd="1" destOrd="0" presId="urn:microsoft.com/office/officeart/2005/8/layout/process1"/>
    <dgm:cxn modelId="{D3457D08-1B30-445C-82D9-847A9683495C}" type="presOf" srcId="{7A82CD57-1A4F-4F93-A1C5-8FC69C5C0CDE}" destId="{3871953D-C123-411B-AE46-752929E39348}" srcOrd="0" destOrd="0" presId="urn:microsoft.com/office/officeart/2005/8/layout/process1"/>
    <dgm:cxn modelId="{D674B80A-C958-4F23-AC90-AD8D7E7C4002}" type="presOf" srcId="{66FB666F-84BF-47F9-93DD-34DFABBF2588}" destId="{9CF23DD5-C249-4F3C-9B7D-CEFFF240272E}" srcOrd="0" destOrd="0" presId="urn:microsoft.com/office/officeart/2005/8/layout/process1"/>
    <dgm:cxn modelId="{C152C425-5910-412A-A40B-26EC57F42BDF}" srcId="{C527172F-0356-4B6C-A9F3-545B4A1BAC45}" destId="{A61188BA-3EAB-40F1-BC9A-3B0148584EF0}" srcOrd="2" destOrd="0" parTransId="{17AB28C0-183B-44ED-B4DF-79BCB25EB7DF}" sibTransId="{1D09B4A2-94F6-41DB-950C-62A135B294FE}"/>
    <dgm:cxn modelId="{1973172A-3A5B-4107-BC07-E4583B3E74A2}" type="presOf" srcId="{91A1F68D-838F-4A6A-92FF-CC45502471C3}" destId="{54E1B80A-1090-49AE-BED6-5525A9B03AF3}" srcOrd="0" destOrd="0" presId="urn:microsoft.com/office/officeart/2005/8/layout/process1"/>
    <dgm:cxn modelId="{40999A5F-64DF-4614-839B-42773631FB73}" type="presOf" srcId="{2CD9C412-C313-46B7-A534-53D4909D1748}" destId="{A7E8B2F5-B673-4A5F-BBC5-4B852D3314D5}" srcOrd="1" destOrd="0" presId="urn:microsoft.com/office/officeart/2005/8/layout/process1"/>
    <dgm:cxn modelId="{1CD0337B-5085-4729-B704-BD6DD2E267D1}" srcId="{C527172F-0356-4B6C-A9F3-545B4A1BAC45}" destId="{66FB666F-84BF-47F9-93DD-34DFABBF2588}" srcOrd="1" destOrd="0" parTransId="{D1579975-0122-4BDD-8E31-07D8A7BE8D13}" sibTransId="{2CD9C412-C313-46B7-A534-53D4909D1748}"/>
    <dgm:cxn modelId="{60F96F90-8BAD-446B-829B-3D33FB53C0E9}" type="presOf" srcId="{1D09B4A2-94F6-41DB-950C-62A135B294FE}" destId="{0B00BCED-4BCC-4225-BE20-02C3227B3368}" srcOrd="0" destOrd="0" presId="urn:microsoft.com/office/officeart/2005/8/layout/process1"/>
    <dgm:cxn modelId="{5DCC85A0-AD98-4F50-AA44-91A86DEFBEA1}" type="presOf" srcId="{C527172F-0356-4B6C-A9F3-545B4A1BAC45}" destId="{E60FA126-306A-4AAB-A9D9-4D2443DD099E}" srcOrd="0" destOrd="0" presId="urn:microsoft.com/office/officeart/2005/8/layout/process1"/>
    <dgm:cxn modelId="{CE9114AB-E548-4665-B9F1-B2A32DA92965}" type="presOf" srcId="{91A1F68D-838F-4A6A-92FF-CC45502471C3}" destId="{D1E20287-BC55-4B5A-BFB9-A4B89CAA5991}" srcOrd="1" destOrd="0" presId="urn:microsoft.com/office/officeart/2005/8/layout/process1"/>
    <dgm:cxn modelId="{754E5EC5-ADF7-4D25-A1C7-4A0FDA4575A1}" srcId="{C527172F-0356-4B6C-A9F3-545B4A1BAC45}" destId="{7A82CD57-1A4F-4F93-A1C5-8FC69C5C0CDE}" srcOrd="3" destOrd="0" parTransId="{4BAE8ED2-6B2A-426D-AD55-D2CF4CD82AE8}" sibTransId="{0BB5F146-1B1B-466D-867A-E41029F4E5EF}"/>
    <dgm:cxn modelId="{B177C2DB-6A13-43A2-BCF4-6B37A3436E73}" type="presOf" srcId="{A61188BA-3EAB-40F1-BC9A-3B0148584EF0}" destId="{E7DB0DFD-E125-4F79-92E0-35D8303627A5}" srcOrd="0" destOrd="0" presId="urn:microsoft.com/office/officeart/2005/8/layout/process1"/>
    <dgm:cxn modelId="{CA0E39DC-411E-4E9C-A91B-30DC69D71F2F}" srcId="{C527172F-0356-4B6C-A9F3-545B4A1BAC45}" destId="{3DD94B4D-76DC-4C41-9695-064B1D4269F3}" srcOrd="0" destOrd="0" parTransId="{03E63D55-1ECC-473D-B793-9808E79A47A1}" sibTransId="{91A1F68D-838F-4A6A-92FF-CC45502471C3}"/>
    <dgm:cxn modelId="{133E8FF1-65B0-44DD-82B9-F6074793D82E}" type="presOf" srcId="{3DD94B4D-76DC-4C41-9695-064B1D4269F3}" destId="{FBBC0BAB-53CA-45D6-B092-986611A564B0}" srcOrd="0" destOrd="0" presId="urn:microsoft.com/office/officeart/2005/8/layout/process1"/>
    <dgm:cxn modelId="{0C75A2F1-527F-46CB-8273-77239478A9D6}" type="presOf" srcId="{2CD9C412-C313-46B7-A534-53D4909D1748}" destId="{DE8273F3-2154-43A9-A048-344386D131D3}" srcOrd="0" destOrd="0" presId="urn:microsoft.com/office/officeart/2005/8/layout/process1"/>
    <dgm:cxn modelId="{D8D96B20-B78E-45C5-BAB6-3C42CD9BF5D3}" type="presParOf" srcId="{E60FA126-306A-4AAB-A9D9-4D2443DD099E}" destId="{FBBC0BAB-53CA-45D6-B092-986611A564B0}" srcOrd="0" destOrd="0" presId="urn:microsoft.com/office/officeart/2005/8/layout/process1"/>
    <dgm:cxn modelId="{E87770F8-C393-4FFE-AD57-A984FB2E4BBB}" type="presParOf" srcId="{E60FA126-306A-4AAB-A9D9-4D2443DD099E}" destId="{54E1B80A-1090-49AE-BED6-5525A9B03AF3}" srcOrd="1" destOrd="0" presId="urn:microsoft.com/office/officeart/2005/8/layout/process1"/>
    <dgm:cxn modelId="{921F0F60-96BC-45A2-BFE0-4953F6F6DCF1}" type="presParOf" srcId="{54E1B80A-1090-49AE-BED6-5525A9B03AF3}" destId="{D1E20287-BC55-4B5A-BFB9-A4B89CAA5991}" srcOrd="0" destOrd="0" presId="urn:microsoft.com/office/officeart/2005/8/layout/process1"/>
    <dgm:cxn modelId="{2E1F948A-6959-4613-9155-6340CA9F9B7F}" type="presParOf" srcId="{E60FA126-306A-4AAB-A9D9-4D2443DD099E}" destId="{9CF23DD5-C249-4F3C-9B7D-CEFFF240272E}" srcOrd="2" destOrd="0" presId="urn:microsoft.com/office/officeart/2005/8/layout/process1"/>
    <dgm:cxn modelId="{3BF6978A-A8C3-442D-A479-01AAC9C830C4}" type="presParOf" srcId="{E60FA126-306A-4AAB-A9D9-4D2443DD099E}" destId="{DE8273F3-2154-43A9-A048-344386D131D3}" srcOrd="3" destOrd="0" presId="urn:microsoft.com/office/officeart/2005/8/layout/process1"/>
    <dgm:cxn modelId="{35F13FC2-EEA0-41F6-A6B1-6D40DE3F34C5}" type="presParOf" srcId="{DE8273F3-2154-43A9-A048-344386D131D3}" destId="{A7E8B2F5-B673-4A5F-BBC5-4B852D3314D5}" srcOrd="0" destOrd="0" presId="urn:microsoft.com/office/officeart/2005/8/layout/process1"/>
    <dgm:cxn modelId="{A484BBBD-522E-47C6-9365-3F87EC321804}" type="presParOf" srcId="{E60FA126-306A-4AAB-A9D9-4D2443DD099E}" destId="{E7DB0DFD-E125-4F79-92E0-35D8303627A5}" srcOrd="4" destOrd="0" presId="urn:microsoft.com/office/officeart/2005/8/layout/process1"/>
    <dgm:cxn modelId="{AD4B6D8C-D6CD-4ABB-9736-9C570EBB324E}" type="presParOf" srcId="{E60FA126-306A-4AAB-A9D9-4D2443DD099E}" destId="{0B00BCED-4BCC-4225-BE20-02C3227B3368}" srcOrd="5" destOrd="0" presId="urn:microsoft.com/office/officeart/2005/8/layout/process1"/>
    <dgm:cxn modelId="{5C7F6859-2BBC-40B0-A3FA-2EEAF7E06F52}" type="presParOf" srcId="{0B00BCED-4BCC-4225-BE20-02C3227B3368}" destId="{550B5822-C232-4CEE-BC52-BB6183EF06E2}" srcOrd="0" destOrd="0" presId="urn:microsoft.com/office/officeart/2005/8/layout/process1"/>
    <dgm:cxn modelId="{B65CF2F1-0DE8-4B1B-B388-55096D451B31}" type="presParOf" srcId="{E60FA126-306A-4AAB-A9D9-4D2443DD099E}" destId="{3871953D-C123-411B-AE46-752929E3934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C0BAB-53CA-45D6-B092-986611A564B0}">
      <dsp:nvSpPr>
        <dsp:cNvPr id="0" name=""/>
        <dsp:cNvSpPr/>
      </dsp:nvSpPr>
      <dsp:spPr>
        <a:xfrm>
          <a:off x="4335" y="1064827"/>
          <a:ext cx="1895547" cy="113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problem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646" y="1098138"/>
        <a:ext cx="1828925" cy="1070706"/>
      </dsp:txXfrm>
    </dsp:sp>
    <dsp:sp modelId="{54E1B80A-1090-49AE-BED6-5525A9B03AF3}">
      <dsp:nvSpPr>
        <dsp:cNvPr id="0" name=""/>
        <dsp:cNvSpPr/>
      </dsp:nvSpPr>
      <dsp:spPr>
        <a:xfrm>
          <a:off x="2089437" y="1398443"/>
          <a:ext cx="401856" cy="47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89437" y="1492462"/>
        <a:ext cx="281299" cy="282057"/>
      </dsp:txXfrm>
    </dsp:sp>
    <dsp:sp modelId="{9CF23DD5-C249-4F3C-9B7D-CEFFF240272E}">
      <dsp:nvSpPr>
        <dsp:cNvPr id="0" name=""/>
        <dsp:cNvSpPr/>
      </dsp:nvSpPr>
      <dsp:spPr>
        <a:xfrm>
          <a:off x="2658102" y="1064827"/>
          <a:ext cx="1895547" cy="113732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1413" y="1098138"/>
        <a:ext cx="1828925" cy="1070706"/>
      </dsp:txXfrm>
    </dsp:sp>
    <dsp:sp modelId="{DE8273F3-2154-43A9-A048-344386D131D3}">
      <dsp:nvSpPr>
        <dsp:cNvPr id="0" name=""/>
        <dsp:cNvSpPr/>
      </dsp:nvSpPr>
      <dsp:spPr>
        <a:xfrm>
          <a:off x="4743204" y="1398443"/>
          <a:ext cx="401856" cy="47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743204" y="1492462"/>
        <a:ext cx="281299" cy="282057"/>
      </dsp:txXfrm>
    </dsp:sp>
    <dsp:sp modelId="{E7DB0DFD-E125-4F79-92E0-35D8303627A5}">
      <dsp:nvSpPr>
        <dsp:cNvPr id="0" name=""/>
        <dsp:cNvSpPr/>
      </dsp:nvSpPr>
      <dsp:spPr>
        <a:xfrm>
          <a:off x="5311869" y="1064827"/>
          <a:ext cx="1895547" cy="113732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5180" y="1098138"/>
        <a:ext cx="1828925" cy="1070706"/>
      </dsp:txXfrm>
    </dsp:sp>
    <dsp:sp modelId="{0B00BCED-4BCC-4225-BE20-02C3227B3368}">
      <dsp:nvSpPr>
        <dsp:cNvPr id="0" name=""/>
        <dsp:cNvSpPr/>
      </dsp:nvSpPr>
      <dsp:spPr>
        <a:xfrm>
          <a:off x="7396971" y="1398443"/>
          <a:ext cx="401856" cy="47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7396971" y="1492462"/>
        <a:ext cx="281299" cy="282057"/>
      </dsp:txXfrm>
    </dsp:sp>
    <dsp:sp modelId="{3871953D-C123-411B-AE46-752929E39348}">
      <dsp:nvSpPr>
        <dsp:cNvPr id="0" name=""/>
        <dsp:cNvSpPr/>
      </dsp:nvSpPr>
      <dsp:spPr>
        <a:xfrm>
          <a:off x="7965635" y="1064827"/>
          <a:ext cx="1895547" cy="113732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98946" y="1098138"/>
        <a:ext cx="1828925" cy="1070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C0BAB-53CA-45D6-B092-986611A564B0}">
      <dsp:nvSpPr>
        <dsp:cNvPr id="0" name=""/>
        <dsp:cNvSpPr/>
      </dsp:nvSpPr>
      <dsp:spPr>
        <a:xfrm>
          <a:off x="4337" y="1049946"/>
          <a:ext cx="1896582" cy="113794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problem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666" y="1083275"/>
        <a:ext cx="1829924" cy="1071291"/>
      </dsp:txXfrm>
    </dsp:sp>
    <dsp:sp modelId="{54E1B80A-1090-49AE-BED6-5525A9B03AF3}">
      <dsp:nvSpPr>
        <dsp:cNvPr id="0" name=""/>
        <dsp:cNvSpPr/>
      </dsp:nvSpPr>
      <dsp:spPr>
        <a:xfrm>
          <a:off x="2090578" y="1383744"/>
          <a:ext cx="402075" cy="470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90578" y="1477814"/>
        <a:ext cx="281453" cy="282212"/>
      </dsp:txXfrm>
    </dsp:sp>
    <dsp:sp modelId="{9CF23DD5-C249-4F3C-9B7D-CEFFF240272E}">
      <dsp:nvSpPr>
        <dsp:cNvPr id="0" name=""/>
        <dsp:cNvSpPr/>
      </dsp:nvSpPr>
      <dsp:spPr>
        <a:xfrm>
          <a:off x="2659553" y="1049946"/>
          <a:ext cx="1896582" cy="113794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2882" y="1083275"/>
        <a:ext cx="1829924" cy="1071291"/>
      </dsp:txXfrm>
    </dsp:sp>
    <dsp:sp modelId="{DE8273F3-2154-43A9-A048-344386D131D3}">
      <dsp:nvSpPr>
        <dsp:cNvPr id="0" name=""/>
        <dsp:cNvSpPr/>
      </dsp:nvSpPr>
      <dsp:spPr>
        <a:xfrm>
          <a:off x="4745794" y="1383744"/>
          <a:ext cx="402075" cy="470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745794" y="1477814"/>
        <a:ext cx="281453" cy="282212"/>
      </dsp:txXfrm>
    </dsp:sp>
    <dsp:sp modelId="{E7DB0DFD-E125-4F79-92E0-35D8303627A5}">
      <dsp:nvSpPr>
        <dsp:cNvPr id="0" name=""/>
        <dsp:cNvSpPr/>
      </dsp:nvSpPr>
      <dsp:spPr>
        <a:xfrm>
          <a:off x="5314769" y="1049946"/>
          <a:ext cx="1896582" cy="113794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8098" y="1083275"/>
        <a:ext cx="1829924" cy="1071291"/>
      </dsp:txXfrm>
    </dsp:sp>
    <dsp:sp modelId="{0B00BCED-4BCC-4225-BE20-02C3227B3368}">
      <dsp:nvSpPr>
        <dsp:cNvPr id="0" name=""/>
        <dsp:cNvSpPr/>
      </dsp:nvSpPr>
      <dsp:spPr>
        <a:xfrm>
          <a:off x="7401009" y="1383744"/>
          <a:ext cx="402075" cy="470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7401009" y="1477814"/>
        <a:ext cx="281453" cy="282212"/>
      </dsp:txXfrm>
    </dsp:sp>
    <dsp:sp modelId="{3871953D-C123-411B-AE46-752929E39348}">
      <dsp:nvSpPr>
        <dsp:cNvPr id="0" name=""/>
        <dsp:cNvSpPr/>
      </dsp:nvSpPr>
      <dsp:spPr>
        <a:xfrm>
          <a:off x="7969984" y="1049946"/>
          <a:ext cx="1896582" cy="113794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</a:t>
          </a:r>
          <a:endParaRPr lang="zh-CN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03313" y="1083275"/>
        <a:ext cx="1829924" cy="10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C0BAB-53CA-45D6-B092-986611A564B0}">
      <dsp:nvSpPr>
        <dsp:cNvPr id="0" name=""/>
        <dsp:cNvSpPr/>
      </dsp:nvSpPr>
      <dsp:spPr>
        <a:xfrm>
          <a:off x="4337" y="1049946"/>
          <a:ext cx="1896582" cy="113794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problem</a:t>
          </a:r>
          <a:endParaRPr lang="zh-CN" alt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666" y="1083275"/>
        <a:ext cx="1829924" cy="1071291"/>
      </dsp:txXfrm>
    </dsp:sp>
    <dsp:sp modelId="{54E1B80A-1090-49AE-BED6-5525A9B03AF3}">
      <dsp:nvSpPr>
        <dsp:cNvPr id="0" name=""/>
        <dsp:cNvSpPr/>
      </dsp:nvSpPr>
      <dsp:spPr>
        <a:xfrm>
          <a:off x="2090578" y="1383744"/>
          <a:ext cx="402075" cy="470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90578" y="1477814"/>
        <a:ext cx="281453" cy="282212"/>
      </dsp:txXfrm>
    </dsp:sp>
    <dsp:sp modelId="{9CF23DD5-C249-4F3C-9B7D-CEFFF240272E}">
      <dsp:nvSpPr>
        <dsp:cNvPr id="0" name=""/>
        <dsp:cNvSpPr/>
      </dsp:nvSpPr>
      <dsp:spPr>
        <a:xfrm>
          <a:off x="2659553" y="1049946"/>
          <a:ext cx="1896582" cy="113794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zh-CN" alt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2882" y="1083275"/>
        <a:ext cx="1829924" cy="1071291"/>
      </dsp:txXfrm>
    </dsp:sp>
    <dsp:sp modelId="{DE8273F3-2154-43A9-A048-344386D131D3}">
      <dsp:nvSpPr>
        <dsp:cNvPr id="0" name=""/>
        <dsp:cNvSpPr/>
      </dsp:nvSpPr>
      <dsp:spPr>
        <a:xfrm>
          <a:off x="4745794" y="1383744"/>
          <a:ext cx="402075" cy="470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745794" y="1477814"/>
        <a:ext cx="281453" cy="282212"/>
      </dsp:txXfrm>
    </dsp:sp>
    <dsp:sp modelId="{E7DB0DFD-E125-4F79-92E0-35D8303627A5}">
      <dsp:nvSpPr>
        <dsp:cNvPr id="0" name=""/>
        <dsp:cNvSpPr/>
      </dsp:nvSpPr>
      <dsp:spPr>
        <a:xfrm>
          <a:off x="5314769" y="1049946"/>
          <a:ext cx="1896582" cy="113794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bg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rPr>
            <a:t>Evaluation</a:t>
          </a:r>
          <a:endParaRPr lang="zh-CN" altLang="en-US" sz="2800" kern="1200" dirty="0">
            <a:solidFill>
              <a:schemeClr val="bg1"/>
            </a:solidFill>
            <a:latin typeface="Times New Roman" panose="02020603050405020304" pitchFamily="18" charset="0"/>
            <a:ea typeface="等线" panose="02010600030101010101" pitchFamily="2" charset="-122"/>
            <a:cs typeface="Times New Roman" panose="02020603050405020304" pitchFamily="18" charset="0"/>
          </a:endParaRPr>
        </a:p>
      </dsp:txBody>
      <dsp:txXfrm>
        <a:off x="5348098" y="1083275"/>
        <a:ext cx="1829924" cy="1071291"/>
      </dsp:txXfrm>
    </dsp:sp>
    <dsp:sp modelId="{0B00BCED-4BCC-4225-BE20-02C3227B3368}">
      <dsp:nvSpPr>
        <dsp:cNvPr id="0" name=""/>
        <dsp:cNvSpPr/>
      </dsp:nvSpPr>
      <dsp:spPr>
        <a:xfrm>
          <a:off x="7401009" y="1383744"/>
          <a:ext cx="402075" cy="470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7401009" y="1477814"/>
        <a:ext cx="281453" cy="282212"/>
      </dsp:txXfrm>
    </dsp:sp>
    <dsp:sp modelId="{3871953D-C123-411B-AE46-752929E39348}">
      <dsp:nvSpPr>
        <dsp:cNvPr id="0" name=""/>
        <dsp:cNvSpPr/>
      </dsp:nvSpPr>
      <dsp:spPr>
        <a:xfrm>
          <a:off x="7969984" y="1049946"/>
          <a:ext cx="1896582" cy="113794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rPr>
            <a:t>Result</a:t>
          </a:r>
          <a:endParaRPr lang="zh-CN" altLang="en-US" sz="2800" kern="1200" dirty="0">
            <a:solidFill>
              <a:prstClr val="black"/>
            </a:solidFill>
            <a:latin typeface="Times New Roman" panose="02020603050405020304" pitchFamily="18" charset="0"/>
            <a:ea typeface="等线" panose="02010600030101010101" pitchFamily="2" charset="-122"/>
            <a:cs typeface="Times New Roman" panose="02020603050405020304" pitchFamily="18" charset="0"/>
          </a:endParaRPr>
        </a:p>
      </dsp:txBody>
      <dsp:txXfrm>
        <a:off x="8003313" y="1083275"/>
        <a:ext cx="1829924" cy="1071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E592B-B890-411D-8BCF-C003DEAD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414385-C0B7-4027-85A2-AF7E3683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EAB22-C327-4AB1-8F0E-2DC0659D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B0E72-6D95-4CCE-A192-C432F42F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5F8FB-5502-4AF8-B064-6E803B9C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E9147-C8AA-4EFC-A5CC-827BDE30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606CC-573C-478D-80AD-4D780FA26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B4AAB-DBB2-490E-9EF6-1002919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7EA11-1C91-4547-A239-0901D1FF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5C4F6-53D0-4DA1-9CC3-13973290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2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8C5AD1-B89A-4A3A-8484-52909C3E4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6B3BFA-014E-459E-9824-F37995CC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245F0-9A07-427B-839C-94962332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41E81-3307-40B9-82F6-00817B18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5D20A-1576-47C4-9721-90C91861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2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01068-FD3C-4309-8670-E754A644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F4610-0E4C-49C7-8524-79B0846E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52B82-3F3A-4D65-9699-AF36805E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25DAA-C217-40C3-B6D9-C8ADE00D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350C-C28F-4A20-8EA0-B023E3A6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3FB6-9DEA-44C9-8E0D-213C3F9E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9AB7E-7C69-4CA6-8BF2-F56D1679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2D4FD-5AE1-49A8-A0EE-31002B87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F1F6E-549B-405E-BB20-530FC505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EBE04-845C-4EF1-81D1-A920E0C0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ECAD9-EB48-4959-B49C-1835CC94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227A1-3974-4F36-A488-A266C9812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9DB264-D9DF-4D70-960C-0C90D60A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81B81-30AF-4ADD-BECF-FDD3C755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FECE2-0882-42A5-824B-8DF3BBB0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3376A-F70F-4781-BCAC-86DFEA43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54B4B-7B96-42A5-83BD-F708D7CD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1DBA5-9DEA-4B13-BD46-B4B171F8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53FCD-87C2-44D8-80E3-DDA83EF0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8DECA-FA89-45B3-A78B-851808745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A65BBB-B986-485B-A8EE-D5937B1AB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FA3FA-D903-4B1C-AE93-EB3AD253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EF4A3-6C38-463E-84D0-DB46B72E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04704-2846-4481-8A4C-5A88AD0B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2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6E0A4-9111-4E3E-952E-04E40C75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3DAE9-3947-413A-8348-03A2C2AA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EE1BD-B21B-430A-AD25-20ED2504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8D82AB-99F7-470C-A28C-51B784A2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3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20D5C1-AADD-4A54-A60E-06C37FFB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0CD071-D101-4076-BD0D-EB76D16F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CDAAF-5924-4754-A11C-7EE1BBB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9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979B-4674-4757-B430-1EAFF92A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0B14F-C58C-49FC-959F-FACD9B61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E2D55-56F2-48A7-B5C8-89914EFE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CEE05-535A-429B-AA2A-F3DE87BF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9AA54-C84F-4320-92E4-EACDDFD7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6FB36-B5CD-47BD-AB21-DB1060D5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6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25EB-E538-493C-80BB-10482EED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1C80EA-82BE-4EA9-A0BD-F50D4046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9F1B6-56E0-426C-BED5-95CCCBAC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5A197-F821-4FD7-9F07-E70A6929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690F8-70ED-481B-B6F9-BA38FC6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4A26E-CA22-44EE-89EE-56320284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1F8E52-0344-4B28-A7BB-50E2848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01D63-D49D-4579-9BA5-32FA636D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21AB3-BF68-4DCC-9A2F-C3EED682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52BB-F51C-4F76-A57B-6E5FB330A451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DB9A-FE06-400F-B00B-25AA45DC5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7739A-0C25-4925-BC29-E0C514272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9757-6483-4163-B00D-87CAD95E4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A042313-915F-4158-95D4-A744E94644AD}"/>
              </a:ext>
            </a:extLst>
          </p:cNvPr>
          <p:cNvSpPr txBox="1"/>
          <p:nvPr/>
        </p:nvSpPr>
        <p:spPr>
          <a:xfrm>
            <a:off x="636642" y="417095"/>
            <a:ext cx="487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survivor on Titanic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6F71D3-46B1-4E21-AD2D-FA5FD902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14" y="1429232"/>
            <a:ext cx="7368622" cy="41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62A3-644D-954A-B7F0-39D78D2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987" y="2658812"/>
            <a:ext cx="3771378" cy="1314907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D716F9-469B-4431-891C-FFD6C292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81" y="1439154"/>
            <a:ext cx="8271837" cy="39796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5E5B75-C67C-4FED-B494-7796B5D1B525}"/>
              </a:ext>
            </a:extLst>
          </p:cNvPr>
          <p:cNvSpPr txBox="1"/>
          <p:nvPr/>
        </p:nvSpPr>
        <p:spPr>
          <a:xfrm>
            <a:off x="636642" y="417095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intro to data set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1782C-06E0-4CBE-AC43-6E248BF7339F}"/>
              </a:ext>
            </a:extLst>
          </p:cNvPr>
          <p:cNvSpPr/>
          <p:nvPr/>
        </p:nvSpPr>
        <p:spPr>
          <a:xfrm>
            <a:off x="3098307" y="1513098"/>
            <a:ext cx="7133611" cy="39560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AC65C-8970-4E8D-AF68-1FC1DF8DB5BC}"/>
              </a:ext>
            </a:extLst>
          </p:cNvPr>
          <p:cNvSpPr txBox="1"/>
          <p:nvPr/>
        </p:nvSpPr>
        <p:spPr>
          <a:xfrm>
            <a:off x="636642" y="5733018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Dimension: 891 X 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628AA1-990F-4DA1-B775-739D9212C0E0}"/>
              </a:ext>
            </a:extLst>
          </p:cNvPr>
          <p:cNvSpPr txBox="1"/>
          <p:nvPr/>
        </p:nvSpPr>
        <p:spPr>
          <a:xfrm>
            <a:off x="1305094" y="959847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C961A8E-8D50-4B2E-A7B0-F0F81CB90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081243"/>
              </p:ext>
            </p:extLst>
          </p:nvPr>
        </p:nvGraphicFramePr>
        <p:xfrm>
          <a:off x="1160547" y="-1"/>
          <a:ext cx="9865519" cy="326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2501779-47E6-4B11-85C3-528223641A2F}"/>
              </a:ext>
            </a:extLst>
          </p:cNvPr>
          <p:cNvSpPr/>
          <p:nvPr/>
        </p:nvSpPr>
        <p:spPr>
          <a:xfrm>
            <a:off x="1160547" y="2820706"/>
            <a:ext cx="987090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was the key factors that made passengers survive?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we predict survivers in a similar situation?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2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29B8B96-ADFE-4F5F-8422-BA9D5AC02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945706"/>
              </p:ext>
            </p:extLst>
          </p:nvPr>
        </p:nvGraphicFramePr>
        <p:xfrm>
          <a:off x="1160547" y="0"/>
          <a:ext cx="9870905" cy="323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99C7404-65C1-46DC-A806-F6E19FC037FD}"/>
              </a:ext>
            </a:extLst>
          </p:cNvPr>
          <p:cNvSpPr/>
          <p:nvPr/>
        </p:nvSpPr>
        <p:spPr>
          <a:xfrm>
            <a:off x="1160547" y="2388094"/>
            <a:ext cx="7630527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 &amp; test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Baseline model : Naïve Bayes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Decision Tree &amp; Random Forest &amp; Logistics regression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Ensemble model (Voting classifier)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Evaluation.</a:t>
            </a:r>
          </a:p>
          <a:p>
            <a:pPr marL="857250" lvl="1" indent="-400050">
              <a:buAutoNum type="romanLcPeriod"/>
            </a:pPr>
            <a:endParaRPr lang="en-US" altLang="zh-CN" sz="2800" dirty="0"/>
          </a:p>
          <a:p>
            <a:pPr marL="857250" lvl="1" indent="-400050">
              <a:buAutoNum type="romanLcPeriod"/>
            </a:pP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29D82F-3112-4DA0-8B28-D797DEC8F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074" y="2388094"/>
            <a:ext cx="2643584" cy="39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93A91C5-A429-4B54-A72D-FD2EC1DF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249491"/>
              </p:ext>
            </p:extLst>
          </p:nvPr>
        </p:nvGraphicFramePr>
        <p:xfrm>
          <a:off x="1160547" y="0"/>
          <a:ext cx="9870905" cy="323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7C14808-0469-4A52-AD4E-F9485926DC6C}"/>
              </a:ext>
            </a:extLst>
          </p:cNvPr>
          <p:cNvSpPr/>
          <p:nvPr/>
        </p:nvSpPr>
        <p:spPr>
          <a:xfrm>
            <a:off x="1160546" y="2580599"/>
            <a:ext cx="9870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&amp; Accuracy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Five models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&amp; AUC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Baseline vs Best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McNemar’s test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Baseline vs Best model</a:t>
            </a:r>
          </a:p>
        </p:txBody>
      </p:sp>
    </p:spTree>
    <p:extLst>
      <p:ext uri="{BB962C8B-B14F-4D97-AF65-F5344CB8AC3E}">
        <p14:creationId xmlns:p14="http://schemas.microsoft.com/office/powerpoint/2010/main" val="3642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1F05D4-8200-4349-B931-4E83C5D3C77E}"/>
              </a:ext>
            </a:extLst>
          </p:cNvPr>
          <p:cNvSpPr txBox="1"/>
          <p:nvPr/>
        </p:nvSpPr>
        <p:spPr>
          <a:xfrm>
            <a:off x="876821" y="515186"/>
            <a:ext cx="400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importance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0ACB9A-CDCE-EC45-87D4-9673DF6DCEE0}"/>
              </a:ext>
            </a:extLst>
          </p:cNvPr>
          <p:cNvSpPr txBox="1"/>
          <p:nvPr/>
        </p:nvSpPr>
        <p:spPr>
          <a:xfrm>
            <a:off x="2209234" y="10999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Random Forest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861B5EF-356F-A042-A7ED-20C73EDC5CFE}"/>
              </a:ext>
            </a:extLst>
          </p:cNvPr>
          <p:cNvCxnSpPr>
            <a:cxnSpLocks/>
          </p:cNvCxnSpPr>
          <p:nvPr/>
        </p:nvCxnSpPr>
        <p:spPr>
          <a:xfrm>
            <a:off x="457200" y="1099961"/>
            <a:ext cx="451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9451A04-1AE2-2349-8AAA-999054AD0B6A}"/>
              </a:ext>
            </a:extLst>
          </p:cNvPr>
          <p:cNvCxnSpPr/>
          <p:nvPr/>
        </p:nvCxnSpPr>
        <p:spPr>
          <a:xfrm flipV="1">
            <a:off x="4490977" y="589918"/>
            <a:ext cx="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13F16648-7DD4-6F45-8B10-48B8C8C370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78574" y="1665164"/>
            <a:ext cx="6034852" cy="35401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21C464-2F4E-DE47-8320-C1048E6A98E4}"/>
              </a:ext>
            </a:extLst>
          </p:cNvPr>
          <p:cNvSpPr txBox="1"/>
          <p:nvPr/>
        </p:nvSpPr>
        <p:spPr>
          <a:xfrm>
            <a:off x="2100633" y="5401183"/>
            <a:ext cx="536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important: gender, Fare, Age, class of people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0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861B5EF-356F-A042-A7ED-20C73EDC5CFE}"/>
              </a:ext>
            </a:extLst>
          </p:cNvPr>
          <p:cNvCxnSpPr>
            <a:cxnSpLocks/>
          </p:cNvCxnSpPr>
          <p:nvPr/>
        </p:nvCxnSpPr>
        <p:spPr>
          <a:xfrm>
            <a:off x="457200" y="1099961"/>
            <a:ext cx="3776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9451A04-1AE2-2349-8AAA-999054AD0B6A}"/>
              </a:ext>
            </a:extLst>
          </p:cNvPr>
          <p:cNvCxnSpPr/>
          <p:nvPr/>
        </p:nvCxnSpPr>
        <p:spPr>
          <a:xfrm flipV="1">
            <a:off x="4049922" y="527712"/>
            <a:ext cx="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19973AA-9454-A245-888C-1A48105A54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962" y="1455428"/>
            <a:ext cx="7104558" cy="41612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21D12B-626E-9947-B6CB-4323A272CAAA}"/>
              </a:ext>
            </a:extLst>
          </p:cNvPr>
          <p:cNvSpPr txBox="1"/>
          <p:nvPr/>
        </p:nvSpPr>
        <p:spPr>
          <a:xfrm>
            <a:off x="457200" y="513262"/>
            <a:ext cx="373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&amp;Accuracy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500113-804E-E34B-8C12-1517E9651AC9}"/>
              </a:ext>
            </a:extLst>
          </p:cNvPr>
          <p:cNvSpPr txBox="1"/>
          <p:nvPr/>
        </p:nvSpPr>
        <p:spPr>
          <a:xfrm>
            <a:off x="2589962" y="5616697"/>
            <a:ext cx="32599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 Voting Classifier 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4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bluek\AppData\Local\Microsoft\Windows\INetCache\Content.MSO\5BF95DC6.tmp">
            <a:extLst>
              <a:ext uri="{FF2B5EF4-FFF2-40B4-BE49-F238E27FC236}">
                <a16:creationId xmlns:a16="http://schemas.microsoft.com/office/drawing/2014/main" id="{2D8CF086-FA68-F04A-931A-0887657137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74" y="1493446"/>
            <a:ext cx="6837387" cy="46337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1F05D4-8200-4349-B931-4E83C5D3C77E}"/>
              </a:ext>
            </a:extLst>
          </p:cNvPr>
          <p:cNvSpPr txBox="1"/>
          <p:nvPr/>
        </p:nvSpPr>
        <p:spPr>
          <a:xfrm>
            <a:off x="878467" y="515186"/>
            <a:ext cx="252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&amp; AUC 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861B5EF-356F-A042-A7ED-20C73EDC5CFE}"/>
              </a:ext>
            </a:extLst>
          </p:cNvPr>
          <p:cNvCxnSpPr>
            <a:cxnSpLocks/>
          </p:cNvCxnSpPr>
          <p:nvPr/>
        </p:nvCxnSpPr>
        <p:spPr>
          <a:xfrm>
            <a:off x="457200" y="1099961"/>
            <a:ext cx="3324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9451A04-1AE2-2349-8AAA-999054AD0B6A}"/>
              </a:ext>
            </a:extLst>
          </p:cNvPr>
          <p:cNvCxnSpPr/>
          <p:nvPr/>
        </p:nvCxnSpPr>
        <p:spPr>
          <a:xfrm flipV="1">
            <a:off x="3321911" y="567281"/>
            <a:ext cx="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8C74242-D703-A14D-8712-73A2CF94423F}"/>
              </a:ext>
            </a:extLst>
          </p:cNvPr>
          <p:cNvSpPr txBox="1"/>
          <p:nvPr/>
        </p:nvSpPr>
        <p:spPr>
          <a:xfrm>
            <a:off x="3375765" y="1597910"/>
            <a:ext cx="357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Classifier: 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26BAF85-1FB1-8242-8F46-8EBE0466103E}"/>
              </a:ext>
            </a:extLst>
          </p:cNvPr>
          <p:cNvCxnSpPr/>
          <p:nvPr/>
        </p:nvCxnSpPr>
        <p:spPr>
          <a:xfrm>
            <a:off x="5005582" y="1817301"/>
            <a:ext cx="68728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E26947-B3D2-4F40-B6FA-11AF01239D00}"/>
              </a:ext>
            </a:extLst>
          </p:cNvPr>
          <p:cNvSpPr txBox="1"/>
          <p:nvPr/>
        </p:nvSpPr>
        <p:spPr>
          <a:xfrm>
            <a:off x="3405582" y="1909153"/>
            <a:ext cx="357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Bayes: 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DB05FF8-9C43-8141-AEC5-1315FE4657CA}"/>
              </a:ext>
            </a:extLst>
          </p:cNvPr>
          <p:cNvCxnSpPr/>
          <p:nvPr/>
        </p:nvCxnSpPr>
        <p:spPr>
          <a:xfrm>
            <a:off x="4661939" y="2108848"/>
            <a:ext cx="687286" cy="0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8B30D93-107F-48BF-B89D-A540378E117C}"/>
              </a:ext>
            </a:extLst>
          </p:cNvPr>
          <p:cNvSpPr txBox="1"/>
          <p:nvPr/>
        </p:nvSpPr>
        <p:spPr>
          <a:xfrm>
            <a:off x="992399" y="107818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vs Best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1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1F05D4-8200-4349-B931-4E83C5D3C77E}"/>
              </a:ext>
            </a:extLst>
          </p:cNvPr>
          <p:cNvSpPr txBox="1"/>
          <p:nvPr/>
        </p:nvSpPr>
        <p:spPr>
          <a:xfrm>
            <a:off x="582460" y="515186"/>
            <a:ext cx="534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 Nemar’s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861B5EF-356F-A042-A7ED-20C73EDC5CFE}"/>
              </a:ext>
            </a:extLst>
          </p:cNvPr>
          <p:cNvCxnSpPr>
            <a:cxnSpLocks/>
          </p:cNvCxnSpPr>
          <p:nvPr/>
        </p:nvCxnSpPr>
        <p:spPr>
          <a:xfrm>
            <a:off x="457200" y="1099961"/>
            <a:ext cx="37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9451A04-1AE2-2349-8AAA-999054AD0B6A}"/>
              </a:ext>
            </a:extLst>
          </p:cNvPr>
          <p:cNvCxnSpPr/>
          <p:nvPr/>
        </p:nvCxnSpPr>
        <p:spPr>
          <a:xfrm flipV="1">
            <a:off x="3781586" y="515186"/>
            <a:ext cx="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DB3F45-77E9-CB4B-BF9E-8339DC96AEC4}"/>
                  </a:ext>
                </a:extLst>
              </p:cNvPr>
              <p:cNvSpPr txBox="1"/>
              <p:nvPr/>
            </p:nvSpPr>
            <p:spPr>
              <a:xfrm>
                <a:off x="2264470" y="2010524"/>
                <a:ext cx="766306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different between baseline and voting model.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P-value = 0.016 &lt;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0.05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DB3F45-77E9-CB4B-BF9E-8339DC96A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70" y="2010524"/>
                <a:ext cx="7663060" cy="2308324"/>
              </a:xfrm>
              <a:prstGeom prst="rect">
                <a:avLst/>
              </a:prstGeom>
              <a:blipFill>
                <a:blip r:embed="rId2"/>
                <a:stretch>
                  <a:fillRect l="-159" t="-2116" r="-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49C095-7984-A345-A36D-AB27293F649D}"/>
                  </a:ext>
                </a:extLst>
              </p:cNvPr>
              <p:cNvSpPr txBox="1"/>
              <p:nvPr/>
            </p:nvSpPr>
            <p:spPr>
              <a:xfrm>
                <a:off x="2326449" y="4317792"/>
                <a:ext cx="5955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sufficient improvement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49C095-7984-A345-A36D-AB27293F6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449" y="4317792"/>
                <a:ext cx="5955861" cy="461665"/>
              </a:xfrm>
              <a:prstGeom prst="rect">
                <a:avLst/>
              </a:prstGeom>
              <a:blipFill>
                <a:blip r:embed="rId3"/>
                <a:stretch>
                  <a:fillRect l="-1489" t="-8108" r="-63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1C9D4F7-CEE6-4339-BF19-3B8E709406D3}"/>
              </a:ext>
            </a:extLst>
          </p:cNvPr>
          <p:cNvSpPr txBox="1"/>
          <p:nvPr/>
        </p:nvSpPr>
        <p:spPr>
          <a:xfrm>
            <a:off x="992399" y="107818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vs Best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191</Words>
  <Application>Microsoft Macintosh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阳</dc:creator>
  <cp:lastModifiedBy>Yonghe Tan</cp:lastModifiedBy>
  <cp:revision>16</cp:revision>
  <cp:lastPrinted>2019-11-05T04:19:53Z</cp:lastPrinted>
  <dcterms:created xsi:type="dcterms:W3CDTF">2019-11-04T13:43:43Z</dcterms:created>
  <dcterms:modified xsi:type="dcterms:W3CDTF">2019-11-05T04:45:43Z</dcterms:modified>
</cp:coreProperties>
</file>