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"/>
  </p:notesMasterIdLst>
  <p:sldIdLst>
    <p:sldId id="257" r:id="rId3"/>
  </p:sldIdLst>
  <p:sldSz cx="30279975" cy="42808525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FFFFFF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1pPr>
    <a:lvl2pPr marL="443079" algn="l" rtl="0" fontAlgn="base">
      <a:spcBef>
        <a:spcPct val="0"/>
      </a:spcBef>
      <a:spcAft>
        <a:spcPct val="0"/>
      </a:spcAft>
      <a:defRPr sz="1200" kern="1200">
        <a:solidFill>
          <a:srgbClr val="FFFFFF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2pPr>
    <a:lvl3pPr marL="886157" algn="l" rtl="0" fontAlgn="base">
      <a:spcBef>
        <a:spcPct val="0"/>
      </a:spcBef>
      <a:spcAft>
        <a:spcPct val="0"/>
      </a:spcAft>
      <a:defRPr sz="1200" kern="1200">
        <a:solidFill>
          <a:srgbClr val="FFFFFF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3pPr>
    <a:lvl4pPr marL="1329236" algn="l" rtl="0" fontAlgn="base">
      <a:spcBef>
        <a:spcPct val="0"/>
      </a:spcBef>
      <a:spcAft>
        <a:spcPct val="0"/>
      </a:spcAft>
      <a:defRPr sz="1200" kern="1200">
        <a:solidFill>
          <a:srgbClr val="FFFFFF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4pPr>
    <a:lvl5pPr marL="1772316" algn="l" rtl="0" fontAlgn="base">
      <a:spcBef>
        <a:spcPct val="0"/>
      </a:spcBef>
      <a:spcAft>
        <a:spcPct val="0"/>
      </a:spcAft>
      <a:defRPr sz="1200" kern="1200">
        <a:solidFill>
          <a:srgbClr val="FFFFFF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5pPr>
    <a:lvl6pPr marL="2215394" algn="l" defTabSz="886157" rtl="0" eaLnBrk="1" latinLnBrk="1" hangingPunct="1">
      <a:defRPr sz="1200" kern="1200">
        <a:solidFill>
          <a:srgbClr val="FFFFFF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6pPr>
    <a:lvl7pPr marL="2658473" algn="l" defTabSz="886157" rtl="0" eaLnBrk="1" latinLnBrk="1" hangingPunct="1">
      <a:defRPr sz="1200" kern="1200">
        <a:solidFill>
          <a:srgbClr val="FFFFFF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7pPr>
    <a:lvl8pPr marL="3101552" algn="l" defTabSz="886157" rtl="0" eaLnBrk="1" latinLnBrk="1" hangingPunct="1">
      <a:defRPr sz="1200" kern="1200">
        <a:solidFill>
          <a:srgbClr val="FFFFFF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8pPr>
    <a:lvl9pPr marL="3544631" algn="l" defTabSz="886157" rtl="0" eaLnBrk="1" latinLnBrk="1" hangingPunct="1">
      <a:defRPr sz="1200" kern="1200">
        <a:solidFill>
          <a:srgbClr val="FFFFFF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153" userDrawn="1">
          <p15:clr>
            <a:srgbClr val="A4A3A4"/>
          </p15:clr>
        </p15:guide>
        <p15:guide id="2" pos="9071" userDrawn="1">
          <p15:clr>
            <a:srgbClr val="A4A3A4"/>
          </p15:clr>
        </p15:guide>
        <p15:guide id="3" orient="horz" pos="13483">
          <p15:clr>
            <a:srgbClr val="A4A3A4"/>
          </p15:clr>
        </p15:guide>
        <p15:guide id="4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CC"/>
    <a:srgbClr val="0099FF"/>
    <a:srgbClr val="3366FF"/>
    <a:srgbClr val="DDF2FF"/>
    <a:srgbClr val="CCECFF"/>
    <a:srgbClr val="99CCFF"/>
    <a:srgbClr val="DD7343"/>
    <a:srgbClr val="A4A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279" autoAdjust="0"/>
    <p:restoredTop sz="98164" autoAdjust="0"/>
  </p:normalViewPr>
  <p:slideViewPr>
    <p:cSldViewPr>
      <p:cViewPr>
        <p:scale>
          <a:sx n="32" d="100"/>
          <a:sy n="32" d="100"/>
        </p:scale>
        <p:origin x="1272" y="-984"/>
      </p:cViewPr>
      <p:guideLst>
        <p:guide orient="horz" pos="13153"/>
        <p:guide pos="9071"/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B92E7-C1C1-447A-A058-4172D951A03A}" type="datetimeFigureOut">
              <a:rPr lang="ko-KR" altLang="en-US" smtClean="0"/>
              <a:pPr/>
              <a:t>2021. 12. 5.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4C04C-36FD-4D6B-829F-6BBCC72E61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40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5457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7729" algn="l" defTabSz="815457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5457" algn="l" defTabSz="815457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3187" algn="l" defTabSz="815457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0915" algn="l" defTabSz="815457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38644" algn="l" defTabSz="815457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6373" algn="l" defTabSz="815457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4101" algn="l" defTabSz="815457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1831" algn="l" defTabSz="815457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1000" y="13298891"/>
            <a:ext cx="25737980" cy="9175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998" y="24258167"/>
            <a:ext cx="21195983" cy="10939957"/>
          </a:xfrm>
        </p:spPr>
        <p:txBody>
          <a:bodyPr/>
          <a:lstStyle>
            <a:lvl1pPr marL="0" indent="0" algn="ctr">
              <a:buNone/>
              <a:defRPr/>
            </a:lvl1pPr>
            <a:lvl2pPr marL="413595" indent="0" algn="ctr">
              <a:buNone/>
              <a:defRPr/>
            </a:lvl2pPr>
            <a:lvl3pPr marL="827186" indent="0" algn="ctr">
              <a:buNone/>
              <a:defRPr/>
            </a:lvl3pPr>
            <a:lvl4pPr marL="1240781" indent="0" algn="ctr">
              <a:buNone/>
              <a:defRPr/>
            </a:lvl4pPr>
            <a:lvl5pPr marL="1654376" indent="0" algn="ctr">
              <a:buNone/>
              <a:defRPr/>
            </a:lvl5pPr>
            <a:lvl6pPr marL="2067968" indent="0" algn="ctr">
              <a:buNone/>
              <a:defRPr/>
            </a:lvl6pPr>
            <a:lvl7pPr marL="2481562" indent="0" algn="ctr">
              <a:buNone/>
              <a:defRPr/>
            </a:lvl7pPr>
            <a:lvl8pPr marL="2895156" indent="0" algn="ctr">
              <a:buNone/>
              <a:defRPr/>
            </a:lvl8pPr>
            <a:lvl9pPr marL="330875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7ED0C-DD71-49C0-BB62-3E4EECC7ED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F300A-30A3-45E5-AA4D-9F51CBFA0D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952996" y="615375"/>
            <a:ext cx="6812994" cy="421931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4002" y="615375"/>
            <a:ext cx="20287582" cy="421931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DF41F-DF4A-4A7A-A562-BE8F035D6D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1000" y="13298891"/>
            <a:ext cx="25737980" cy="9175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998" y="24258167"/>
            <a:ext cx="21195983" cy="10939957"/>
          </a:xfrm>
        </p:spPr>
        <p:txBody>
          <a:bodyPr/>
          <a:lstStyle>
            <a:lvl1pPr marL="0" indent="0" algn="ctr">
              <a:buNone/>
              <a:defRPr/>
            </a:lvl1pPr>
            <a:lvl2pPr marL="413595" indent="0" algn="ctr">
              <a:buNone/>
              <a:defRPr/>
            </a:lvl2pPr>
            <a:lvl3pPr marL="827186" indent="0" algn="ctr">
              <a:buNone/>
              <a:defRPr/>
            </a:lvl3pPr>
            <a:lvl4pPr marL="1240781" indent="0" algn="ctr">
              <a:buNone/>
              <a:defRPr/>
            </a:lvl4pPr>
            <a:lvl5pPr marL="1654376" indent="0" algn="ctr">
              <a:buNone/>
              <a:defRPr/>
            </a:lvl5pPr>
            <a:lvl6pPr marL="2067968" indent="0" algn="ctr">
              <a:buNone/>
              <a:defRPr/>
            </a:lvl6pPr>
            <a:lvl7pPr marL="2481562" indent="0" algn="ctr">
              <a:buNone/>
              <a:defRPr/>
            </a:lvl7pPr>
            <a:lvl8pPr marL="2895156" indent="0" algn="ctr">
              <a:buNone/>
              <a:defRPr/>
            </a:lvl8pPr>
            <a:lvl9pPr marL="330875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1FD43-789F-41F9-B692-6E0666AC9F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39F9F-4D98-4DDB-ABFE-7881728FAE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2436" y="27508945"/>
            <a:ext cx="25737980" cy="8502249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2436" y="18144579"/>
            <a:ext cx="25737980" cy="9364364"/>
          </a:xfrm>
        </p:spPr>
        <p:txBody>
          <a:bodyPr anchor="b"/>
          <a:lstStyle>
            <a:lvl1pPr marL="0" indent="0">
              <a:buNone/>
              <a:defRPr sz="1800"/>
            </a:lvl1pPr>
            <a:lvl2pPr marL="413595" indent="0">
              <a:buNone/>
              <a:defRPr sz="1700"/>
            </a:lvl2pPr>
            <a:lvl3pPr marL="827186" indent="0">
              <a:buNone/>
              <a:defRPr sz="1400"/>
            </a:lvl3pPr>
            <a:lvl4pPr marL="1240781" indent="0">
              <a:buNone/>
              <a:defRPr sz="1300"/>
            </a:lvl4pPr>
            <a:lvl5pPr marL="1654376" indent="0">
              <a:buNone/>
              <a:defRPr sz="1300"/>
            </a:lvl5pPr>
            <a:lvl6pPr marL="2067968" indent="0">
              <a:buNone/>
              <a:defRPr sz="1300"/>
            </a:lvl6pPr>
            <a:lvl7pPr marL="2481562" indent="0">
              <a:buNone/>
              <a:defRPr sz="1300"/>
            </a:lvl7pPr>
            <a:lvl8pPr marL="2895156" indent="0">
              <a:buNone/>
              <a:defRPr sz="1300"/>
            </a:lvl8pPr>
            <a:lvl9pPr marL="3308750" indent="0">
              <a:buNone/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64259-5529-4349-9040-0CC4AA3E9B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42012" y="24258169"/>
            <a:ext cx="10522291" cy="1855036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15702" y="24258169"/>
            <a:ext cx="10522291" cy="1855036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FB6B0-1369-4DD3-8E1E-CDDD28F620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000" y="1713831"/>
            <a:ext cx="27251978" cy="713475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4001" y="9582868"/>
            <a:ext cx="13378387" cy="399249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3595" indent="0">
              <a:buNone/>
              <a:defRPr sz="1800" b="1"/>
            </a:lvl2pPr>
            <a:lvl3pPr marL="827186" indent="0">
              <a:buNone/>
              <a:defRPr sz="1700" b="1"/>
            </a:lvl3pPr>
            <a:lvl4pPr marL="1240781" indent="0">
              <a:buNone/>
              <a:defRPr sz="1400" b="1"/>
            </a:lvl4pPr>
            <a:lvl5pPr marL="1654376" indent="0">
              <a:buNone/>
              <a:defRPr sz="1400" b="1"/>
            </a:lvl5pPr>
            <a:lvl6pPr marL="2067968" indent="0">
              <a:buNone/>
              <a:defRPr sz="1400" b="1"/>
            </a:lvl6pPr>
            <a:lvl7pPr marL="2481562" indent="0">
              <a:buNone/>
              <a:defRPr sz="1400" b="1"/>
            </a:lvl7pPr>
            <a:lvl8pPr marL="2895156" indent="0">
              <a:buNone/>
              <a:defRPr sz="1400" b="1"/>
            </a:lvl8pPr>
            <a:lvl9pPr marL="3308750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4001" y="13575357"/>
            <a:ext cx="13378387" cy="2466544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81283" y="9582868"/>
            <a:ext cx="13384693" cy="399249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3595" indent="0">
              <a:buNone/>
              <a:defRPr sz="1800" b="1"/>
            </a:lvl2pPr>
            <a:lvl3pPr marL="827186" indent="0">
              <a:buNone/>
              <a:defRPr sz="1700" b="1"/>
            </a:lvl3pPr>
            <a:lvl4pPr marL="1240781" indent="0">
              <a:buNone/>
              <a:defRPr sz="1400" b="1"/>
            </a:lvl4pPr>
            <a:lvl5pPr marL="1654376" indent="0">
              <a:buNone/>
              <a:defRPr sz="1400" b="1"/>
            </a:lvl5pPr>
            <a:lvl6pPr marL="2067968" indent="0">
              <a:buNone/>
              <a:defRPr sz="1400" b="1"/>
            </a:lvl6pPr>
            <a:lvl7pPr marL="2481562" indent="0">
              <a:buNone/>
              <a:defRPr sz="1400" b="1"/>
            </a:lvl7pPr>
            <a:lvl8pPr marL="2895156" indent="0">
              <a:buNone/>
              <a:defRPr sz="1400" b="1"/>
            </a:lvl8pPr>
            <a:lvl9pPr marL="3308750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81283" y="13575357"/>
            <a:ext cx="13384693" cy="2466544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34867-640E-4986-8A12-6EDCAE0ACA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9BF65-1925-423E-B46B-B8EBE7F519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5A34E-BB48-41EB-945A-B4916898EA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014" y="1704914"/>
            <a:ext cx="9962428" cy="7253666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9172" y="1704917"/>
            <a:ext cx="16926821" cy="365358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4014" y="8958582"/>
            <a:ext cx="9962428" cy="29282221"/>
          </a:xfrm>
        </p:spPr>
        <p:txBody>
          <a:bodyPr/>
          <a:lstStyle>
            <a:lvl1pPr marL="0" indent="0">
              <a:buNone/>
              <a:defRPr sz="1300"/>
            </a:lvl1pPr>
            <a:lvl2pPr marL="413595" indent="0">
              <a:buNone/>
              <a:defRPr sz="1100"/>
            </a:lvl2pPr>
            <a:lvl3pPr marL="827186" indent="0">
              <a:buNone/>
              <a:defRPr sz="900"/>
            </a:lvl3pPr>
            <a:lvl4pPr marL="1240781" indent="0">
              <a:buNone/>
              <a:defRPr sz="800"/>
            </a:lvl4pPr>
            <a:lvl5pPr marL="1654376" indent="0">
              <a:buNone/>
              <a:defRPr sz="800"/>
            </a:lvl5pPr>
            <a:lvl6pPr marL="2067968" indent="0">
              <a:buNone/>
              <a:defRPr sz="800"/>
            </a:lvl6pPr>
            <a:lvl7pPr marL="2481562" indent="0">
              <a:buNone/>
              <a:defRPr sz="800"/>
            </a:lvl7pPr>
            <a:lvl8pPr marL="2895156" indent="0">
              <a:buNone/>
              <a:defRPr sz="800"/>
            </a:lvl8pPr>
            <a:lvl9pPr marL="330875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F2943-8B39-4DBC-9046-C6517B1803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565B9-D120-41DF-A951-883D6EB128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4574" y="29965974"/>
            <a:ext cx="18167985" cy="3537648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4574" y="3824531"/>
            <a:ext cx="18167985" cy="25685115"/>
          </a:xfrm>
        </p:spPr>
        <p:txBody>
          <a:bodyPr/>
          <a:lstStyle>
            <a:lvl1pPr marL="0" indent="0">
              <a:buNone/>
              <a:defRPr sz="2900"/>
            </a:lvl1pPr>
            <a:lvl2pPr marL="413595" indent="0">
              <a:buNone/>
              <a:defRPr sz="2500"/>
            </a:lvl2pPr>
            <a:lvl3pPr marL="827186" indent="0">
              <a:buNone/>
              <a:defRPr sz="2200"/>
            </a:lvl3pPr>
            <a:lvl4pPr marL="1240781" indent="0">
              <a:buNone/>
              <a:defRPr sz="1800"/>
            </a:lvl4pPr>
            <a:lvl5pPr marL="1654376" indent="0">
              <a:buNone/>
              <a:defRPr sz="1800"/>
            </a:lvl5pPr>
            <a:lvl6pPr marL="2067968" indent="0">
              <a:buNone/>
              <a:defRPr sz="1800"/>
            </a:lvl6pPr>
            <a:lvl7pPr marL="2481562" indent="0">
              <a:buNone/>
              <a:defRPr sz="1800"/>
            </a:lvl7pPr>
            <a:lvl8pPr marL="2895156" indent="0">
              <a:buNone/>
              <a:defRPr sz="1800"/>
            </a:lvl8pPr>
            <a:lvl9pPr marL="3308750" indent="0">
              <a:buNone/>
              <a:defRPr sz="1800"/>
            </a:lvl9pPr>
          </a:lstStyle>
          <a:p>
            <a:pPr lvl="0"/>
            <a:endParaRPr lang="ko-KR" altLang="en-US" noProof="0">
              <a:sym typeface="Lucida Grande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4574" y="33503620"/>
            <a:ext cx="18167985" cy="5024056"/>
          </a:xfrm>
        </p:spPr>
        <p:txBody>
          <a:bodyPr/>
          <a:lstStyle>
            <a:lvl1pPr marL="0" indent="0">
              <a:buNone/>
              <a:defRPr sz="1300"/>
            </a:lvl1pPr>
            <a:lvl2pPr marL="413595" indent="0">
              <a:buNone/>
              <a:defRPr sz="1100"/>
            </a:lvl2pPr>
            <a:lvl3pPr marL="827186" indent="0">
              <a:buNone/>
              <a:defRPr sz="900"/>
            </a:lvl3pPr>
            <a:lvl4pPr marL="1240781" indent="0">
              <a:buNone/>
              <a:defRPr sz="800"/>
            </a:lvl4pPr>
            <a:lvl5pPr marL="1654376" indent="0">
              <a:buNone/>
              <a:defRPr sz="800"/>
            </a:lvl5pPr>
            <a:lvl6pPr marL="2067968" indent="0">
              <a:buNone/>
              <a:defRPr sz="800"/>
            </a:lvl6pPr>
            <a:lvl7pPr marL="2481562" indent="0">
              <a:buNone/>
              <a:defRPr sz="800"/>
            </a:lvl7pPr>
            <a:lvl8pPr marL="2895156" indent="0">
              <a:buNone/>
              <a:defRPr sz="800"/>
            </a:lvl8pPr>
            <a:lvl9pPr marL="330875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E3D79-FE66-490D-A576-811FA00E4D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B44AC-A8C0-48D1-9418-FD4DD2AA26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574496" y="7"/>
            <a:ext cx="6434495" cy="42808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71012" y="7"/>
            <a:ext cx="19152084" cy="42808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50B1D-D260-4139-B913-03AF4E390E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2436" y="27508945"/>
            <a:ext cx="25737980" cy="8502249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2436" y="18144579"/>
            <a:ext cx="25737980" cy="9364364"/>
          </a:xfrm>
        </p:spPr>
        <p:txBody>
          <a:bodyPr anchor="b"/>
          <a:lstStyle>
            <a:lvl1pPr marL="0" indent="0">
              <a:buNone/>
              <a:defRPr sz="1800"/>
            </a:lvl1pPr>
            <a:lvl2pPr marL="413595" indent="0">
              <a:buNone/>
              <a:defRPr sz="1700"/>
            </a:lvl2pPr>
            <a:lvl3pPr marL="827186" indent="0">
              <a:buNone/>
              <a:defRPr sz="1400"/>
            </a:lvl3pPr>
            <a:lvl4pPr marL="1240781" indent="0">
              <a:buNone/>
              <a:defRPr sz="1300"/>
            </a:lvl4pPr>
            <a:lvl5pPr marL="1654376" indent="0">
              <a:buNone/>
              <a:defRPr sz="1300"/>
            </a:lvl5pPr>
            <a:lvl6pPr marL="2067968" indent="0">
              <a:buNone/>
              <a:defRPr sz="1300"/>
            </a:lvl6pPr>
            <a:lvl7pPr marL="2481562" indent="0">
              <a:buNone/>
              <a:defRPr sz="1300"/>
            </a:lvl7pPr>
            <a:lvl8pPr marL="2895156" indent="0">
              <a:buNone/>
              <a:defRPr sz="1300"/>
            </a:lvl8pPr>
            <a:lvl9pPr marL="3308750" indent="0">
              <a:buNone/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562A2-F40A-423D-8B86-E0141C6ADB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14000" y="9988663"/>
            <a:ext cx="13550289" cy="3281987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15687" y="9988663"/>
            <a:ext cx="13550289" cy="3281987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79F75-2F0E-41CA-9D22-8D173A8C3B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000" y="1713831"/>
            <a:ext cx="27251978" cy="713475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4001" y="9582868"/>
            <a:ext cx="13378387" cy="399249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3595" indent="0">
              <a:buNone/>
              <a:defRPr sz="1800" b="1"/>
            </a:lvl2pPr>
            <a:lvl3pPr marL="827186" indent="0">
              <a:buNone/>
              <a:defRPr sz="1700" b="1"/>
            </a:lvl3pPr>
            <a:lvl4pPr marL="1240781" indent="0">
              <a:buNone/>
              <a:defRPr sz="1400" b="1"/>
            </a:lvl4pPr>
            <a:lvl5pPr marL="1654376" indent="0">
              <a:buNone/>
              <a:defRPr sz="1400" b="1"/>
            </a:lvl5pPr>
            <a:lvl6pPr marL="2067968" indent="0">
              <a:buNone/>
              <a:defRPr sz="1400" b="1"/>
            </a:lvl6pPr>
            <a:lvl7pPr marL="2481562" indent="0">
              <a:buNone/>
              <a:defRPr sz="1400" b="1"/>
            </a:lvl7pPr>
            <a:lvl8pPr marL="2895156" indent="0">
              <a:buNone/>
              <a:defRPr sz="1400" b="1"/>
            </a:lvl8pPr>
            <a:lvl9pPr marL="3308750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4001" y="13575357"/>
            <a:ext cx="13378387" cy="2466544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81283" y="9582868"/>
            <a:ext cx="13384693" cy="399249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3595" indent="0">
              <a:buNone/>
              <a:defRPr sz="1800" b="1"/>
            </a:lvl2pPr>
            <a:lvl3pPr marL="827186" indent="0">
              <a:buNone/>
              <a:defRPr sz="1700" b="1"/>
            </a:lvl3pPr>
            <a:lvl4pPr marL="1240781" indent="0">
              <a:buNone/>
              <a:defRPr sz="1400" b="1"/>
            </a:lvl4pPr>
            <a:lvl5pPr marL="1654376" indent="0">
              <a:buNone/>
              <a:defRPr sz="1400" b="1"/>
            </a:lvl5pPr>
            <a:lvl6pPr marL="2067968" indent="0">
              <a:buNone/>
              <a:defRPr sz="1400" b="1"/>
            </a:lvl6pPr>
            <a:lvl7pPr marL="2481562" indent="0">
              <a:buNone/>
              <a:defRPr sz="1400" b="1"/>
            </a:lvl7pPr>
            <a:lvl8pPr marL="2895156" indent="0">
              <a:buNone/>
              <a:defRPr sz="1400" b="1"/>
            </a:lvl8pPr>
            <a:lvl9pPr marL="3308750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81283" y="13575357"/>
            <a:ext cx="13384693" cy="2466544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5E5E6-9FB1-4CE4-B1EB-58FBE07F99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417FB-A368-46A8-8774-ECDF19B76A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3BF63-6790-43B5-BB83-63B6B6E7B7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014" y="1704914"/>
            <a:ext cx="9962428" cy="725366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9172" y="1704917"/>
            <a:ext cx="16926821" cy="365358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4014" y="8958582"/>
            <a:ext cx="9962428" cy="29282221"/>
          </a:xfrm>
        </p:spPr>
        <p:txBody>
          <a:bodyPr/>
          <a:lstStyle>
            <a:lvl1pPr marL="0" indent="0">
              <a:buNone/>
              <a:defRPr sz="1300"/>
            </a:lvl1pPr>
            <a:lvl2pPr marL="413595" indent="0">
              <a:buNone/>
              <a:defRPr sz="1100"/>
            </a:lvl2pPr>
            <a:lvl3pPr marL="827186" indent="0">
              <a:buNone/>
              <a:defRPr sz="900"/>
            </a:lvl3pPr>
            <a:lvl4pPr marL="1240781" indent="0">
              <a:buNone/>
              <a:defRPr sz="800"/>
            </a:lvl4pPr>
            <a:lvl5pPr marL="1654376" indent="0">
              <a:buNone/>
              <a:defRPr sz="800"/>
            </a:lvl5pPr>
            <a:lvl6pPr marL="2067968" indent="0">
              <a:buNone/>
              <a:defRPr sz="800"/>
            </a:lvl6pPr>
            <a:lvl7pPr marL="2481562" indent="0">
              <a:buNone/>
              <a:defRPr sz="800"/>
            </a:lvl7pPr>
            <a:lvl8pPr marL="2895156" indent="0">
              <a:buNone/>
              <a:defRPr sz="800"/>
            </a:lvl8pPr>
            <a:lvl9pPr marL="330875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3FF11-ED56-42DE-873D-9715E7EF75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4574" y="29965974"/>
            <a:ext cx="18167985" cy="353764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4574" y="3824531"/>
            <a:ext cx="18167985" cy="25685115"/>
          </a:xfrm>
        </p:spPr>
        <p:txBody>
          <a:bodyPr/>
          <a:lstStyle>
            <a:lvl1pPr marL="0" indent="0">
              <a:buNone/>
              <a:defRPr sz="2900"/>
            </a:lvl1pPr>
            <a:lvl2pPr marL="413595" indent="0">
              <a:buNone/>
              <a:defRPr sz="2500"/>
            </a:lvl2pPr>
            <a:lvl3pPr marL="827186" indent="0">
              <a:buNone/>
              <a:defRPr sz="2200"/>
            </a:lvl3pPr>
            <a:lvl4pPr marL="1240781" indent="0">
              <a:buNone/>
              <a:defRPr sz="1800"/>
            </a:lvl4pPr>
            <a:lvl5pPr marL="1654376" indent="0">
              <a:buNone/>
              <a:defRPr sz="1800"/>
            </a:lvl5pPr>
            <a:lvl6pPr marL="2067968" indent="0">
              <a:buNone/>
              <a:defRPr sz="1800"/>
            </a:lvl6pPr>
            <a:lvl7pPr marL="2481562" indent="0">
              <a:buNone/>
              <a:defRPr sz="1800"/>
            </a:lvl7pPr>
            <a:lvl8pPr marL="2895156" indent="0">
              <a:buNone/>
              <a:defRPr sz="1800"/>
            </a:lvl8pPr>
            <a:lvl9pPr marL="3308750" indent="0">
              <a:buNone/>
              <a:defRPr sz="1800"/>
            </a:lvl9pPr>
          </a:lstStyle>
          <a:p>
            <a:pPr lvl="0"/>
            <a:endParaRPr lang="ko-KR" altLang="en-US" noProof="0">
              <a:sym typeface="Lucida Grande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4574" y="33503620"/>
            <a:ext cx="18167985" cy="5024056"/>
          </a:xfrm>
        </p:spPr>
        <p:txBody>
          <a:bodyPr/>
          <a:lstStyle>
            <a:lvl1pPr marL="0" indent="0">
              <a:buNone/>
              <a:defRPr sz="1300"/>
            </a:lvl1pPr>
            <a:lvl2pPr marL="413595" indent="0">
              <a:buNone/>
              <a:defRPr sz="1100"/>
            </a:lvl2pPr>
            <a:lvl3pPr marL="827186" indent="0">
              <a:buNone/>
              <a:defRPr sz="900"/>
            </a:lvl3pPr>
            <a:lvl4pPr marL="1240781" indent="0">
              <a:buNone/>
              <a:defRPr sz="800"/>
            </a:lvl4pPr>
            <a:lvl5pPr marL="1654376" indent="0">
              <a:buNone/>
              <a:defRPr sz="800"/>
            </a:lvl5pPr>
            <a:lvl6pPr marL="2067968" indent="0">
              <a:buNone/>
              <a:defRPr sz="800"/>
            </a:lvl6pPr>
            <a:lvl7pPr marL="2481562" indent="0">
              <a:buNone/>
              <a:defRPr sz="800"/>
            </a:lvl7pPr>
            <a:lvl8pPr marL="2895156" indent="0">
              <a:buNone/>
              <a:defRPr sz="800"/>
            </a:lvl8pPr>
            <a:lvl9pPr marL="330875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CB4D-407C-44F0-85D8-1CAE5A1C02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14000" y="615378"/>
            <a:ext cx="27251978" cy="93732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219736" tIns="219736" rIns="443162" bIns="2197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000" y="9988663"/>
            <a:ext cx="27251978" cy="328198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219736" tIns="219736" rIns="443162" bIns="2197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>
                <a:sym typeface="Lucida Grande" charset="0"/>
              </a:rPr>
              <a:t>Click to edit Master text styles</a:t>
            </a:r>
          </a:p>
          <a:p>
            <a:pPr lvl="1"/>
            <a:r>
              <a:rPr lang="en-US" altLang="ko-KR">
                <a:sym typeface="Lucida Grande" charset="0"/>
              </a:rPr>
              <a:t>Second level</a:t>
            </a:r>
          </a:p>
          <a:p>
            <a:pPr lvl="2"/>
            <a:r>
              <a:rPr lang="en-US" altLang="ko-KR">
                <a:sym typeface="Lucida Grande" charset="0"/>
              </a:rPr>
              <a:t>Third level</a:t>
            </a:r>
          </a:p>
          <a:p>
            <a:pPr lvl="3"/>
            <a:r>
              <a:rPr lang="en-US" altLang="ko-KR">
                <a:sym typeface="Lucida Grande" charset="0"/>
              </a:rPr>
              <a:t>Fourth level</a:t>
            </a:r>
          </a:p>
          <a:p>
            <a:pPr lvl="4"/>
            <a:r>
              <a:rPr lang="en-US" altLang="ko-KR">
                <a:sym typeface="Lucida Grande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4719198" y="41154158"/>
            <a:ext cx="1023527" cy="8918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3065" tIns="46531" rIns="93065" bIns="46531" numCol="1" anchor="b" anchorCtr="0" compatLnSpc="1">
            <a:prstTxWarp prst="textNoShape">
              <a:avLst/>
            </a:prstTxWarp>
          </a:bodyPr>
          <a:lstStyle>
            <a:lvl1pPr algn="ctr">
              <a:defRPr sz="5200">
                <a:solidFill>
                  <a:schemeClr val="tx1"/>
                </a:solidFill>
                <a:latin typeface="+mn-lt"/>
                <a:ea typeface="굴림" charset="-127"/>
                <a:sym typeface="Lucida Grande" charset="0"/>
              </a:defRPr>
            </a:lvl1pPr>
          </a:lstStyle>
          <a:p>
            <a:pPr>
              <a:defRPr/>
            </a:pPr>
            <a:fld id="{BE06729E-E312-4FF5-923B-9B2487A989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9000">
          <a:solidFill>
            <a:srgbClr val="0066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9000">
          <a:solidFill>
            <a:srgbClr val="0066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9000">
          <a:solidFill>
            <a:srgbClr val="0066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9000">
          <a:solidFill>
            <a:srgbClr val="0066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9000">
          <a:solidFill>
            <a:srgbClr val="0066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13595" algn="ctr" rtl="0" fontAlgn="base">
        <a:spcBef>
          <a:spcPct val="0"/>
        </a:spcBef>
        <a:spcAft>
          <a:spcPct val="0"/>
        </a:spcAft>
        <a:defRPr sz="19000">
          <a:solidFill>
            <a:srgbClr val="0066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827186" algn="ctr" rtl="0" fontAlgn="base">
        <a:spcBef>
          <a:spcPct val="0"/>
        </a:spcBef>
        <a:spcAft>
          <a:spcPct val="0"/>
        </a:spcAft>
        <a:defRPr sz="19000">
          <a:solidFill>
            <a:srgbClr val="0066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240781" algn="ctr" rtl="0" fontAlgn="base">
        <a:spcBef>
          <a:spcPct val="0"/>
        </a:spcBef>
        <a:spcAft>
          <a:spcPct val="0"/>
        </a:spcAft>
        <a:defRPr sz="19000">
          <a:solidFill>
            <a:srgbClr val="0066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654376" algn="ctr" rtl="0" fontAlgn="base">
        <a:spcBef>
          <a:spcPct val="0"/>
        </a:spcBef>
        <a:spcAft>
          <a:spcPct val="0"/>
        </a:spcAft>
        <a:defRPr sz="19000">
          <a:solidFill>
            <a:srgbClr val="0066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1480609" indent="-1477736" algn="l" rtl="0" eaLnBrk="0" fontAlgn="base" hangingPunct="0">
        <a:spcBef>
          <a:spcPts val="3348"/>
        </a:spcBef>
        <a:spcAft>
          <a:spcPct val="0"/>
        </a:spcAft>
        <a:buClr>
          <a:srgbClr val="FFCC66"/>
        </a:buClr>
        <a:buSzPct val="62000"/>
        <a:buFont typeface="Wingdings" charset="2"/>
        <a:buChar char="n"/>
        <a:defRPr sz="13700">
          <a:solidFill>
            <a:srgbClr val="0066FF"/>
          </a:solidFill>
          <a:latin typeface="+mn-lt"/>
          <a:ea typeface="+mn-ea"/>
          <a:cs typeface="+mn-cs"/>
          <a:sym typeface="Lucida Grande" charset="0"/>
        </a:defRPr>
      </a:lvl1pPr>
      <a:lvl2pPr marL="2813301" indent="-1232164" algn="l" rtl="0" eaLnBrk="0" fontAlgn="base" hangingPunct="0">
        <a:spcBef>
          <a:spcPts val="2893"/>
        </a:spcBef>
        <a:spcAft>
          <a:spcPct val="0"/>
        </a:spcAft>
        <a:buClr>
          <a:srgbClr val="FFFFFF"/>
        </a:buClr>
        <a:buSzPct val="62000"/>
        <a:buFont typeface="Wingdings" charset="2"/>
        <a:buChar char="n"/>
        <a:defRPr sz="12100">
          <a:solidFill>
            <a:srgbClr val="0066FF"/>
          </a:solidFill>
          <a:latin typeface="+mn-lt"/>
          <a:ea typeface="+mn-ea"/>
          <a:cs typeface="+mn-cs"/>
          <a:sym typeface="Lucida Grande" charset="0"/>
        </a:defRPr>
      </a:lvl2pPr>
      <a:lvl3pPr marL="4536607" indent="-985156" algn="l" rtl="0" eaLnBrk="0" fontAlgn="base" hangingPunct="0">
        <a:spcBef>
          <a:spcPts val="2533"/>
        </a:spcBef>
        <a:spcAft>
          <a:spcPct val="0"/>
        </a:spcAft>
        <a:buClr>
          <a:srgbClr val="808000"/>
        </a:buClr>
        <a:buSzPct val="62000"/>
        <a:buFont typeface="Wingdings" charset="2"/>
        <a:buChar char="n"/>
        <a:defRPr sz="10300">
          <a:solidFill>
            <a:srgbClr val="0066FF"/>
          </a:solidFill>
          <a:latin typeface="+mn-lt"/>
          <a:ea typeface="+mn-ea"/>
          <a:cs typeface="+mn-cs"/>
          <a:sym typeface="Lucida Grande" charset="0"/>
        </a:defRPr>
      </a:lvl3pPr>
      <a:lvl4pPr marL="6505485" indent="-985156" algn="l" rtl="0" eaLnBrk="0" fontAlgn="base" hangingPunct="0">
        <a:spcBef>
          <a:spcPts val="2081"/>
        </a:spcBef>
        <a:spcAft>
          <a:spcPct val="0"/>
        </a:spcAft>
        <a:buClr>
          <a:srgbClr val="FFFFFF"/>
        </a:buClr>
        <a:buSzPct val="62000"/>
        <a:buFont typeface="Wingdings" charset="2"/>
        <a:buChar char="n"/>
        <a:defRPr sz="8600">
          <a:solidFill>
            <a:srgbClr val="0066FF"/>
          </a:solidFill>
          <a:latin typeface="+mn-lt"/>
          <a:ea typeface="+mn-ea"/>
          <a:cs typeface="+mn-cs"/>
          <a:sym typeface="Lucida Grande" charset="0"/>
        </a:defRPr>
      </a:lvl4pPr>
      <a:lvl5pPr marL="8474364" indent="-983723" algn="l" rtl="0" eaLnBrk="0" fontAlgn="base" hangingPunct="0">
        <a:spcBef>
          <a:spcPts val="2081"/>
        </a:spcBef>
        <a:spcAft>
          <a:spcPct val="0"/>
        </a:spcAft>
        <a:buClr>
          <a:srgbClr val="CCA500"/>
        </a:buClr>
        <a:buSzPct val="62000"/>
        <a:buFont typeface="Wingdings" charset="2"/>
        <a:buChar char="n"/>
        <a:defRPr sz="8600">
          <a:solidFill>
            <a:srgbClr val="0066FF"/>
          </a:solidFill>
          <a:latin typeface="+mn-lt"/>
          <a:ea typeface="+mn-ea"/>
          <a:cs typeface="+mn-cs"/>
          <a:sym typeface="Lucida Grande" charset="0"/>
        </a:defRPr>
      </a:lvl5pPr>
      <a:lvl6pPr marL="8887957" indent="-983723" algn="l" rtl="0" fontAlgn="base">
        <a:spcBef>
          <a:spcPts val="2081"/>
        </a:spcBef>
        <a:spcAft>
          <a:spcPct val="0"/>
        </a:spcAft>
        <a:buClr>
          <a:srgbClr val="CCA500"/>
        </a:buClr>
        <a:buSzPct val="62000"/>
        <a:buFont typeface="Wingdings" charset="2"/>
        <a:buChar char="n"/>
        <a:defRPr sz="8600">
          <a:solidFill>
            <a:srgbClr val="0066FF"/>
          </a:solidFill>
          <a:latin typeface="+mn-lt"/>
          <a:ea typeface="+mn-ea"/>
          <a:cs typeface="+mn-cs"/>
          <a:sym typeface="Lucida Grande" charset="0"/>
        </a:defRPr>
      </a:lvl6pPr>
      <a:lvl7pPr marL="9301550" indent="-983723" algn="l" rtl="0" fontAlgn="base">
        <a:spcBef>
          <a:spcPts val="2081"/>
        </a:spcBef>
        <a:spcAft>
          <a:spcPct val="0"/>
        </a:spcAft>
        <a:buClr>
          <a:srgbClr val="CCA500"/>
        </a:buClr>
        <a:buSzPct val="62000"/>
        <a:buFont typeface="Wingdings" charset="2"/>
        <a:buChar char="n"/>
        <a:defRPr sz="8600">
          <a:solidFill>
            <a:srgbClr val="0066FF"/>
          </a:solidFill>
          <a:latin typeface="+mn-lt"/>
          <a:ea typeface="+mn-ea"/>
          <a:cs typeface="+mn-cs"/>
          <a:sym typeface="Lucida Grande" charset="0"/>
        </a:defRPr>
      </a:lvl7pPr>
      <a:lvl8pPr marL="9715144" indent="-983723" algn="l" rtl="0" fontAlgn="base">
        <a:spcBef>
          <a:spcPts val="2081"/>
        </a:spcBef>
        <a:spcAft>
          <a:spcPct val="0"/>
        </a:spcAft>
        <a:buClr>
          <a:srgbClr val="CCA500"/>
        </a:buClr>
        <a:buSzPct val="62000"/>
        <a:buFont typeface="Wingdings" charset="2"/>
        <a:buChar char="n"/>
        <a:defRPr sz="8600">
          <a:solidFill>
            <a:srgbClr val="0066FF"/>
          </a:solidFill>
          <a:latin typeface="+mn-lt"/>
          <a:ea typeface="+mn-ea"/>
          <a:cs typeface="+mn-cs"/>
          <a:sym typeface="Lucida Grande" charset="0"/>
        </a:defRPr>
      </a:lvl8pPr>
      <a:lvl9pPr marL="10128739" indent="-983723" algn="l" rtl="0" fontAlgn="base">
        <a:spcBef>
          <a:spcPts val="2081"/>
        </a:spcBef>
        <a:spcAft>
          <a:spcPct val="0"/>
        </a:spcAft>
        <a:buClr>
          <a:srgbClr val="CCA500"/>
        </a:buClr>
        <a:buSzPct val="62000"/>
        <a:buFont typeface="Wingdings" charset="2"/>
        <a:buChar char="n"/>
        <a:defRPr sz="8600">
          <a:solidFill>
            <a:srgbClr val="0066FF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ko-KR"/>
      </a:defPPr>
      <a:lvl1pPr marL="0" algn="l" defTabSz="82718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3595" algn="l" defTabSz="82718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27186" algn="l" defTabSz="82718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40781" algn="l" defTabSz="82718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54376" algn="l" defTabSz="82718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67968" algn="l" defTabSz="82718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81562" algn="l" defTabSz="82718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95156" algn="l" defTabSz="82718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08750" algn="l" defTabSz="82718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6500"/>
            </a:gs>
            <a:gs pos="100000">
              <a:srgbClr val="65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41998" y="24258169"/>
            <a:ext cx="21195983" cy="185503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219736" tIns="219736" rIns="443162" bIns="2197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>
                <a:sym typeface="Lucida Grande" charset="0"/>
              </a:rPr>
              <a:t>Click to edit Master text styles</a:t>
            </a:r>
          </a:p>
          <a:p>
            <a:pPr lvl="1"/>
            <a:r>
              <a:rPr lang="en-US" altLang="ko-KR">
                <a:sym typeface="Lucida Grande" charset="0"/>
              </a:rPr>
              <a:t>Second level</a:t>
            </a:r>
          </a:p>
          <a:p>
            <a:pPr lvl="2"/>
            <a:r>
              <a:rPr lang="en-US" altLang="ko-KR">
                <a:sym typeface="Lucida Grande" charset="0"/>
              </a:rPr>
              <a:t>Third level</a:t>
            </a:r>
          </a:p>
          <a:p>
            <a:pPr lvl="3"/>
            <a:r>
              <a:rPr lang="en-US" altLang="ko-KR">
                <a:sym typeface="Lucida Grande" charset="0"/>
              </a:rPr>
              <a:t>Fourth level</a:t>
            </a:r>
          </a:p>
          <a:p>
            <a:pPr lvl="4"/>
            <a:r>
              <a:rPr lang="en-US" altLang="ko-KR">
                <a:sym typeface="Lucida Grande" charset="0"/>
              </a:rPr>
              <a:t>Fifth level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1000" y="6"/>
            <a:ext cx="25737980" cy="21879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219736" tIns="219736" rIns="443162" bIns="2197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>
                <a:sym typeface="Lucida Grande" charset="0"/>
              </a:rPr>
              <a:t>Click to edit Master title style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4719198" y="41154158"/>
            <a:ext cx="1023527" cy="8918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3065" tIns="46531" rIns="93065" bIns="46531" numCol="1" anchor="b" anchorCtr="0" compatLnSpc="1">
            <a:prstTxWarp prst="textNoShape">
              <a:avLst/>
            </a:prstTxWarp>
          </a:bodyPr>
          <a:lstStyle>
            <a:lvl1pPr algn="ctr">
              <a:defRPr sz="5200">
                <a:solidFill>
                  <a:schemeClr val="tx1"/>
                </a:solidFill>
                <a:latin typeface="+mn-lt"/>
                <a:ea typeface="굴림" charset="-127"/>
                <a:sym typeface="Lucida Grande" charset="0"/>
              </a:defRPr>
            </a:lvl1pPr>
          </a:lstStyle>
          <a:p>
            <a:pPr>
              <a:defRPr/>
            </a:pPr>
            <a:fld id="{3753E0E4-9722-434D-A4A4-4DF96FC776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3200">
          <a:solidFill>
            <a:srgbClr val="0066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3200">
          <a:solidFill>
            <a:srgbClr val="0066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3200">
          <a:solidFill>
            <a:srgbClr val="0066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3200">
          <a:solidFill>
            <a:srgbClr val="0066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3200">
          <a:solidFill>
            <a:srgbClr val="0066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13595" algn="ctr" rtl="0" fontAlgn="base">
        <a:spcBef>
          <a:spcPct val="0"/>
        </a:spcBef>
        <a:spcAft>
          <a:spcPct val="0"/>
        </a:spcAft>
        <a:defRPr sz="23200">
          <a:solidFill>
            <a:srgbClr val="0066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827186" algn="ctr" rtl="0" fontAlgn="base">
        <a:spcBef>
          <a:spcPct val="0"/>
        </a:spcBef>
        <a:spcAft>
          <a:spcPct val="0"/>
        </a:spcAft>
        <a:defRPr sz="23200">
          <a:solidFill>
            <a:srgbClr val="0066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240781" algn="ctr" rtl="0" fontAlgn="base">
        <a:spcBef>
          <a:spcPct val="0"/>
        </a:spcBef>
        <a:spcAft>
          <a:spcPct val="0"/>
        </a:spcAft>
        <a:defRPr sz="23200">
          <a:solidFill>
            <a:srgbClr val="0066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654376" algn="ctr" rtl="0" fontAlgn="base">
        <a:spcBef>
          <a:spcPct val="0"/>
        </a:spcBef>
        <a:spcAft>
          <a:spcPct val="0"/>
        </a:spcAft>
        <a:defRPr sz="23200">
          <a:solidFill>
            <a:srgbClr val="0066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2871" indent="-2871" algn="ctr" rtl="0" eaLnBrk="0" fontAlgn="base" hangingPunct="0">
        <a:spcBef>
          <a:spcPts val="3348"/>
        </a:spcBef>
        <a:spcAft>
          <a:spcPct val="0"/>
        </a:spcAft>
        <a:buSzPct val="100000"/>
        <a:buFont typeface="Lucida Grande" charset="0"/>
        <a:buChar char="•"/>
        <a:defRPr sz="13700">
          <a:solidFill>
            <a:srgbClr val="0066FF"/>
          </a:solidFill>
          <a:latin typeface="+mn-lt"/>
          <a:ea typeface="+mn-ea"/>
          <a:cs typeface="+mn-cs"/>
          <a:sym typeface="Lucida Grande" charset="0"/>
        </a:defRPr>
      </a:lvl1pPr>
      <a:lvl2pPr marL="1581135" indent="-1362848" algn="ctr" rtl="0" eaLnBrk="0" fontAlgn="base" hangingPunct="0">
        <a:spcBef>
          <a:spcPts val="2893"/>
        </a:spcBef>
        <a:spcAft>
          <a:spcPct val="0"/>
        </a:spcAft>
        <a:buSzPct val="100000"/>
        <a:buFont typeface="Lucida Grande" charset="0"/>
        <a:buChar char="–"/>
        <a:defRPr sz="12100">
          <a:solidFill>
            <a:srgbClr val="0066FF"/>
          </a:solidFill>
          <a:latin typeface="+mn-lt"/>
          <a:ea typeface="+mn-ea"/>
          <a:cs typeface="+mn-cs"/>
          <a:sym typeface="Lucida Grande" charset="0"/>
        </a:defRPr>
      </a:lvl2pPr>
      <a:lvl3pPr marL="3551448" indent="-2919570" algn="ctr" rtl="0" eaLnBrk="0" fontAlgn="base" hangingPunct="0">
        <a:spcBef>
          <a:spcPts val="2533"/>
        </a:spcBef>
        <a:spcAft>
          <a:spcPct val="0"/>
        </a:spcAft>
        <a:buSzPct val="100000"/>
        <a:buFont typeface="Lucida Grande" charset="0"/>
        <a:buChar char="•"/>
        <a:defRPr sz="10300">
          <a:solidFill>
            <a:srgbClr val="0066FF"/>
          </a:solidFill>
          <a:latin typeface="+mn-lt"/>
          <a:ea typeface="+mn-ea"/>
          <a:cs typeface="+mn-cs"/>
          <a:sym typeface="Lucida Grande" charset="0"/>
        </a:defRPr>
      </a:lvl3pPr>
      <a:lvl4pPr marL="5520327" indent="-4474855" algn="ctr" rtl="0" eaLnBrk="0" fontAlgn="base" hangingPunct="0">
        <a:spcBef>
          <a:spcPts val="2081"/>
        </a:spcBef>
        <a:spcAft>
          <a:spcPct val="0"/>
        </a:spcAft>
        <a:buSzPct val="100000"/>
        <a:buFont typeface="Lucida Grande" charset="0"/>
        <a:buChar char="–"/>
        <a:defRPr sz="8600">
          <a:solidFill>
            <a:srgbClr val="0066FF"/>
          </a:solidFill>
          <a:latin typeface="+mn-lt"/>
          <a:ea typeface="+mn-ea"/>
          <a:cs typeface="+mn-cs"/>
          <a:sym typeface="Lucida Grande" charset="0"/>
        </a:defRPr>
      </a:lvl4pPr>
      <a:lvl5pPr marL="7490643" indent="-6031574" algn="ctr" rtl="0" eaLnBrk="0" fontAlgn="base" hangingPunct="0">
        <a:spcBef>
          <a:spcPts val="2081"/>
        </a:spcBef>
        <a:spcAft>
          <a:spcPct val="0"/>
        </a:spcAft>
        <a:buSzPct val="100000"/>
        <a:buFont typeface="Lucida Grande" charset="0"/>
        <a:buChar char="»"/>
        <a:defRPr sz="8600">
          <a:solidFill>
            <a:srgbClr val="0066FF"/>
          </a:solidFill>
          <a:latin typeface="+mn-lt"/>
          <a:ea typeface="+mn-ea"/>
          <a:cs typeface="+mn-cs"/>
          <a:sym typeface="Lucida Grande" charset="0"/>
        </a:defRPr>
      </a:lvl5pPr>
      <a:lvl6pPr marL="7904236" indent="-6031574" algn="ctr" rtl="0" fontAlgn="base">
        <a:spcBef>
          <a:spcPts val="2081"/>
        </a:spcBef>
        <a:spcAft>
          <a:spcPct val="0"/>
        </a:spcAft>
        <a:buSzPct val="100000"/>
        <a:buFont typeface="Lucida Grande" charset="0"/>
        <a:buChar char="»"/>
        <a:defRPr sz="8600">
          <a:solidFill>
            <a:srgbClr val="0066FF"/>
          </a:solidFill>
          <a:latin typeface="+mn-lt"/>
          <a:ea typeface="+mn-ea"/>
          <a:cs typeface="+mn-cs"/>
          <a:sym typeface="Lucida Grande" charset="0"/>
        </a:defRPr>
      </a:lvl6pPr>
      <a:lvl7pPr marL="8317829" indent="-6031574" algn="ctr" rtl="0" fontAlgn="base">
        <a:spcBef>
          <a:spcPts val="2081"/>
        </a:spcBef>
        <a:spcAft>
          <a:spcPct val="0"/>
        </a:spcAft>
        <a:buSzPct val="100000"/>
        <a:buFont typeface="Lucida Grande" charset="0"/>
        <a:buChar char="»"/>
        <a:defRPr sz="8600">
          <a:solidFill>
            <a:srgbClr val="0066FF"/>
          </a:solidFill>
          <a:latin typeface="+mn-lt"/>
          <a:ea typeface="+mn-ea"/>
          <a:cs typeface="+mn-cs"/>
          <a:sym typeface="Lucida Grande" charset="0"/>
        </a:defRPr>
      </a:lvl7pPr>
      <a:lvl8pPr marL="8731422" indent="-6031574" algn="ctr" rtl="0" fontAlgn="base">
        <a:spcBef>
          <a:spcPts val="2081"/>
        </a:spcBef>
        <a:spcAft>
          <a:spcPct val="0"/>
        </a:spcAft>
        <a:buSzPct val="100000"/>
        <a:buFont typeface="Lucida Grande" charset="0"/>
        <a:buChar char="»"/>
        <a:defRPr sz="8600">
          <a:solidFill>
            <a:srgbClr val="0066FF"/>
          </a:solidFill>
          <a:latin typeface="+mn-lt"/>
          <a:ea typeface="+mn-ea"/>
          <a:cs typeface="+mn-cs"/>
          <a:sym typeface="Lucida Grande" charset="0"/>
        </a:defRPr>
      </a:lvl8pPr>
      <a:lvl9pPr marL="9145017" indent="-6031574" algn="ctr" rtl="0" fontAlgn="base">
        <a:spcBef>
          <a:spcPts val="2081"/>
        </a:spcBef>
        <a:spcAft>
          <a:spcPct val="0"/>
        </a:spcAft>
        <a:buSzPct val="100000"/>
        <a:buFont typeface="Lucida Grande" charset="0"/>
        <a:buChar char="»"/>
        <a:defRPr sz="8600">
          <a:solidFill>
            <a:srgbClr val="0066FF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ko-KR"/>
      </a:defPPr>
      <a:lvl1pPr marL="0" algn="l" defTabSz="82718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3595" algn="l" defTabSz="82718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27186" algn="l" defTabSz="82718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40781" algn="l" defTabSz="82718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54376" algn="l" defTabSz="82718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67968" algn="l" defTabSz="82718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81562" algn="l" defTabSz="82718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95156" algn="l" defTabSz="82718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08750" algn="l" defTabSz="82718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1" y="0"/>
            <a:ext cx="30279975" cy="5755560"/>
          </a:xfrm>
          <a:prstGeom prst="rect">
            <a:avLst/>
          </a:prstGeom>
          <a:solidFill>
            <a:srgbClr val="00206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4714" tIns="47357" rIns="94714" bIns="47357" numCol="1" rtlCol="0" anchor="t" anchorCtr="0" compatLnSpc="1">
            <a:prstTxWarp prst="textNoShape">
              <a:avLst/>
            </a:prstTxWarp>
          </a:bodyPr>
          <a:lstStyle/>
          <a:p>
            <a:pPr defTabSz="947136"/>
            <a:endParaRPr lang="ko-KR" altLang="en-US"/>
          </a:p>
        </p:txBody>
      </p:sp>
      <p:sp>
        <p:nvSpPr>
          <p:cNvPr id="6" name="Rectangle 17"/>
          <p:cNvSpPr>
            <a:spLocks/>
          </p:cNvSpPr>
          <p:nvPr/>
        </p:nvSpPr>
        <p:spPr bwMode="auto">
          <a:xfrm>
            <a:off x="254013" y="480740"/>
            <a:ext cx="29968295" cy="4291487"/>
          </a:xfrm>
          <a:prstGeom prst="rect">
            <a:avLst/>
          </a:prstGeom>
          <a:solidFill>
            <a:srgbClr val="002060"/>
          </a:solidFill>
          <a:ln w="12700">
            <a:noFill/>
            <a:miter lim="800000"/>
            <a:headEnd/>
            <a:tailEnd/>
          </a:ln>
        </p:spPr>
        <p:txBody>
          <a:bodyPr lIns="0" tIns="0" rIns="117869" bIns="0"/>
          <a:lstStyle/>
          <a:p>
            <a:pPr algn="ctr" latinLnBrk="1"/>
            <a:endParaRPr lang="en-US" sz="21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latinLnBrk="1"/>
            <a:r>
              <a:rPr lang="ko-KR" altLang="en-US" sz="7700" b="1" dirty="0"/>
              <a:t>서울생활인구를 바탕으로 </a:t>
            </a:r>
            <a:endParaRPr lang="en-US" altLang="ko-KR" sz="7700" b="1" dirty="0"/>
          </a:p>
          <a:p>
            <a:pPr algn="ctr" latinLnBrk="1"/>
            <a:r>
              <a:rPr lang="ko-KR" altLang="en-US" sz="7700" b="1" dirty="0"/>
              <a:t>서울시의 공공와이파이 설치가 필요한 자치구 탐색</a:t>
            </a:r>
            <a:endParaRPr lang="en-US" altLang="ko-KR" sz="7700" b="1" dirty="0">
              <a:solidFill>
                <a:schemeClr val="tx1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Times New Roman Bold" charset="0"/>
            </a:endParaRPr>
          </a:p>
          <a:p>
            <a:pPr algn="ctr"/>
            <a:endParaRPr lang="en-US" altLang="ko-KR" sz="3900" dirty="0">
              <a:solidFill>
                <a:schemeClr val="tx1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Times New Roman Bold" charset="0"/>
            </a:endParaRPr>
          </a:p>
          <a:p>
            <a:pPr lvl="0" algn="ctr"/>
            <a:r>
              <a:rPr lang="ko-KR" altLang="en-US" sz="3900" baseline="30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itchFamily="18" charset="0"/>
                <a:sym typeface="Times New Roman Bold" charset="0"/>
              </a:rPr>
              <a:t>전지원</a:t>
            </a:r>
            <a:r>
              <a:rPr lang="ko-KR" altLang="en-US" sz="3900" baseline="300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itchFamily="18" charset="0"/>
                <a:sym typeface="Times New Roman Bold" charset="0"/>
              </a:rPr>
              <a:t>*</a:t>
            </a:r>
            <a:r>
              <a:rPr lang="ko-KR" altLang="en-US" sz="39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itchFamily="18" charset="0"/>
                <a:sym typeface="Times New Roman Bold" charset="0"/>
              </a:rPr>
              <a:t> </a:t>
            </a:r>
            <a:r>
              <a:rPr lang="ko-KR" altLang="en-US" sz="3900" baseline="30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itchFamily="18" charset="0"/>
                <a:sym typeface="Times New Roman Bold" charset="0"/>
              </a:rPr>
              <a:t>이윤아</a:t>
            </a:r>
            <a:r>
              <a:rPr lang="ko-KR" altLang="en-US" sz="3900" baseline="300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itchFamily="18" charset="0"/>
                <a:sym typeface="Times New Roman Bold" charset="0"/>
              </a:rPr>
              <a:t>**</a:t>
            </a:r>
            <a:r>
              <a:rPr lang="ko-KR" altLang="en-US" sz="39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itchFamily="18" charset="0"/>
                <a:sym typeface="Times New Roman Bold" charset="0"/>
              </a:rPr>
              <a:t> </a:t>
            </a:r>
            <a:r>
              <a:rPr lang="ko-KR" altLang="en-US" sz="3900" baseline="30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itchFamily="18" charset="0"/>
                <a:sym typeface="Times New Roman Bold" charset="0"/>
              </a:rPr>
              <a:t>임유나</a:t>
            </a:r>
            <a:r>
              <a:rPr lang="ko-KR" altLang="en-US" sz="3900" baseline="300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itchFamily="18" charset="0"/>
                <a:sym typeface="Times New Roman Bold" charset="0"/>
              </a:rPr>
              <a:t>**</a:t>
            </a:r>
            <a:endParaRPr lang="en-US" altLang="ko-KR" sz="3900" baseline="300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imes New Roman" pitchFamily="18" charset="0"/>
              <a:sym typeface="Times New Roman Bold" charset="0"/>
            </a:endParaRPr>
          </a:p>
          <a:p>
            <a:pPr algn="ctr"/>
            <a:r>
              <a:rPr lang="en-US" altLang="ko-KR" sz="3900" i="1" dirty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Times New Roman Bold" charset="0"/>
              </a:rPr>
              <a:t>Department of Software, </a:t>
            </a:r>
            <a:r>
              <a:rPr lang="en-US" altLang="ko-KR" sz="3900" i="1" dirty="0" err="1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Times New Roman Bold" charset="0"/>
              </a:rPr>
              <a:t>Sookmyung</a:t>
            </a:r>
            <a:r>
              <a:rPr lang="en-US" altLang="ko-KR" sz="3900" i="1" dirty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Times New Roman Bold" charset="0"/>
              </a:rPr>
              <a:t> Women’s University</a:t>
            </a:r>
            <a:r>
              <a:rPr lang="ko-KR" altLang="en-US" sz="3900" i="1" baseline="30000" dirty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Times New Roman Bold" charset="0"/>
              </a:rPr>
              <a:t>*</a:t>
            </a:r>
            <a:endParaRPr lang="en-US" altLang="ko-KR" sz="3900" i="1" baseline="30000" dirty="0">
              <a:solidFill>
                <a:schemeClr val="tx1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Times New Roman Bold" charset="0"/>
            </a:endParaRPr>
          </a:p>
          <a:p>
            <a:pPr algn="ctr"/>
            <a:r>
              <a:rPr lang="en-US" altLang="ko-KR" sz="3900" i="1" dirty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Times New Roman Bold" charset="0"/>
              </a:rPr>
              <a:t>Department of Statistics, </a:t>
            </a:r>
            <a:r>
              <a:rPr lang="en-US" altLang="ko-KR" sz="3900" i="1" dirty="0" err="1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Times New Roman Bold" charset="0"/>
              </a:rPr>
              <a:t>Sookmyung</a:t>
            </a:r>
            <a:r>
              <a:rPr lang="en-US" altLang="ko-KR" sz="3900" i="1" dirty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Times New Roman Bold" charset="0"/>
              </a:rPr>
              <a:t> Women’s University</a:t>
            </a:r>
            <a:r>
              <a:rPr lang="ko-KR" altLang="en-US" sz="3900" i="1" baseline="30000" dirty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Times New Roman Bold" charset="0"/>
              </a:rPr>
              <a:t>**</a:t>
            </a:r>
            <a:endParaRPr lang="en-US" altLang="ko-KR" sz="3900" i="1" dirty="0">
              <a:solidFill>
                <a:schemeClr val="tx1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Times New Roman Bold" charset="0"/>
            </a:endParaRPr>
          </a:p>
          <a:p>
            <a:pPr algn="ctr"/>
            <a:endParaRPr lang="en-US" altLang="ko-KR" sz="3900" i="1" dirty="0">
              <a:solidFill>
                <a:schemeClr val="tx1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Times New Roman Bold" charset="0"/>
            </a:endParaRPr>
          </a:p>
          <a:p>
            <a:pPr algn="ctr">
              <a:spcBef>
                <a:spcPts val="2488"/>
              </a:spcBef>
            </a:pPr>
            <a:r>
              <a:rPr lang="en-US" altLang="ko-KR" sz="3600" dirty="0">
                <a:solidFill>
                  <a:schemeClr val="tx1"/>
                </a:solidFill>
                <a:latin typeface="Times New Roman Bold Italic" charset="0"/>
                <a:ea typeface="굴림" charset="-127"/>
                <a:cs typeface="Times New Roman Bold Italic" charset="0"/>
                <a:sym typeface="Times New Roman Bold Italic" charset="0"/>
              </a:rPr>
              <a:t> </a:t>
            </a:r>
            <a:endParaRPr lang="en-US" altLang="ko-KR" sz="3600" dirty="0">
              <a:solidFill>
                <a:schemeClr val="tx1"/>
              </a:solidFill>
              <a:latin typeface="Times New Roman Bold" charset="0"/>
              <a:ea typeface="굴림" charset="-127"/>
              <a:cs typeface="Times New Roman Bold" charset="0"/>
              <a:sym typeface="Times New Roman Bold" charset="0"/>
            </a:endParaRPr>
          </a:p>
        </p:txBody>
      </p:sp>
      <p:pic>
        <p:nvPicPr>
          <p:cNvPr id="7" name="Picture 2" descr="C:\Users\KimTaeEu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6" y="1871569"/>
            <a:ext cx="3331118" cy="324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150133" y="5954743"/>
            <a:ext cx="14778100" cy="1328663"/>
            <a:chOff x="140012" y="6082743"/>
            <a:chExt cx="13972168" cy="1296144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140012" y="6082743"/>
              <a:ext cx="13972168" cy="1296144"/>
            </a:xfrm>
            <a:prstGeom prst="rect">
              <a:avLst/>
            </a:prstGeom>
            <a:gradFill flip="none" rotWithShape="1">
              <a:gsLst>
                <a:gs pos="0">
                  <a:srgbClr val="002060"/>
                </a:gs>
                <a:gs pos="40000">
                  <a:srgbClr val="002060"/>
                </a:gs>
                <a:gs pos="100000">
                  <a:srgbClr val="0070C0"/>
                </a:gs>
                <a:gs pos="100000">
                  <a:srgbClr val="0070C0"/>
                </a:gs>
              </a:gsLst>
              <a:lin ang="10800000" scaled="1"/>
              <a:tileRect/>
            </a:gra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47136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54796" y="6186757"/>
              <a:ext cx="43204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200" dirty="0"/>
                <a:t>Introduction</a:t>
              </a:r>
              <a:endParaRPr lang="ko-KR" altLang="en-US" sz="6200" dirty="0"/>
            </a:p>
          </p:txBody>
        </p:sp>
      </p:grpSp>
      <p:sp>
        <p:nvSpPr>
          <p:cNvPr id="13" name="직사각형 12"/>
          <p:cNvSpPr/>
          <p:nvPr/>
        </p:nvSpPr>
        <p:spPr bwMode="auto">
          <a:xfrm>
            <a:off x="167588" y="7354394"/>
            <a:ext cx="14803622" cy="430040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h="114300"/>
          </a:sp3d>
        </p:spPr>
        <p:txBody>
          <a:bodyPr vert="horz" wrap="square" lIns="94714" tIns="47357" rIns="94714" bIns="47357" numCol="1" rtlCol="0" anchor="t" anchorCtr="0" compatLnSpc="1">
            <a:prstTxWarp prst="textNoShape">
              <a:avLst/>
            </a:prstTxWarp>
          </a:bodyPr>
          <a:lstStyle/>
          <a:p>
            <a:pPr defTabSz="947136"/>
            <a:endParaRPr lang="ko-KR" altLang="en-US"/>
          </a:p>
        </p:txBody>
      </p:sp>
      <p:sp>
        <p:nvSpPr>
          <p:cNvPr id="18" name="타원 17"/>
          <p:cNvSpPr/>
          <p:nvPr/>
        </p:nvSpPr>
        <p:spPr bwMode="auto">
          <a:xfrm>
            <a:off x="180525" y="6027216"/>
            <a:ext cx="832780" cy="754601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contourW="171450">
            <a:contourClr>
              <a:srgbClr val="002060"/>
            </a:contourClr>
          </a:sp3d>
        </p:spPr>
        <p:txBody>
          <a:bodyPr vert="horz" wrap="square" lIns="94714" tIns="47357" rIns="94714" bIns="47357" numCol="1" rtlCol="0" anchor="t" anchorCtr="0" compatLnSpc="1">
            <a:prstTxWarp prst="textNoShape">
              <a:avLst/>
            </a:prstTxWarp>
          </a:bodyPr>
          <a:lstStyle/>
          <a:p>
            <a:pPr defTabSz="947136"/>
            <a:endParaRPr lang="ko-KR" altLang="en-US"/>
          </a:p>
        </p:txBody>
      </p:sp>
      <p:sp>
        <p:nvSpPr>
          <p:cNvPr id="20" name="직사각형 19"/>
          <p:cNvSpPr/>
          <p:nvPr/>
        </p:nvSpPr>
        <p:spPr bwMode="auto">
          <a:xfrm>
            <a:off x="213690" y="21900087"/>
            <a:ext cx="14757520" cy="7543232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h="114300"/>
          </a:sp3d>
        </p:spPr>
        <p:txBody>
          <a:bodyPr vert="horz" wrap="square" lIns="94714" tIns="47357" rIns="94714" bIns="47357" numCol="1" rtlCol="0" anchor="t" anchorCtr="0" compatLnSpc="1">
            <a:prstTxWarp prst="textNoShape">
              <a:avLst/>
            </a:prstTxWarp>
          </a:bodyPr>
          <a:lstStyle/>
          <a:p>
            <a:pPr defTabSz="947136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07321" y="7377634"/>
            <a:ext cx="14695478" cy="4112123"/>
          </a:xfrm>
          <a:prstGeom prst="rect">
            <a:avLst/>
          </a:prstGeom>
          <a:noFill/>
        </p:spPr>
        <p:txBody>
          <a:bodyPr wrap="square" lIns="94714" tIns="47357" rIns="94714" bIns="47357" rtlCol="0">
            <a:spAutoFit/>
          </a:bodyPr>
          <a:lstStyle/>
          <a:p>
            <a:pPr algn="just">
              <a:spcBef>
                <a:spcPts val="2488"/>
              </a:spcBef>
            </a:pP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   과학기술정보통신부는 디지털 뉴딜 정책의 일환으로 행정복지센터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,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 도서관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,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 버스정류장 등 국민들이 주로 이용하는 공공장소에 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20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년 말까지 무료 와이파이 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1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만 개소를 추가 확대 구축한다고 발표했다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.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 또한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,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 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22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년까지 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4.1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만 개소를 추가 구축할 예정이라고 밝혔다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.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 특히 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21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년부터는 건물 실내 위주의 구축에서 벗어나 버스정류장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,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 지역 소규모 공원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,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 체육시설 등 취미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,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 여가활동을 위해 국민들이 주로 이용하는 실외 생활시설 위주로 공공 와이파이를 구축하여 무료 데이터 세상을 통해 국민 생활 편의성을 증진할 계획이다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.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 다음과 같은 계획을 바탕으로 서울시 주민들의 효율적인 무료 와이파이 사용을 위해 서울생활인구수 데이터와 서울시 공공와이파이 서비스 위치 정보 데이터를 통한 공공와이파이 추가 설치 장소를 모색한다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함초롬바탕" panose="02030604000101010101" pitchFamily="18" charset="-127"/>
                <a:sym typeface="Times New Roman Bold" charset="0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15369943" y="5954744"/>
            <a:ext cx="14785826" cy="2841095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h="114300"/>
          </a:sp3d>
        </p:spPr>
        <p:txBody>
          <a:bodyPr vert="horz" wrap="square" lIns="94714" tIns="47357" rIns="94714" bIns="47357" numCol="1" rtlCol="0" anchor="t" anchorCtr="0" compatLnSpc="1">
            <a:prstTxWarp prst="textNoShape">
              <a:avLst/>
            </a:prstTxWarp>
          </a:bodyPr>
          <a:lstStyle/>
          <a:p>
            <a:pPr defTabSz="947136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 bwMode="auto">
          <a:xfrm>
            <a:off x="15370306" y="35913745"/>
            <a:ext cx="14757520" cy="3624163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h="114300"/>
          </a:sp3d>
        </p:spPr>
        <p:txBody>
          <a:bodyPr vert="horz" wrap="square" lIns="94714" tIns="47357" rIns="94714" bIns="47357" numCol="1" rtlCol="0" anchor="t" anchorCtr="0" compatLnSpc="1">
            <a:prstTxWarp prst="textNoShape">
              <a:avLst/>
            </a:prstTxWarp>
          </a:bodyPr>
          <a:lstStyle/>
          <a:p>
            <a:pPr defTabSz="947136"/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5346157" y="34365702"/>
            <a:ext cx="14809612" cy="1461598"/>
            <a:chOff x="159721" y="15098078"/>
            <a:chExt cx="13972168" cy="1425825"/>
          </a:xfrm>
        </p:grpSpPr>
        <p:grpSp>
          <p:nvGrpSpPr>
            <p:cNvPr id="44" name="그룹 43"/>
            <p:cNvGrpSpPr/>
            <p:nvPr/>
          </p:nvGrpSpPr>
          <p:grpSpPr>
            <a:xfrm>
              <a:off x="159721" y="15227759"/>
              <a:ext cx="13972168" cy="1296144"/>
              <a:chOff x="140012" y="6082743"/>
              <a:chExt cx="13972168" cy="1296144"/>
            </a:xfrm>
          </p:grpSpPr>
          <p:sp>
            <p:nvSpPr>
              <p:cNvPr id="46" name="직사각형 45"/>
              <p:cNvSpPr/>
              <p:nvPr/>
            </p:nvSpPr>
            <p:spPr bwMode="auto">
              <a:xfrm>
                <a:off x="140012" y="6082743"/>
                <a:ext cx="13972168" cy="1296144"/>
              </a:xfrm>
              <a:prstGeom prst="rect">
                <a:avLst/>
              </a:prstGeom>
              <a:gradFill flip="none" rotWithShape="1">
                <a:gsLst>
                  <a:gs pos="0">
                    <a:srgbClr val="002060"/>
                  </a:gs>
                  <a:gs pos="40000">
                    <a:srgbClr val="002060"/>
                  </a:gs>
                  <a:gs pos="100000">
                    <a:srgbClr val="0070C0"/>
                  </a:gs>
                  <a:gs pos="100000">
                    <a:srgbClr val="0070C0"/>
                  </a:gs>
                </a:gsLst>
                <a:lin ang="10800000" scaled="1"/>
                <a:tileRect/>
              </a:gradFill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47136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654795" y="6186757"/>
                <a:ext cx="65330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200" dirty="0"/>
                  <a:t>Conclusions</a:t>
                </a:r>
                <a:endParaRPr lang="ko-KR" altLang="en-US" sz="6200" dirty="0"/>
              </a:p>
            </p:txBody>
          </p:sp>
        </p:grpSp>
        <p:sp>
          <p:nvSpPr>
            <p:cNvPr id="45" name="타원 44"/>
            <p:cNvSpPr/>
            <p:nvPr/>
          </p:nvSpPr>
          <p:spPr bwMode="auto">
            <a:xfrm>
              <a:off x="159721" y="15098078"/>
              <a:ext cx="792088" cy="73613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contourW="171450">
              <a:contourClr>
                <a:srgbClr val="002060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47136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 bwMode="auto">
          <a:xfrm>
            <a:off x="15370777" y="41102184"/>
            <a:ext cx="14757049" cy="154443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h="114300"/>
          </a:sp3d>
        </p:spPr>
        <p:txBody>
          <a:bodyPr vert="horz" wrap="square" lIns="94714" tIns="47357" rIns="94714" bIns="47357" numCol="1" rtlCol="0" anchor="t" anchorCtr="0" compatLnSpc="1">
            <a:prstTxWarp prst="textNoShape">
              <a:avLst/>
            </a:prstTxWarp>
          </a:bodyPr>
          <a:lstStyle/>
          <a:p>
            <a:pPr defTabSz="947136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5356011" y="41114305"/>
            <a:ext cx="14785826" cy="1388301"/>
          </a:xfrm>
          <a:prstGeom prst="rect">
            <a:avLst/>
          </a:prstGeom>
          <a:noFill/>
        </p:spPr>
        <p:txBody>
          <a:bodyPr wrap="square" lIns="94714" tIns="47357" rIns="94714" bIns="47357" rtlCol="0">
            <a:spAutoFit/>
          </a:bodyPr>
          <a:lstStyle/>
          <a:p>
            <a:pPr latinLnBrk="1"/>
            <a:r>
              <a:rPr lang="en-US" altLang="ko-KR" sz="2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[1]</a:t>
            </a:r>
            <a:r>
              <a:rPr lang="ko-KR" altLang="en-US" sz="2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서울시 </a:t>
            </a:r>
            <a:r>
              <a:rPr lang="en-US" altLang="ko-KR" sz="2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120</a:t>
            </a:r>
            <a:r>
              <a:rPr lang="ko-KR" altLang="en-US" sz="28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다산콜센터</a:t>
            </a:r>
            <a:r>
              <a:rPr lang="ko-KR" altLang="en-US" sz="2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공식 블로그 </a:t>
            </a:r>
            <a:r>
              <a:rPr lang="en-US" altLang="ko-KR" sz="2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lang="ko-KR" altLang="en-US" sz="2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성동</a:t>
            </a:r>
            <a:r>
              <a:rPr lang="en-US" altLang="ko-Kore-KR" sz="2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·</a:t>
            </a:r>
            <a:r>
              <a:rPr lang="ko-KR" altLang="en-US" sz="2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은평</a:t>
            </a:r>
            <a:r>
              <a:rPr lang="en-US" altLang="ko-Kore-KR" sz="2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·</a:t>
            </a:r>
            <a:r>
              <a:rPr lang="ko-KR" altLang="en-US" sz="2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강서</a:t>
            </a:r>
            <a:r>
              <a:rPr lang="en-US" altLang="ko-Kore-KR" sz="2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·</a:t>
            </a:r>
            <a:r>
              <a:rPr lang="ko-KR" altLang="en-US" sz="2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구로</a:t>
            </a:r>
            <a:r>
              <a:rPr lang="en-US" altLang="ko-Kore-KR" sz="2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·</a:t>
            </a:r>
            <a:r>
              <a:rPr lang="ko-KR" altLang="en-US" sz="2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도봉에 공공와이파이 전면 설치</a:t>
            </a:r>
            <a:r>
              <a:rPr lang="en-US" altLang="ko-KR" sz="2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lang="ko-KR" altLang="en-US" sz="2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altLang="ko-KR" sz="2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https://</a:t>
            </a:r>
            <a:r>
              <a:rPr lang="en" altLang="ko-KR" sz="28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m.blog.naver.com</a:t>
            </a:r>
            <a:r>
              <a:rPr lang="en" altLang="ko-KR" sz="2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" altLang="ko-KR" sz="28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PostView.naver?isHttpsRedirect</a:t>
            </a:r>
            <a:r>
              <a:rPr lang="en" altLang="ko-KR" sz="2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</a:t>
            </a:r>
            <a:r>
              <a:rPr lang="en" altLang="ko-KR" sz="28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true&amp;blogId</a:t>
            </a:r>
            <a:r>
              <a:rPr lang="en" altLang="ko-KR" sz="2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=120seoulcall&amp;logNo=221997117753</a:t>
            </a:r>
            <a:endParaRPr lang="en-US" altLang="ko-KR" sz="2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93109" y="11611174"/>
            <a:ext cx="14778101" cy="1461598"/>
            <a:chOff x="159721" y="15098078"/>
            <a:chExt cx="13972168" cy="1425825"/>
          </a:xfrm>
        </p:grpSpPr>
        <p:grpSp>
          <p:nvGrpSpPr>
            <p:cNvPr id="69" name="그룹 68"/>
            <p:cNvGrpSpPr/>
            <p:nvPr/>
          </p:nvGrpSpPr>
          <p:grpSpPr>
            <a:xfrm>
              <a:off x="159721" y="15227759"/>
              <a:ext cx="13972168" cy="1296144"/>
              <a:chOff x="140012" y="6082743"/>
              <a:chExt cx="13972168" cy="1296144"/>
            </a:xfrm>
          </p:grpSpPr>
          <p:sp>
            <p:nvSpPr>
              <p:cNvPr id="71" name="직사각형 70"/>
              <p:cNvSpPr/>
              <p:nvPr/>
            </p:nvSpPr>
            <p:spPr bwMode="auto">
              <a:xfrm>
                <a:off x="140012" y="6082743"/>
                <a:ext cx="13972168" cy="1296144"/>
              </a:xfrm>
              <a:prstGeom prst="rect">
                <a:avLst/>
              </a:prstGeom>
              <a:gradFill flip="none" rotWithShape="1">
                <a:gsLst>
                  <a:gs pos="0">
                    <a:srgbClr val="002060"/>
                  </a:gs>
                  <a:gs pos="40000">
                    <a:srgbClr val="002060"/>
                  </a:gs>
                  <a:gs pos="100000">
                    <a:srgbClr val="0070C0"/>
                  </a:gs>
                  <a:gs pos="100000">
                    <a:srgbClr val="0070C0"/>
                  </a:gs>
                </a:gsLst>
                <a:lin ang="10800000" scaled="1"/>
                <a:tileRect/>
              </a:gradFill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47136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654795" y="6186757"/>
                <a:ext cx="65330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200" dirty="0"/>
                  <a:t>Data</a:t>
                </a:r>
                <a:endParaRPr lang="ko-KR" altLang="en-US" sz="6200" dirty="0"/>
              </a:p>
            </p:txBody>
          </p:sp>
        </p:grpSp>
        <p:sp>
          <p:nvSpPr>
            <p:cNvPr id="70" name="타원 69"/>
            <p:cNvSpPr/>
            <p:nvPr/>
          </p:nvSpPr>
          <p:spPr bwMode="auto">
            <a:xfrm>
              <a:off x="159721" y="15098078"/>
              <a:ext cx="792088" cy="73613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contourW="171450">
              <a:contourClr>
                <a:srgbClr val="002060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47136"/>
              <a:endParaRPr lang="ko-KR" altLang="en-US"/>
            </a:p>
          </p:txBody>
        </p:sp>
      </p:grpSp>
      <p:sp>
        <p:nvSpPr>
          <p:cNvPr id="73" name="직사각형 72"/>
          <p:cNvSpPr/>
          <p:nvPr/>
        </p:nvSpPr>
        <p:spPr bwMode="auto">
          <a:xfrm>
            <a:off x="207321" y="13200126"/>
            <a:ext cx="14778102" cy="6914674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h="114300"/>
          </a:sp3d>
        </p:spPr>
        <p:txBody>
          <a:bodyPr vert="horz" wrap="square" lIns="94714" tIns="47357" rIns="94714" bIns="47357" numCol="1" rtlCol="0" anchor="t" anchorCtr="0" compatLnSpc="1">
            <a:prstTxWarp prst="textNoShape">
              <a:avLst/>
            </a:prstTxWarp>
          </a:bodyPr>
          <a:lstStyle/>
          <a:p>
            <a:pPr defTabSz="947136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89537" y="13174345"/>
            <a:ext cx="14785826" cy="6759002"/>
          </a:xfrm>
          <a:prstGeom prst="rect">
            <a:avLst/>
          </a:prstGeom>
          <a:noFill/>
        </p:spPr>
        <p:txBody>
          <a:bodyPr wrap="square" lIns="94714" tIns="47357" rIns="94714" bIns="47357" rtlCol="0">
            <a:spAutoFit/>
          </a:bodyPr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ko-KR" altLang="en-US" sz="3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서울시 공공와이파이 서비스 위치 정보</a:t>
            </a:r>
            <a:endParaRPr lang="en-US" altLang="ko-KR" sz="3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Clr>
                <a:schemeClr val="accent2"/>
              </a:buClr>
            </a:pPr>
            <a:r>
              <a:rPr lang="ko-KR" altLang="en-US" sz="3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3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서울시 내의 누구나 사용이 가능한 무선인터넷 서비스 지역에 대한 위치 정보</a:t>
            </a:r>
            <a:endParaRPr lang="en-US" altLang="ko-KR" sz="29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▪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사용 항목 </a:t>
            </a:r>
            <a:endParaRPr lang="en-US" altLang="ko-KR" sz="29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   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자치구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9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설치년도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x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좌표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y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좌표</a:t>
            </a:r>
            <a:endParaRPr lang="en-US" altLang="ko-KR" sz="2900" b="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US" altLang="ko-KR" sz="2900" i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ko-KR" altLang="en-US" sz="33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행정동별</a:t>
            </a:r>
            <a:r>
              <a:rPr lang="ko-KR" altLang="en-US" sz="3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서울생활인구</a:t>
            </a:r>
            <a:r>
              <a:rPr lang="en-US" altLang="ko-KR" sz="3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3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내국인</a:t>
            </a:r>
            <a:r>
              <a:rPr lang="en-US" altLang="ko-KR" sz="3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>
              <a:buClr>
                <a:schemeClr val="accent2"/>
              </a:buClr>
            </a:pPr>
            <a:r>
              <a:rPr lang="ko-KR" altLang="en-US" sz="3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특정시점에 서울의 특정 지역에 존재하는 모든 인구수 정보</a:t>
            </a:r>
            <a:endParaRPr lang="en-US" altLang="ko-KR" sz="29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Clr>
                <a:schemeClr val="accent2"/>
              </a:buClr>
            </a:pP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▪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사용 항목</a:t>
            </a:r>
            <a:endParaRPr lang="en-US" altLang="ko-KR" sz="29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</a:pP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   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기준일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ID,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9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행정동코드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총생활인구수</a:t>
            </a:r>
            <a:endParaRPr lang="en-US" altLang="ko-KR" sz="29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</a:pPr>
            <a:endParaRPr lang="en-US" altLang="ko-KR" sz="29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lvl="0" indent="-457200">
              <a:buClr>
                <a:srgbClr val="333399"/>
              </a:buClr>
              <a:buFont typeface="Wingdings" panose="05000000000000000000" pitchFamily="2" charset="2"/>
              <a:buChar char="l"/>
            </a:pPr>
            <a:r>
              <a:rPr lang="ko-KR" altLang="en-US" sz="33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참고자료 </a:t>
            </a:r>
            <a:r>
              <a:rPr lang="en-US" altLang="ko-KR" sz="33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33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33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자치구단위</a:t>
            </a:r>
            <a:r>
              <a:rPr lang="ko-KR" altLang="en-US" sz="33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서울생활인구</a:t>
            </a:r>
            <a:r>
              <a:rPr lang="en-US" altLang="ko-KR" sz="33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33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내국인</a:t>
            </a:r>
            <a:r>
              <a:rPr lang="en-US" altLang="ko-KR" sz="33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0">
              <a:buClr>
                <a:srgbClr val="333399"/>
              </a:buClr>
            </a:pPr>
            <a:r>
              <a:rPr lang="ko-KR" altLang="en-US" sz="33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9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년도별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9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집계구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9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행정동별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성별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연령대별 통계 정보 제공</a:t>
            </a:r>
            <a:endParaRPr lang="en-US" altLang="ko-KR" sz="29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>
              <a:buClr>
                <a:srgbClr val="333399"/>
              </a:buClr>
            </a:pP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▪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사용 항목</a:t>
            </a:r>
            <a:endParaRPr lang="en-US" altLang="ko-KR" sz="29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lvl="0">
              <a:buClr>
                <a:srgbClr val="333399"/>
              </a:buClr>
            </a:pP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  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2019,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2020,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2021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년의 자치구별 집계 정보</a:t>
            </a:r>
            <a:endParaRPr lang="en-US" altLang="ko-KR" sz="29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50977" y="19964102"/>
            <a:ext cx="14820233" cy="1839158"/>
            <a:chOff x="14507084" y="5879698"/>
            <a:chExt cx="14002255" cy="1523019"/>
          </a:xfrm>
        </p:grpSpPr>
        <p:grpSp>
          <p:nvGrpSpPr>
            <p:cNvPr id="26" name="그룹 25"/>
            <p:cNvGrpSpPr/>
            <p:nvPr/>
          </p:nvGrpSpPr>
          <p:grpSpPr>
            <a:xfrm>
              <a:off x="14507084" y="5879698"/>
              <a:ext cx="14002255" cy="1523019"/>
              <a:chOff x="14463502" y="5879698"/>
              <a:chExt cx="14002255" cy="1523019"/>
            </a:xfrm>
          </p:grpSpPr>
          <p:sp>
            <p:nvSpPr>
              <p:cNvPr id="22" name="직사각형 21"/>
              <p:cNvSpPr/>
              <p:nvPr/>
            </p:nvSpPr>
            <p:spPr bwMode="auto">
              <a:xfrm>
                <a:off x="14493589" y="6106573"/>
                <a:ext cx="13972168" cy="1296144"/>
              </a:xfrm>
              <a:prstGeom prst="rect">
                <a:avLst/>
              </a:prstGeom>
              <a:gradFill flip="none" rotWithShape="1">
                <a:gsLst>
                  <a:gs pos="0">
                    <a:srgbClr val="002060"/>
                  </a:gs>
                  <a:gs pos="40000">
                    <a:srgbClr val="002060"/>
                  </a:gs>
                  <a:gs pos="100000">
                    <a:srgbClr val="0070C0"/>
                  </a:gs>
                  <a:gs pos="100000">
                    <a:srgbClr val="0070C0"/>
                  </a:gs>
                </a:gsLst>
                <a:lin ang="10800000" scaled="1"/>
                <a:tileRect/>
              </a:gradFill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47136"/>
                <a:endParaRPr lang="ko-KR" altLang="en-US" dirty="0"/>
              </a:p>
            </p:txBody>
          </p:sp>
          <p:sp>
            <p:nvSpPr>
              <p:cNvPr id="24" name="타원 23"/>
              <p:cNvSpPr/>
              <p:nvPr/>
            </p:nvSpPr>
            <p:spPr bwMode="auto">
              <a:xfrm>
                <a:off x="14463502" y="5879698"/>
                <a:ext cx="792088" cy="73613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 contourW="171450">
                <a:contourClr>
                  <a:srgbClr val="002060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47136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6020391" y="6186756"/>
              <a:ext cx="5413060" cy="1020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200" dirty="0"/>
                <a:t>EDA</a:t>
              </a:r>
              <a:endParaRPr lang="ko-KR" altLang="en-US" sz="6200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5346157" y="39528840"/>
            <a:ext cx="14809612" cy="1461598"/>
            <a:chOff x="159721" y="15098078"/>
            <a:chExt cx="13972168" cy="1425825"/>
          </a:xfrm>
        </p:grpSpPr>
        <p:grpSp>
          <p:nvGrpSpPr>
            <p:cNvPr id="49" name="그룹 48"/>
            <p:cNvGrpSpPr/>
            <p:nvPr/>
          </p:nvGrpSpPr>
          <p:grpSpPr>
            <a:xfrm>
              <a:off x="159721" y="15227759"/>
              <a:ext cx="13972168" cy="1296144"/>
              <a:chOff x="140012" y="6082743"/>
              <a:chExt cx="13972168" cy="1296144"/>
            </a:xfrm>
          </p:grpSpPr>
          <p:sp>
            <p:nvSpPr>
              <p:cNvPr id="51" name="직사각형 50"/>
              <p:cNvSpPr/>
              <p:nvPr/>
            </p:nvSpPr>
            <p:spPr bwMode="auto">
              <a:xfrm>
                <a:off x="140012" y="6082743"/>
                <a:ext cx="13972168" cy="1296144"/>
              </a:xfrm>
              <a:prstGeom prst="rect">
                <a:avLst/>
              </a:prstGeom>
              <a:gradFill flip="none" rotWithShape="1">
                <a:gsLst>
                  <a:gs pos="0">
                    <a:srgbClr val="002060"/>
                  </a:gs>
                  <a:gs pos="40000">
                    <a:srgbClr val="002060"/>
                  </a:gs>
                  <a:gs pos="100000">
                    <a:srgbClr val="0070C0"/>
                  </a:gs>
                  <a:gs pos="100000">
                    <a:srgbClr val="0070C0"/>
                  </a:gs>
                </a:gsLst>
                <a:lin ang="10800000" scaled="1"/>
                <a:tileRect/>
              </a:gradFill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47136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654795" y="6186757"/>
                <a:ext cx="65330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200" dirty="0"/>
                  <a:t>Reference</a:t>
                </a:r>
                <a:endParaRPr lang="ko-KR" altLang="en-US" sz="6200" dirty="0"/>
              </a:p>
            </p:txBody>
          </p:sp>
        </p:grpSp>
        <p:sp>
          <p:nvSpPr>
            <p:cNvPr id="50" name="타원 49"/>
            <p:cNvSpPr/>
            <p:nvPr/>
          </p:nvSpPr>
          <p:spPr bwMode="auto">
            <a:xfrm>
              <a:off x="159721" y="15098078"/>
              <a:ext cx="792088" cy="73613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contourW="171450">
              <a:contourClr>
                <a:srgbClr val="002060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47136"/>
              <a:endParaRPr lang="ko-KR" altLang="en-US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5543980" y="35873784"/>
            <a:ext cx="14284720" cy="3665847"/>
          </a:xfrm>
          <a:prstGeom prst="rect">
            <a:avLst/>
          </a:prstGeom>
          <a:noFill/>
        </p:spPr>
        <p:txBody>
          <a:bodyPr wrap="square" lIns="94714" tIns="47357" rIns="94714" bIns="47357" rtlCol="0">
            <a:spAutoFit/>
          </a:bodyPr>
          <a:lstStyle/>
          <a:p>
            <a:pPr eaLnBrk="0" hangingPunct="0">
              <a:tabLst>
                <a:tab pos="601826" algn="l"/>
                <a:tab pos="1205296" algn="l"/>
                <a:tab pos="1807122" algn="l"/>
                <a:tab pos="2410591" algn="l"/>
                <a:tab pos="3012417" algn="l"/>
                <a:tab pos="3614243" algn="l"/>
                <a:tab pos="4217713" algn="l"/>
                <a:tab pos="4819539" algn="l"/>
                <a:tab pos="5423009" algn="l"/>
                <a:tab pos="6024834" algn="l"/>
                <a:tab pos="6626660" algn="l"/>
                <a:tab pos="7230131" algn="l"/>
                <a:tab pos="7831956" algn="l"/>
                <a:tab pos="8435426" algn="l"/>
                <a:tab pos="9037251" algn="l"/>
                <a:tab pos="9639077" algn="l"/>
              </a:tabLst>
            </a:pP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Times New Roman Bold" charset="0"/>
              </a:rPr>
              <a:t>   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서울시의 자치구별 공공와이파이 개수와 서울생활인구의 비율을 나타낸 그래프를 참고하면 중구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성동구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강서구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구로구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은평구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도봉구가 상위 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6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개 자치구이다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기사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[1]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에 따르면 앞서 언급한 상위 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6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개 자치구와 설치 예정 지역이 일치하므로 이를 통해 서울생활인구가 공공와이파이 설치 지역 선정에 영향을 끼친다는 것을 알 수 있다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endParaRPr lang="en-US" altLang="ko-KR" sz="29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eaLnBrk="0" hangingPunct="0">
              <a:tabLst>
                <a:tab pos="601826" algn="l"/>
                <a:tab pos="1205296" algn="l"/>
                <a:tab pos="1807122" algn="l"/>
                <a:tab pos="2410591" algn="l"/>
                <a:tab pos="3012417" algn="l"/>
                <a:tab pos="3614243" algn="l"/>
                <a:tab pos="4217713" algn="l"/>
                <a:tab pos="4819539" algn="l"/>
                <a:tab pos="5423009" algn="l"/>
                <a:tab pos="6024834" algn="l"/>
                <a:tab pos="6626660" algn="l"/>
                <a:tab pos="7230131" algn="l"/>
                <a:tab pos="7831956" algn="l"/>
                <a:tab pos="8435426" algn="l"/>
                <a:tab pos="9037251" algn="l"/>
                <a:tab pos="9639077" algn="l"/>
              </a:tabLst>
            </a:pP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  따라서 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2021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년 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11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월의 자치구별 총생활인구수를 바탕으로 추가적인 공공와이파이 설치 고려가 요구되는 상위 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6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개 자치구는 강남구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송파구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서초구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강동구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노원구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영등포구이다</a:t>
            </a:r>
            <a:r>
              <a:rPr lang="en-US" altLang="ko-KR" sz="29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29410"/>
              </p:ext>
            </p:extLst>
          </p:nvPr>
        </p:nvGraphicFramePr>
        <p:xfrm>
          <a:off x="15586753" y="5994550"/>
          <a:ext cx="14208760" cy="426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2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013">
                <a:tc>
                  <a:txBody>
                    <a:bodyPr/>
                    <a:lstStyle/>
                    <a:p>
                      <a:pPr marL="0" marR="0" lvl="0" indent="0" algn="ctr" defTabSz="827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3.</a:t>
                      </a:r>
                      <a:r>
                        <a:rPr lang="ko-KR" altLang="en-US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서울시의 자치구별 연도에 따른 공공와이파이 개수 현황</a:t>
                      </a: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(2019</a:t>
                      </a:r>
                      <a:r>
                        <a:rPr lang="ko-KR" altLang="en-US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년</a:t>
                      </a: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</a:t>
                      </a:r>
                      <a:r>
                        <a:rPr lang="ko-KR" altLang="en-US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년</a:t>
                      </a: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2021</a:t>
                      </a:r>
                      <a:r>
                        <a:rPr lang="ko-KR" altLang="en-US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년</a:t>
                      </a: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18F18FED-304C-5744-A500-004E004A3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53534"/>
              </p:ext>
            </p:extLst>
          </p:nvPr>
        </p:nvGraphicFramePr>
        <p:xfrm>
          <a:off x="15592352" y="14435038"/>
          <a:ext cx="14203161" cy="426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203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013">
                <a:tc>
                  <a:txBody>
                    <a:bodyPr/>
                    <a:lstStyle/>
                    <a:p>
                      <a:pPr marL="0" marR="0" lvl="0" indent="0" algn="ctr" defTabSz="827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4.</a:t>
                      </a:r>
                      <a:r>
                        <a:rPr lang="ko-KR" altLang="en-US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서울시의 연도에 따른 공공와이파이 설치 현황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B2231155-AACD-E949-BA21-D5B2BC659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9774"/>
              </p:ext>
            </p:extLst>
          </p:nvPr>
        </p:nvGraphicFramePr>
        <p:xfrm>
          <a:off x="15644686" y="27957101"/>
          <a:ext cx="14208760" cy="426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2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013">
                <a:tc>
                  <a:txBody>
                    <a:bodyPr/>
                    <a:lstStyle/>
                    <a:p>
                      <a:pPr marL="0" marR="0" lvl="0" indent="0" algn="ctr" defTabSz="827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6.</a:t>
                      </a:r>
                      <a:r>
                        <a:rPr lang="ko-KR" altLang="en-US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서울시의 자치구별 공공와이파이 개수와 서울생활인구의 비율</a:t>
                      </a: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참고자료</a:t>
                      </a: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29F0905-0A5C-CC4A-AB0A-483273B3A8C4}"/>
              </a:ext>
            </a:extLst>
          </p:cNvPr>
          <p:cNvSpPr txBox="1"/>
          <p:nvPr/>
        </p:nvSpPr>
        <p:spPr>
          <a:xfrm>
            <a:off x="162147" y="21908318"/>
            <a:ext cx="14785826" cy="7097556"/>
          </a:xfrm>
          <a:prstGeom prst="rect">
            <a:avLst/>
          </a:prstGeom>
          <a:noFill/>
        </p:spPr>
        <p:txBody>
          <a:bodyPr wrap="square" lIns="94714" tIns="47357" rIns="94714" bIns="47357" rtlCol="0">
            <a:spAutoFit/>
          </a:bodyPr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ko-KR" altLang="en-US" sz="3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서울시 공공와이파이 서비스 위치 정보</a:t>
            </a:r>
            <a:endParaRPr lang="en-US" altLang="ko-KR" sz="3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>
              <a:buClr>
                <a:srgbClr val="333399"/>
              </a:buClr>
            </a:pPr>
            <a:r>
              <a:rPr lang="ko-KR" altLang="en-US" sz="33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연도를 고려한 전체 누적 공공와이파이 설치 현황 파악</a:t>
            </a:r>
            <a:endParaRPr lang="en-US" altLang="ko-KR" sz="29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>
              <a:buClr>
                <a:srgbClr val="333399"/>
              </a:buClr>
            </a:pP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법정동코드에 해당하는 자치구 이름 부여</a:t>
            </a:r>
            <a:endParaRPr lang="en-US" altLang="ko-KR" sz="29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>
              <a:buClr>
                <a:srgbClr val="333399"/>
              </a:buClr>
            </a:pP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자치구별 연도에 따른 공공와이파이 설치 현황</a:t>
            </a:r>
            <a:endParaRPr lang="en-US" altLang="ko-KR" sz="29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>
              <a:buClr>
                <a:srgbClr val="333399"/>
              </a:buClr>
            </a:pP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2019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2020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  <a:endParaRPr lang="en-US" altLang="ko-KR" sz="29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>
              <a:buClr>
                <a:srgbClr val="333399"/>
              </a:buClr>
            </a:pP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2019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년까지 누적 현황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2020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년까지 누적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년까지 누적</a:t>
            </a:r>
            <a:endParaRPr lang="en-US" altLang="ko-KR" sz="29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>
              <a:buClr>
                <a:srgbClr val="333399"/>
              </a:buClr>
            </a:pP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각 데이터 종류에 따라 히스토그램으로 시각화</a:t>
            </a:r>
            <a:endParaRPr lang="en-US" altLang="ko-KR" sz="29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>
              <a:buClr>
                <a:srgbClr val="333399"/>
              </a:buClr>
            </a:pP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서울의 데이터만 추출하여 지도로 시각화</a:t>
            </a:r>
            <a:endParaRPr lang="en-US" altLang="ko-KR" sz="29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Clr>
                <a:schemeClr val="accent2"/>
              </a:buClr>
            </a:pPr>
            <a:endParaRPr lang="en-US" altLang="ko-KR" sz="3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ko-KR" altLang="en-US" sz="33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행정동별</a:t>
            </a:r>
            <a:r>
              <a:rPr lang="ko-KR" altLang="en-US" sz="3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서울생활인구</a:t>
            </a:r>
            <a:r>
              <a:rPr lang="en-US" altLang="ko-KR" sz="3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3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내국인</a:t>
            </a:r>
            <a:r>
              <a:rPr lang="en-US" altLang="ko-KR" sz="3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0">
              <a:buClr>
                <a:srgbClr val="333399"/>
              </a:buClr>
            </a:pPr>
            <a:r>
              <a:rPr lang="ko-KR" altLang="en-US" sz="3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자치구별로 그룹화</a:t>
            </a:r>
            <a:endParaRPr lang="en-US" altLang="ko-KR" sz="29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>
              <a:buClr>
                <a:srgbClr val="333399"/>
              </a:buClr>
            </a:pP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법정동코드에 해당하는 자치구 이름 부여</a:t>
            </a:r>
            <a:endParaRPr lang="en-US" altLang="ko-KR" sz="29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>
              <a:buClr>
                <a:srgbClr val="333399"/>
              </a:buClr>
            </a:pP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총생활인구수 상위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</a:t>
            </a:r>
            <a:r>
              <a:rPr lang="ko-KR" altLang="en-US" sz="29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원그래프로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시각화</a:t>
            </a:r>
            <a:endParaRPr lang="en-US" altLang="ko-KR" sz="29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>
              <a:buClr>
                <a:srgbClr val="333399"/>
              </a:buClr>
            </a:pP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자치구별 생활인구수가 많은 순서대로 정렬하여 막대그래프로 시각화</a:t>
            </a:r>
            <a:endParaRPr lang="en-US" altLang="ko-KR" sz="29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>
              <a:buClr>
                <a:srgbClr val="333399"/>
              </a:buClr>
            </a:pP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9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워드클라우드와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9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트리맵으로</a:t>
            </a:r>
            <a:r>
              <a:rPr lang="ko-KR" altLang="en-US" sz="29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시각화</a:t>
            </a:r>
            <a:endParaRPr lang="en-US" altLang="ko-KR" sz="29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3EF29F6-3DB7-8145-870D-7BF7A9756D2B}"/>
              </a:ext>
            </a:extLst>
          </p:cNvPr>
          <p:cNvSpPr/>
          <p:nvPr/>
        </p:nvSpPr>
        <p:spPr bwMode="auto">
          <a:xfrm>
            <a:off x="197630" y="30896561"/>
            <a:ext cx="14757520" cy="11750062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h="114300"/>
          </a:sp3d>
        </p:spPr>
        <p:txBody>
          <a:bodyPr vert="horz" wrap="square" lIns="94714" tIns="47357" rIns="94714" bIns="47357" numCol="1" rtlCol="0" anchor="t" anchorCtr="0" compatLnSpc="1">
            <a:prstTxWarp prst="textNoShape">
              <a:avLst/>
            </a:prstTxWarp>
          </a:bodyPr>
          <a:lstStyle/>
          <a:p>
            <a:pPr defTabSz="947136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87ADFA4-DD55-F14B-86D4-5B8D5E113CB6}"/>
              </a:ext>
            </a:extLst>
          </p:cNvPr>
          <p:cNvGrpSpPr/>
          <p:nvPr/>
        </p:nvGrpSpPr>
        <p:grpSpPr>
          <a:xfrm>
            <a:off x="162323" y="29253134"/>
            <a:ext cx="14820233" cy="1561231"/>
            <a:chOff x="14507084" y="5879698"/>
            <a:chExt cx="14002255" cy="1523019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401970EF-940F-BB47-B6F6-120668CA7804}"/>
                </a:ext>
              </a:extLst>
            </p:cNvPr>
            <p:cNvGrpSpPr/>
            <p:nvPr/>
          </p:nvGrpSpPr>
          <p:grpSpPr>
            <a:xfrm>
              <a:off x="14507084" y="5879698"/>
              <a:ext cx="14002255" cy="1523019"/>
              <a:chOff x="14463502" y="5879698"/>
              <a:chExt cx="14002255" cy="1523019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BF88DB1-C667-3748-AE41-F777349F84A1}"/>
                  </a:ext>
                </a:extLst>
              </p:cNvPr>
              <p:cNvSpPr/>
              <p:nvPr/>
            </p:nvSpPr>
            <p:spPr bwMode="auto">
              <a:xfrm>
                <a:off x="14493589" y="6106573"/>
                <a:ext cx="13972168" cy="1296144"/>
              </a:xfrm>
              <a:prstGeom prst="rect">
                <a:avLst/>
              </a:prstGeom>
              <a:gradFill flip="none" rotWithShape="1">
                <a:gsLst>
                  <a:gs pos="0">
                    <a:srgbClr val="002060"/>
                  </a:gs>
                  <a:gs pos="40000">
                    <a:srgbClr val="002060"/>
                  </a:gs>
                  <a:gs pos="100000">
                    <a:srgbClr val="0070C0"/>
                  </a:gs>
                  <a:gs pos="100000">
                    <a:srgbClr val="0070C0"/>
                  </a:gs>
                </a:gsLst>
                <a:lin ang="10800000" scaled="1"/>
                <a:tileRect/>
              </a:gradFill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47136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CB9A77AF-75C9-EE43-B4F4-44920FBB51EE}"/>
                  </a:ext>
                </a:extLst>
              </p:cNvPr>
              <p:cNvSpPr/>
              <p:nvPr/>
            </p:nvSpPr>
            <p:spPr bwMode="auto">
              <a:xfrm>
                <a:off x="14463502" y="5879698"/>
                <a:ext cx="792088" cy="73613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 contourW="171450">
                <a:contourClr>
                  <a:srgbClr val="002060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47136"/>
                <a:endParaRPr lang="ko-KR" alt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E7DF7C6-1045-B54F-A309-E4C44443BB14}"/>
                </a:ext>
              </a:extLst>
            </p:cNvPr>
            <p:cNvSpPr txBox="1"/>
            <p:nvPr/>
          </p:nvSpPr>
          <p:spPr>
            <a:xfrm>
              <a:off x="16020391" y="6186756"/>
              <a:ext cx="5413060" cy="1020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200" dirty="0"/>
                <a:t>Dashboard</a:t>
              </a:r>
              <a:endParaRPr lang="ko-KR" altLang="en-US" sz="6200" dirty="0"/>
            </a:p>
          </p:txBody>
        </p:sp>
      </p:grpSp>
      <p:pic>
        <p:nvPicPr>
          <p:cNvPr id="82" name="그림 81" descr="지도이(가) 표시된 사진&#10;&#10;자동 생성된 설명">
            <a:extLst>
              <a:ext uri="{FF2B5EF4-FFF2-40B4-BE49-F238E27FC236}">
                <a16:creationId xmlns:a16="http://schemas.microsoft.com/office/drawing/2014/main" id="{D32F7862-B927-2E4C-81E1-3BF4B88D0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844" y="31413374"/>
            <a:ext cx="8149055" cy="5957713"/>
          </a:xfrm>
          <a:prstGeom prst="rect">
            <a:avLst/>
          </a:prstGeom>
        </p:spPr>
      </p:pic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DFE3760-AFED-DF44-B53C-4C1070ACB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93534"/>
              </p:ext>
            </p:extLst>
          </p:nvPr>
        </p:nvGraphicFramePr>
        <p:xfrm>
          <a:off x="377586" y="31053334"/>
          <a:ext cx="14208760" cy="426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2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762">
                <a:tc>
                  <a:txBody>
                    <a:bodyPr/>
                    <a:lstStyle/>
                    <a:p>
                      <a:pPr marL="0" marR="0" lvl="0" indent="0" algn="ctr" defTabSz="827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 </a:t>
                      </a:r>
                      <a:r>
                        <a:rPr lang="ko-KR" altLang="en-US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서울시의 자치구별 공공와이파이 설치 현황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0B1A46C-67D6-CD44-8D20-168C1D886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6036" y="28586081"/>
            <a:ext cx="10956005" cy="55635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0A1BC0-6EB1-134F-A6C7-C93C7A2A7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369" y="6512502"/>
            <a:ext cx="11430000" cy="25908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7FCB42C-038C-2544-BC4E-83B2CFCAA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565" y="9102503"/>
            <a:ext cx="11430000" cy="25908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658358A-BBD7-E847-9B75-10038744A2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719" y="11680840"/>
            <a:ext cx="11430000" cy="2590800"/>
          </a:xfrm>
          <a:prstGeom prst="rect">
            <a:avLst/>
          </a:prstGeom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1E7424DF-A983-2047-9F02-2CCCD9311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938553"/>
              </p:ext>
            </p:extLst>
          </p:nvPr>
        </p:nvGraphicFramePr>
        <p:xfrm>
          <a:off x="15586753" y="19971501"/>
          <a:ext cx="14208760" cy="426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2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762">
                <a:tc>
                  <a:txBody>
                    <a:bodyPr/>
                    <a:lstStyle/>
                    <a:p>
                      <a:pPr marL="0" marR="0" lvl="0" indent="0" algn="ctr" defTabSz="827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5.</a:t>
                      </a:r>
                      <a:r>
                        <a:rPr lang="ko-KR" altLang="en-US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서울시의 연도에 따른 </a:t>
                      </a:r>
                      <a:r>
                        <a:rPr lang="ko-KR" altLang="en-US" sz="22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자치구단위</a:t>
                      </a:r>
                      <a:r>
                        <a:rPr lang="ko-KR" altLang="en-US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서울생활인구 현황</a:t>
                      </a: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(2019</a:t>
                      </a:r>
                      <a:r>
                        <a:rPr lang="ko-KR" altLang="en-US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년</a:t>
                      </a: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</a:t>
                      </a:r>
                      <a:r>
                        <a:rPr lang="ko-KR" altLang="en-US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년</a:t>
                      </a: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2021</a:t>
                      </a:r>
                      <a:r>
                        <a:rPr lang="ko-KR" altLang="en-US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년</a:t>
                      </a: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)(</a:t>
                      </a:r>
                      <a:r>
                        <a:rPr lang="ko-KR" altLang="en-US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참고자료</a:t>
                      </a: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" name="그림 32" descr="테이블이(가) 표시된 사진&#10;&#10;자동 생성된 설명">
            <a:extLst>
              <a:ext uri="{FF2B5EF4-FFF2-40B4-BE49-F238E27FC236}">
                <a16:creationId xmlns:a16="http://schemas.microsoft.com/office/drawing/2014/main" id="{0BC0863B-C7E7-F946-BB95-73CAA10A3F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635" y="20551645"/>
            <a:ext cx="7290000" cy="3616186"/>
          </a:xfrm>
          <a:prstGeom prst="rect">
            <a:avLst/>
          </a:prstGeom>
        </p:spPr>
      </p:pic>
      <p:pic>
        <p:nvPicPr>
          <p:cNvPr id="31" name="그림 30" descr="테이블이(가) 표시된 사진&#10;&#10;자동 생성된 설명">
            <a:extLst>
              <a:ext uri="{FF2B5EF4-FFF2-40B4-BE49-F238E27FC236}">
                <a16:creationId xmlns:a16="http://schemas.microsoft.com/office/drawing/2014/main" id="{B297697E-7756-A14D-8FC5-DEC6BD43E9B1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948" y="20551645"/>
            <a:ext cx="7290000" cy="3621600"/>
          </a:xfrm>
          <a:prstGeom prst="rect">
            <a:avLst/>
          </a:prstGeom>
        </p:spPr>
      </p:pic>
      <p:pic>
        <p:nvPicPr>
          <p:cNvPr id="35" name="그림 34" descr="테이블이(가) 표시된 사진&#10;&#10;자동 생성된 설명">
            <a:extLst>
              <a:ext uri="{FF2B5EF4-FFF2-40B4-BE49-F238E27FC236}">
                <a16:creationId xmlns:a16="http://schemas.microsoft.com/office/drawing/2014/main" id="{2F25F0F9-B7CF-C946-94B5-D7B7842176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856" y="24264121"/>
            <a:ext cx="7290000" cy="3620861"/>
          </a:xfrm>
          <a:prstGeom prst="rect">
            <a:avLst/>
          </a:prstGeom>
        </p:spPr>
      </p:pic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D330B5D5-A5E8-374A-A046-252EAD3B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67324"/>
              </p:ext>
            </p:extLst>
          </p:nvPr>
        </p:nvGraphicFramePr>
        <p:xfrm>
          <a:off x="420970" y="37174014"/>
          <a:ext cx="14208760" cy="426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2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013">
                <a:tc>
                  <a:txBody>
                    <a:bodyPr/>
                    <a:lstStyle/>
                    <a:p>
                      <a:pPr marL="0" marR="0" lvl="0" indent="0" algn="ctr" defTabSz="827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</a:t>
                      </a:r>
                      <a:r>
                        <a:rPr lang="ko-KR" altLang="en-US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2021</a:t>
                      </a:r>
                      <a:r>
                        <a:rPr lang="ko-KR" altLang="en-US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년 </a:t>
                      </a:r>
                      <a:r>
                        <a:rPr lang="en-US" altLang="ko-KR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  <a:r>
                        <a:rPr lang="ko-KR" altLang="en-US" sz="2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 서울시의 자치구별 총생활인구수 현황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그림 77" descr="테이블이(가) 표시된 사진&#10;&#10;자동 생성된 설명">
            <a:extLst>
              <a:ext uri="{FF2B5EF4-FFF2-40B4-BE49-F238E27FC236}">
                <a16:creationId xmlns:a16="http://schemas.microsoft.com/office/drawing/2014/main" id="{2D97972D-A7A6-8642-95DE-68BCAF3658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5" y="37606062"/>
            <a:ext cx="9753600" cy="4953000"/>
          </a:xfrm>
          <a:prstGeom prst="rect">
            <a:avLst/>
          </a:prstGeom>
        </p:spPr>
      </p:pic>
      <p:pic>
        <p:nvPicPr>
          <p:cNvPr id="80" name="그림 79" descr="텍스트이(가) 표시된 사진&#10;&#10;자동 생성된 설명">
            <a:extLst>
              <a:ext uri="{FF2B5EF4-FFF2-40B4-BE49-F238E27FC236}">
                <a16:creationId xmlns:a16="http://schemas.microsoft.com/office/drawing/2014/main" id="{54EB3AC4-1DAB-2A4B-8AC1-97A52DF042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1" y="37728165"/>
            <a:ext cx="5046565" cy="43423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10AA569-CAD9-1D41-B799-CA69E4C1B3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774" y="14904922"/>
            <a:ext cx="9465722" cy="48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06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밸런스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8A5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BC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밸런스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8A500"/>
        </a:solidFill>
        <a:ln w="127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  <a:ea typeface="ヒラギノ明朝 ProN W3" charset="0"/>
            <a:cs typeface="ヒラギノ明朝 ProN W3" charset="0"/>
            <a:sym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8A500"/>
        </a:solidFill>
        <a:ln w="127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  <a:ea typeface="ヒラギノ明朝 ProN W3" charset="0"/>
            <a:cs typeface="ヒラギノ明朝 ProN W3" charset="0"/>
            <a:sym typeface="Times New Roman" charset="0"/>
          </a:defRPr>
        </a:defPPr>
      </a:lstStyle>
    </a:lnDef>
  </a:objectDefaults>
  <a:extraClrSchemeLst>
    <a:extraClrScheme>
      <a:clrScheme name="밸런스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8A5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BC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8A500"/>
        </a:solidFill>
        <a:ln w="127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  <a:ea typeface="ヒラギノ明朝 ProN W3" charset="0"/>
            <a:cs typeface="ヒラギノ明朝 ProN W3" charset="0"/>
            <a:sym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8A500"/>
        </a:solidFill>
        <a:ln w="127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  <a:ea typeface="ヒラギノ明朝 ProN W3" charset="0"/>
            <a:cs typeface="ヒラギノ明朝 ProN W3" charset="0"/>
            <a:sym typeface="Times New Roman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5004</TotalTime>
  <Pages>0</Pages>
  <Words>552</Words>
  <Characters>0</Characters>
  <Application>Microsoft Macintosh PowerPoint</Application>
  <PresentationFormat>사용자 지정</PresentationFormat>
  <Lines>0</Lines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맑은 고딕</vt:lpstr>
      <vt:lpstr>맑은 고딕</vt:lpstr>
      <vt:lpstr>Times New Roman Bold</vt:lpstr>
      <vt:lpstr>Times New Roman Bold Italic</vt:lpstr>
      <vt:lpstr>Lucida Grande</vt:lpstr>
      <vt:lpstr>Times New Roman</vt:lpstr>
      <vt:lpstr>Wingdings</vt:lpstr>
      <vt:lpstr>밸런스</vt:lpstr>
      <vt:lpstr>Title &amp; Subtitle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PDN</dc:title>
  <dc:creator>Jang</dc:creator>
  <cp:lastModifiedBy>전 지원</cp:lastModifiedBy>
  <cp:revision>523</cp:revision>
  <cp:lastPrinted>2018-05-11T01:20:46Z</cp:lastPrinted>
  <dcterms:modified xsi:type="dcterms:W3CDTF">2021-12-05T14:27:29Z</dcterms:modified>
</cp:coreProperties>
</file>