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6" r:id="rId5"/>
    <p:sldId id="294" r:id="rId6"/>
    <p:sldId id="299" r:id="rId7"/>
    <p:sldId id="295" r:id="rId8"/>
    <p:sldId id="297" r:id="rId9"/>
    <p:sldId id="298" r:id="rId10"/>
    <p:sldId id="300" r:id="rId11"/>
    <p:sldId id="301" r:id="rId12"/>
    <p:sldId id="302" r:id="rId13"/>
    <p:sldId id="271" r:id="rId14"/>
    <p:sldId id="304" r:id="rId15"/>
    <p:sldId id="303" r:id="rId16"/>
    <p:sldId id="257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B13B6-8F87-C9D3-42EE-C3543211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06546-76C3-1C10-3191-A9016659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E41E2-F786-5EAB-CA94-3804F48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EDFA-F41E-A9B5-BA66-0126295E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1C0E1-0372-4C03-A59E-D42739B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9F0C-0709-8D9B-AE1A-4DCD4E08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27328-96BD-A4EE-8EC5-D4A04912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22A07-6B5E-0137-121A-2276F9F3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1E84D-489F-4514-D83B-A0C8EBB3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0358-32AA-C1EA-B0CD-900BC5B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E70AD-7D27-F420-5B91-37090CA19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3F7E1-DB38-AB92-A3D7-EE4F66FE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78EA0-6539-45D6-3903-97C8922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AD5E4-991B-8ED1-3AC2-D4259B1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D5ADE-471C-E453-1779-A059443F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2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64395-E34A-D1CF-5B0D-3A78D22B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64278-B776-3AB9-001D-9561386B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16798-CEF8-96CB-53DB-40638A1B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181E1-C3DE-B717-F52D-BB392CC4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2226-B8F6-3D02-6883-E29FC2F3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82B9-6FB6-7825-0F07-940210B6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9E494-A369-4E00-3F68-EC43FF22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99348-2A1B-9047-D920-B62E16C8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D76-FB91-3CC7-B7AE-EFB1108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D3856-8C8D-830B-3297-6F14E4FF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200E0-EBE2-59C6-F50D-C4BF5734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7ACD2-3C21-1785-669B-89ADD18EB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682E8-DA4E-76EB-268A-CEF0BA34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854A6-D665-5678-60DE-3A767571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AA694-5CBC-A506-5893-7222546C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402A7-CA0F-3F34-2D7C-608EF678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E1B-1B27-E1C2-C0E1-DE737C37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8865F-FD76-6D82-CABB-A06C9DDC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69957-75C5-0174-DA28-BE3CBB68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FE9675-403F-0FDE-63D7-C37F0133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F8512-C9B8-4AF2-D987-D5D67EABE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B5C5A-82ED-4202-C074-EC7439C3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CD4A1-03FF-EB0E-0DDA-101D0DDA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64771-F1C2-E218-6121-D12C1B8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8871-76B1-661B-0B35-A5B76955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9DF6F1-2C37-5B0C-0B9F-40A3EE4B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0C69C-0B11-95C1-9039-98B37019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3C7B-CD4A-FA3D-7A23-8E40A9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F3DEB-54CD-91A0-B5E9-4E9D0DA3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7E6C4-149A-3CF4-9A3E-F7604CD9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7BB77-54E1-1BFA-64ED-066FE48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0C380-F63C-31B3-A975-7174B98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6B909-0AA8-67D5-4102-5DCEF64B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C8612-3EE3-6EA5-74C5-173F7572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1BC2A-1C7F-DBA1-EA4A-A4818606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D7B43-5841-6104-4FB6-C2DFDF2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CD0CF-E6D6-74EF-0F05-3DD77979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D6F0-B968-7E9F-BC7B-78194699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62DF2-4730-133C-8D13-E5B0D5D4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D6A6F-CBA7-5EEE-64C8-FAAFEBFDB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DE7C4-DF76-50C8-346B-CF97307C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31189-1980-5DF1-0FDF-B0254D78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DDD13-DF1C-B4FA-49B5-D87F44C9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139945-6597-71C7-7866-B95025BE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CB662-A86D-D724-543A-C395922F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640EE-3B52-1012-AF3C-D821619E6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10CE-3F92-443E-B11C-03E4B2B2E32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745F5-B8F4-9907-D2B6-CB3C8309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4B04C-53F0-C4D8-828C-63B955236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A7CC-AD6F-40EF-BA6F-EFA55BA79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0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12" Type="http://schemas.openxmlformats.org/officeDocument/2006/relationships/image" Target="../media/image40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11" Type="http://schemas.openxmlformats.org/officeDocument/2006/relationships/image" Target="../media/image39.pn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BE4F4-8762-D91A-440E-68FF01AF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9" y="1053215"/>
            <a:ext cx="11537482" cy="2387600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객체지향프로그래밍 최종 결과물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CE63D-38CF-DF95-C979-9FC4586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41"/>
            <a:ext cx="9144000" cy="1655762"/>
          </a:xfrm>
        </p:spPr>
        <p:txBody>
          <a:bodyPr/>
          <a:lstStyle/>
          <a:p>
            <a:r>
              <a:rPr lang="en-US" altLang="ko-KR" dirty="0"/>
              <a:t>1914243 </a:t>
            </a:r>
            <a:r>
              <a:rPr lang="ko-KR" altLang="en-US" dirty="0"/>
              <a:t>이윤아</a:t>
            </a:r>
          </a:p>
        </p:txBody>
      </p:sp>
    </p:spTree>
    <p:extLst>
      <p:ext uri="{BB962C8B-B14F-4D97-AF65-F5344CB8AC3E}">
        <p14:creationId xmlns:p14="http://schemas.microsoft.com/office/powerpoint/2010/main" val="369620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C7670C-0C34-E3CE-128D-B36FDB8A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21" y="118983"/>
            <a:ext cx="9552248" cy="499663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A91DF11-EC2B-BA39-3750-F4D7A48FE100}"/>
              </a:ext>
            </a:extLst>
          </p:cNvPr>
          <p:cNvSpPr/>
          <p:nvPr/>
        </p:nvSpPr>
        <p:spPr>
          <a:xfrm>
            <a:off x="4273617" y="4788362"/>
            <a:ext cx="924025" cy="44276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1466-552E-2DE6-3D15-91282FF4AE2F}"/>
              </a:ext>
            </a:extLst>
          </p:cNvPr>
          <p:cNvSpPr txBox="1"/>
          <p:nvPr/>
        </p:nvSpPr>
        <p:spPr>
          <a:xfrm>
            <a:off x="3344582" y="5604612"/>
            <a:ext cx="529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제일 아래는 </a:t>
            </a:r>
            <a:r>
              <a:rPr lang="en-US" altLang="ko-KR" dirty="0"/>
              <a:t>Thread</a:t>
            </a:r>
            <a:r>
              <a:rPr lang="ko-KR" altLang="en-US" dirty="0"/>
              <a:t>를 도입한 것으로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몇 초 동안 주문을 하고 있는지 표시해줬습니다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7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4A31-A5D2-B890-42A4-14BFCFC3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19" y="2766218"/>
            <a:ext cx="5509561" cy="1325563"/>
          </a:xfr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5000" dirty="0"/>
              <a:t> </a:t>
            </a:r>
            <a:r>
              <a:rPr lang="en-US" altLang="ko-KR" sz="5000" dirty="0"/>
              <a:t>Class</a:t>
            </a:r>
            <a:r>
              <a:rPr lang="ko-KR" altLang="en-US" sz="5000" dirty="0"/>
              <a:t>의 계층관계</a:t>
            </a:r>
          </a:p>
        </p:txBody>
      </p:sp>
    </p:spTree>
    <p:extLst>
      <p:ext uri="{BB962C8B-B14F-4D97-AF65-F5344CB8AC3E}">
        <p14:creationId xmlns:p14="http://schemas.microsoft.com/office/powerpoint/2010/main" val="92112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D48C96-F185-2646-81A6-60B9F24372C1}"/>
              </a:ext>
            </a:extLst>
          </p:cNvPr>
          <p:cNvGrpSpPr/>
          <p:nvPr/>
        </p:nvGrpSpPr>
        <p:grpSpPr>
          <a:xfrm>
            <a:off x="288759" y="501317"/>
            <a:ext cx="3144252" cy="2299238"/>
            <a:chOff x="3128211" y="946484"/>
            <a:chExt cx="2261936" cy="12230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504E40-6947-0A13-C8B2-22A2C52902EA}"/>
                </a:ext>
              </a:extLst>
            </p:cNvPr>
            <p:cNvSpPr/>
            <p:nvPr/>
          </p:nvSpPr>
          <p:spPr>
            <a:xfrm>
              <a:off x="3128211" y="946484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InnerFrameOrder</a:t>
              </a:r>
              <a:endParaRPr lang="ko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2D5D02-9201-CABF-1682-3DA14AC913E9}"/>
                </a:ext>
              </a:extLst>
            </p:cNvPr>
            <p:cNvSpPr/>
            <p:nvPr/>
          </p:nvSpPr>
          <p:spPr>
            <a:xfrm>
              <a:off x="3128211" y="1588168"/>
              <a:ext cx="2261936" cy="581376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051617-77AC-39C2-CD0B-AF3C77D53B5D}"/>
                </a:ext>
              </a:extLst>
            </p:cNvPr>
            <p:cNvSpPr/>
            <p:nvPr/>
          </p:nvSpPr>
          <p:spPr>
            <a:xfrm>
              <a:off x="3128211" y="1267326"/>
              <a:ext cx="2261936" cy="79548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 err="1"/>
                <a:t>Jf</a:t>
              </a:r>
              <a:r>
                <a:rPr lang="en-US" altLang="ko-KR" dirty="0"/>
                <a:t> : </a:t>
              </a:r>
              <a:r>
                <a:rPr lang="en-US" altLang="ko-KR" dirty="0" err="1"/>
                <a:t>Jframe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Inframe1 : </a:t>
              </a:r>
              <a:r>
                <a:rPr lang="en-US" altLang="ko-KR" dirty="0" err="1"/>
                <a:t>JInternalFrame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desktop : </a:t>
              </a:r>
              <a:r>
                <a:rPr lang="en-US" altLang="ko-KR" dirty="0" err="1"/>
                <a:t>JDesktopPane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Again : </a:t>
              </a:r>
              <a:r>
                <a:rPr lang="en-US" altLang="ko-KR" dirty="0" err="1"/>
                <a:t>Jlabel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Ok : </a:t>
              </a:r>
              <a:r>
                <a:rPr lang="en-US" altLang="ko-KR" dirty="0" err="1"/>
                <a:t>JButton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502F4F-A030-5419-7534-DE7722208E4E}"/>
              </a:ext>
            </a:extLst>
          </p:cNvPr>
          <p:cNvGrpSpPr/>
          <p:nvPr/>
        </p:nvGrpSpPr>
        <p:grpSpPr>
          <a:xfrm>
            <a:off x="2935709" y="4764344"/>
            <a:ext cx="2029324" cy="1080773"/>
            <a:chOff x="3128211" y="946483"/>
            <a:chExt cx="2261936" cy="9625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40B747-9FED-839E-49E4-11748257CF91}"/>
                </a:ext>
              </a:extLst>
            </p:cNvPr>
            <p:cNvSpPr/>
            <p:nvPr/>
          </p:nvSpPr>
          <p:spPr>
            <a:xfrm>
              <a:off x="3128211" y="946483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TimerThread</a:t>
              </a:r>
              <a:endParaRPr lang="ko-KR" altLang="en-US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6B7912-239F-0DF0-7D3D-D4469ABFB9B1}"/>
                </a:ext>
              </a:extLst>
            </p:cNvPr>
            <p:cNvSpPr/>
            <p:nvPr/>
          </p:nvSpPr>
          <p:spPr>
            <a:xfrm>
              <a:off x="3128211" y="1588168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run()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E7D576-47B4-C27A-21F1-BEE67C69EB6F}"/>
                </a:ext>
              </a:extLst>
            </p:cNvPr>
            <p:cNvSpPr/>
            <p:nvPr/>
          </p:nvSpPr>
          <p:spPr>
            <a:xfrm>
              <a:off x="3128211" y="1267326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timerlb</a:t>
              </a:r>
              <a:r>
                <a:rPr lang="en-US" altLang="ko-KR" dirty="0"/>
                <a:t> : </a:t>
              </a:r>
              <a:r>
                <a:rPr lang="en-US" altLang="ko-KR" dirty="0" err="1"/>
                <a:t>JLabel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77D3AC-61C9-178D-F745-E8184AB7C6B4}"/>
              </a:ext>
            </a:extLst>
          </p:cNvPr>
          <p:cNvGrpSpPr/>
          <p:nvPr/>
        </p:nvGrpSpPr>
        <p:grpSpPr>
          <a:xfrm>
            <a:off x="6324603" y="4764344"/>
            <a:ext cx="2261936" cy="1369836"/>
            <a:chOff x="3128211" y="946484"/>
            <a:chExt cx="2261936" cy="7200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E8586B-F283-5E27-E0DF-6A854B46BBC2}"/>
                </a:ext>
              </a:extLst>
            </p:cNvPr>
            <p:cNvSpPr/>
            <p:nvPr/>
          </p:nvSpPr>
          <p:spPr>
            <a:xfrm>
              <a:off x="3128211" y="1538490"/>
              <a:ext cx="2261936" cy="128036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61FF2C4-9788-6E2B-C5D3-8A21EE9643FB}"/>
                </a:ext>
              </a:extLst>
            </p:cNvPr>
            <p:cNvSpPr/>
            <p:nvPr/>
          </p:nvSpPr>
          <p:spPr>
            <a:xfrm>
              <a:off x="3128211" y="946484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ThreadTimerex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8D53E1-CEC3-FBAB-5148-29CEB8AB2A02}"/>
                </a:ext>
              </a:extLst>
            </p:cNvPr>
            <p:cNvSpPr/>
            <p:nvPr/>
          </p:nvSpPr>
          <p:spPr>
            <a:xfrm>
              <a:off x="3128211" y="1251284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timerlb</a:t>
              </a:r>
              <a:r>
                <a:rPr lang="en-US" altLang="ko-KR" dirty="0"/>
                <a:t> : </a:t>
              </a:r>
              <a:r>
                <a:rPr lang="en-US" altLang="ko-KR" dirty="0" err="1"/>
                <a:t>JLabel</a:t>
              </a:r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timertxt</a:t>
              </a:r>
              <a:r>
                <a:rPr lang="en-US" altLang="ko-KR" dirty="0"/>
                <a:t> : </a:t>
              </a:r>
              <a:r>
                <a:rPr lang="en-US" altLang="ko-KR" dirty="0" err="1"/>
                <a:t>JLabel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B93DFE-582F-88A7-2274-14050FC34E6A}"/>
              </a:ext>
            </a:extLst>
          </p:cNvPr>
          <p:cNvGrpSpPr/>
          <p:nvPr/>
        </p:nvGrpSpPr>
        <p:grpSpPr>
          <a:xfrm>
            <a:off x="4052639" y="513861"/>
            <a:ext cx="1884947" cy="1514361"/>
            <a:chOff x="3128211" y="946484"/>
            <a:chExt cx="2261936" cy="1128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5CD3D9-D6F5-31A7-5157-68792F8E79F6}"/>
                </a:ext>
              </a:extLst>
            </p:cNvPr>
            <p:cNvSpPr/>
            <p:nvPr/>
          </p:nvSpPr>
          <p:spPr>
            <a:xfrm>
              <a:off x="3128211" y="946484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OrderDialog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002FC7-16AD-BE12-BFA8-6CE35B19DDA9}"/>
                </a:ext>
              </a:extLst>
            </p:cNvPr>
            <p:cNvSpPr/>
            <p:nvPr/>
          </p:nvSpPr>
          <p:spPr>
            <a:xfrm>
              <a:off x="3128211" y="1588168"/>
              <a:ext cx="2261936" cy="487203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3DE924-529F-4433-3274-A39A2CAB9F38}"/>
                </a:ext>
              </a:extLst>
            </p:cNvPr>
            <p:cNvSpPr/>
            <p:nvPr/>
          </p:nvSpPr>
          <p:spPr>
            <a:xfrm>
              <a:off x="3128211" y="1267326"/>
              <a:ext cx="2261936" cy="67376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 err="1"/>
                <a:t>tf</a:t>
              </a:r>
              <a:r>
                <a:rPr lang="en-US" altLang="ko-KR" dirty="0"/>
                <a:t> : </a:t>
              </a:r>
              <a:r>
                <a:rPr lang="en-US" altLang="ko-KR" dirty="0" err="1"/>
                <a:t>JTextField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ok : </a:t>
              </a:r>
              <a:r>
                <a:rPr lang="en-US" altLang="ko-KR" dirty="0" err="1"/>
                <a:t>JButton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no: </a:t>
              </a:r>
              <a:r>
                <a:rPr lang="en-US" altLang="ko-KR" dirty="0" err="1"/>
                <a:t>JButton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EA127C-F8F0-EA25-556C-FF1921291892}"/>
              </a:ext>
            </a:extLst>
          </p:cNvPr>
          <p:cNvGrpSpPr/>
          <p:nvPr/>
        </p:nvGrpSpPr>
        <p:grpSpPr>
          <a:xfrm>
            <a:off x="6557215" y="525600"/>
            <a:ext cx="2029324" cy="1730150"/>
            <a:chOff x="3128211" y="946484"/>
            <a:chExt cx="2261936" cy="7046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854B27-3833-CFE9-1807-3B8C529E4FF6}"/>
                </a:ext>
              </a:extLst>
            </p:cNvPr>
            <p:cNvSpPr/>
            <p:nvPr/>
          </p:nvSpPr>
          <p:spPr>
            <a:xfrm>
              <a:off x="3128211" y="946484"/>
              <a:ext cx="2261936" cy="19654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OrderCall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E390BB-E206-C9CC-95F8-CF1255388BB5}"/>
                </a:ext>
              </a:extLst>
            </p:cNvPr>
            <p:cNvSpPr/>
            <p:nvPr/>
          </p:nvSpPr>
          <p:spPr>
            <a:xfrm>
              <a:off x="3128211" y="1588168"/>
              <a:ext cx="2261936" cy="62994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FE35ED-B4F4-27B0-6F8C-91BAD76F2AB8}"/>
                </a:ext>
              </a:extLst>
            </p:cNvPr>
            <p:cNvSpPr/>
            <p:nvPr/>
          </p:nvSpPr>
          <p:spPr>
            <a:xfrm>
              <a:off x="3128211" y="1143024"/>
              <a:ext cx="2261936" cy="445144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btn</a:t>
              </a:r>
              <a:r>
                <a:rPr lang="en-US" altLang="ko-KR" dirty="0"/>
                <a:t> : </a:t>
              </a:r>
              <a:r>
                <a:rPr lang="en-US" altLang="ko-KR" dirty="0" err="1"/>
                <a:t>Jbutton</a:t>
              </a:r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jforder</a:t>
              </a:r>
              <a:r>
                <a:rPr lang="en-US" altLang="ko-KR" dirty="0"/>
                <a:t> : </a:t>
              </a:r>
              <a:r>
                <a:rPr lang="en-US" altLang="ko-KR" dirty="0" err="1"/>
                <a:t>JFrame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067462-994B-1D91-8DD6-4194A1714C67}"/>
              </a:ext>
            </a:extLst>
          </p:cNvPr>
          <p:cNvGrpSpPr/>
          <p:nvPr/>
        </p:nvGrpSpPr>
        <p:grpSpPr>
          <a:xfrm>
            <a:off x="9390647" y="1396177"/>
            <a:ext cx="2358188" cy="4738003"/>
            <a:chOff x="3128211" y="946484"/>
            <a:chExt cx="2261936" cy="9670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6616A1-4844-ED97-6D0E-557D7BD1E83A}"/>
                </a:ext>
              </a:extLst>
            </p:cNvPr>
            <p:cNvSpPr/>
            <p:nvPr/>
          </p:nvSpPr>
          <p:spPr>
            <a:xfrm>
              <a:off x="3128211" y="946484"/>
              <a:ext cx="2261936" cy="14009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CoffeeMenu</a:t>
              </a:r>
              <a:endParaRPr lang="ko-KR" altLang="en-US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2425D2-1D07-BBA9-F907-558216B69527}"/>
                </a:ext>
              </a:extLst>
            </p:cNvPr>
            <p:cNvSpPr/>
            <p:nvPr/>
          </p:nvSpPr>
          <p:spPr>
            <a:xfrm>
              <a:off x="3128211" y="1588168"/>
              <a:ext cx="2261936" cy="32537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86BD01-01CF-C703-5D1F-54F144B78B3E}"/>
                </a:ext>
              </a:extLst>
            </p:cNvPr>
            <p:cNvSpPr/>
            <p:nvPr/>
          </p:nvSpPr>
          <p:spPr>
            <a:xfrm>
              <a:off x="3128211" y="1086576"/>
              <a:ext cx="2261936" cy="78051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table1 : </a:t>
              </a:r>
              <a:r>
                <a:rPr lang="en-US" altLang="ko-KR" sz="1600" dirty="0" err="1"/>
                <a:t>Jtable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sc1 : </a:t>
              </a:r>
              <a:r>
                <a:rPr lang="en-US" altLang="ko-KR" sz="1600" dirty="0" err="1"/>
                <a:t>JScrollPane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 err="1"/>
                <a:t>NorthPanel</a:t>
              </a:r>
              <a:r>
                <a:rPr lang="en-US" altLang="ko-KR" sz="1600" dirty="0"/>
                <a:t> : </a:t>
              </a:r>
              <a:r>
                <a:rPr lang="en-US" altLang="ko-KR" sz="1600" dirty="0" err="1"/>
                <a:t>JPanel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 err="1"/>
                <a:t>CenterPanel</a:t>
              </a:r>
              <a:r>
                <a:rPr lang="en-US" altLang="ko-KR" sz="1600" dirty="0"/>
                <a:t> : </a:t>
              </a:r>
              <a:r>
                <a:rPr lang="en-US" altLang="ko-KR" sz="1600" dirty="0" err="1"/>
                <a:t>JPanel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 err="1"/>
                <a:t>SouthPanel</a:t>
              </a:r>
              <a:r>
                <a:rPr lang="en-US" altLang="ko-KR" sz="1600" dirty="0"/>
                <a:t> : </a:t>
              </a:r>
              <a:r>
                <a:rPr lang="en-US" altLang="ko-KR" sz="1600" dirty="0" err="1"/>
                <a:t>Jpanel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txt : </a:t>
              </a:r>
              <a:r>
                <a:rPr lang="en-US" altLang="ko-KR" sz="1600" dirty="0" err="1"/>
                <a:t>JTextArea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 err="1"/>
                <a:t>menubt</a:t>
              </a:r>
              <a:r>
                <a:rPr lang="en-US" altLang="ko-KR" sz="1600" dirty="0"/>
                <a:t> : </a:t>
              </a:r>
              <a:r>
                <a:rPr lang="en-US" altLang="ko-KR" sz="1600" dirty="0" err="1"/>
                <a:t>Jbutton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num : </a:t>
              </a:r>
              <a:r>
                <a:rPr lang="en-US" altLang="ko-KR" sz="1600" dirty="0" err="1"/>
                <a:t>JTextField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minus : Button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plus : Button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ok : </a:t>
              </a:r>
              <a:r>
                <a:rPr lang="en-US" altLang="ko-KR" sz="1600" dirty="0" err="1"/>
                <a:t>Jbutton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won : </a:t>
              </a:r>
              <a:r>
                <a:rPr lang="en-US" altLang="ko-KR" sz="1600" dirty="0" err="1"/>
                <a:t>Jlabel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name : </a:t>
              </a:r>
              <a:r>
                <a:rPr lang="en-US" altLang="ko-KR" sz="1600" dirty="0" err="1"/>
                <a:t>Jlabel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 err="1"/>
                <a:t>SelectPanel</a:t>
              </a:r>
              <a:r>
                <a:rPr lang="en-US" altLang="ko-KR" sz="1600" dirty="0"/>
                <a:t> : </a:t>
              </a:r>
              <a:r>
                <a:rPr lang="en-US" altLang="ko-KR" sz="1600" dirty="0" err="1"/>
                <a:t>Jpanel</a:t>
              </a:r>
              <a:endParaRPr lang="en-US" altLang="ko-KR" sz="1600" dirty="0"/>
            </a:p>
            <a:p>
              <a:pPr marL="285750" indent="-285750" algn="ctr">
                <a:buFontTx/>
                <a:buChar char="-"/>
              </a:pPr>
              <a:r>
                <a:rPr lang="en-US" altLang="ko-KR" sz="1600" dirty="0"/>
                <a:t>order : </a:t>
              </a:r>
              <a:r>
                <a:rPr lang="en-US" altLang="ko-KR" sz="1600" dirty="0" err="1"/>
                <a:t>Jbutton</a:t>
              </a:r>
              <a:endParaRPr lang="ko-KR" altLang="en-US" sz="16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B234D9B-92AD-5FC0-45FF-0D26EE046393}"/>
              </a:ext>
            </a:extLst>
          </p:cNvPr>
          <p:cNvGrpSpPr/>
          <p:nvPr/>
        </p:nvGrpSpPr>
        <p:grpSpPr>
          <a:xfrm>
            <a:off x="5442287" y="2958818"/>
            <a:ext cx="3144252" cy="1315454"/>
            <a:chOff x="3128211" y="946484"/>
            <a:chExt cx="2261936" cy="13154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0FBD33F-BD89-23E0-8AAE-CFA869F786D0}"/>
                </a:ext>
              </a:extLst>
            </p:cNvPr>
            <p:cNvSpPr/>
            <p:nvPr/>
          </p:nvSpPr>
          <p:spPr>
            <a:xfrm>
              <a:off x="3128211" y="946484"/>
              <a:ext cx="2261936" cy="320842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CoffeeMain</a:t>
              </a:r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A3E8DF-9E5C-919C-4873-9E3F581C918B}"/>
                </a:ext>
              </a:extLst>
            </p:cNvPr>
            <p:cNvSpPr/>
            <p:nvPr/>
          </p:nvSpPr>
          <p:spPr>
            <a:xfrm>
              <a:off x="3128211" y="1389210"/>
              <a:ext cx="2261936" cy="87272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+main(</a:t>
              </a:r>
              <a:r>
                <a:rPr lang="en-US" altLang="ko-KR" dirty="0" err="1"/>
                <a:t>args</a:t>
              </a:r>
              <a:r>
                <a:rPr lang="en-US" altLang="ko-KR" dirty="0"/>
                <a:t>: String[]): void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692DBBC-DB7F-93F2-79CC-C00D3BE517AD}"/>
                </a:ext>
              </a:extLst>
            </p:cNvPr>
            <p:cNvSpPr/>
            <p:nvPr/>
          </p:nvSpPr>
          <p:spPr>
            <a:xfrm>
              <a:off x="3128211" y="1267326"/>
              <a:ext cx="2261936" cy="121883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99F63F7-1E7F-9991-E114-E0D72AFD14AA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586539" y="3837908"/>
            <a:ext cx="804108" cy="1566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BE3D90-0CB9-6C39-04C1-98A9937882CD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3433011" y="1396177"/>
            <a:ext cx="619628" cy="4560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F3058E-6894-ACF6-7115-8B1C77F2202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37586" y="1370567"/>
            <a:ext cx="619628" cy="256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1852068-F52F-6A68-6B66-7417645DDA6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586539" y="1554619"/>
            <a:ext cx="804108" cy="13083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1D9EE4E-F66D-168B-73DF-836B478A9B54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965033" y="5304730"/>
            <a:ext cx="1359570" cy="3446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2AD3B4C-2F84-C61C-0418-C28A9AC35E4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586539" y="4854135"/>
            <a:ext cx="804108" cy="7952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8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4A31-A5D2-B890-42A4-14BFCFC3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43" y="2766218"/>
            <a:ext cx="8825113" cy="1325563"/>
          </a:xfr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5000" dirty="0"/>
              <a:t>최종 결과물 장점</a:t>
            </a:r>
            <a:r>
              <a:rPr lang="en-US" altLang="ko-KR" sz="5000" dirty="0"/>
              <a:t> &amp; </a:t>
            </a:r>
            <a:r>
              <a:rPr lang="ko-KR" altLang="en-US" sz="5000" dirty="0"/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160815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B8AD20-CDFA-6E65-73F3-C862FE3A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8" y="654518"/>
            <a:ext cx="10837244" cy="5784783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키오스크를 구현하여 주문한 품목과 총 금액을 구했다는 점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수업시간에 배웠던 </a:t>
            </a:r>
            <a:r>
              <a:rPr lang="en-US" altLang="ko-KR" sz="2000" dirty="0"/>
              <a:t>Thread</a:t>
            </a:r>
            <a:r>
              <a:rPr lang="ko-KR" altLang="en-US" sz="2000" dirty="0"/>
              <a:t>를 도입했다는 점</a:t>
            </a:r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dirty="0"/>
            </a:br>
            <a:r>
              <a:rPr lang="ko-KR" altLang="en-US" dirty="0"/>
              <a:t>보완할 점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sz="2000" dirty="0"/>
            </a:br>
            <a:r>
              <a:rPr lang="en-US" altLang="ko-KR" sz="2000" dirty="0"/>
              <a:t>Thread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sec</a:t>
            </a:r>
            <a:r>
              <a:rPr lang="ko-KR" altLang="en-US" sz="2000" dirty="0"/>
              <a:t>를 계산했는데 일정시간이 지나면 다시 메뉴 </a:t>
            </a:r>
            <a:r>
              <a:rPr lang="ko-KR" altLang="en-US" sz="2000" dirty="0" err="1"/>
              <a:t>리셋되는</a:t>
            </a:r>
            <a:r>
              <a:rPr lang="ko-KR" altLang="en-US" sz="2000" dirty="0"/>
              <a:t> 것을 구현하면 좋을 것 같다고 생각했다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372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4A31-A5D2-B890-42A4-14BFCFC3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27" y="2766218"/>
            <a:ext cx="7598945" cy="1325563"/>
          </a:xfr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5000" dirty="0"/>
              <a:t> 최종 결과물 </a:t>
            </a:r>
            <a:r>
              <a:rPr lang="en-US" altLang="ko-KR" sz="5000" dirty="0"/>
              <a:t>.java </a:t>
            </a:r>
            <a:r>
              <a:rPr lang="ko-KR" altLang="en-US" sz="5000" dirty="0"/>
              <a:t>코드들</a:t>
            </a:r>
          </a:p>
        </p:txBody>
      </p:sp>
    </p:spTree>
    <p:extLst>
      <p:ext uri="{BB962C8B-B14F-4D97-AF65-F5344CB8AC3E}">
        <p14:creationId xmlns:p14="http://schemas.microsoft.com/office/powerpoint/2010/main" val="17631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InnerFrameOrder.java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C0E6E9-45BA-A4D8-DB5A-62891D06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83" y="1045649"/>
            <a:ext cx="4921301" cy="297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C44270-0C5F-ECCE-978D-FED0BE11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04" y="1045649"/>
            <a:ext cx="5384932" cy="54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② </a:t>
            </a:r>
            <a:r>
              <a:rPr lang="en-US" altLang="ko-KR" b="1" dirty="0"/>
              <a:t>OrderDialog.java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D175C-AA55-021B-1DD3-E98AEA61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18" y="1000798"/>
            <a:ext cx="6282885" cy="55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③ </a:t>
            </a:r>
            <a:r>
              <a:rPr lang="en-US" altLang="ko-KR" b="1" dirty="0"/>
              <a:t>OrderCall.java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6D187-2F39-B738-A0A0-DC10545D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9" y="1144755"/>
            <a:ext cx="9142345" cy="53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④ </a:t>
            </a:r>
            <a:r>
              <a:rPr lang="en-US" altLang="ko-KR" b="1" dirty="0"/>
              <a:t>TimerThread.java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3813E-BAC6-16BE-C8D7-F2A3E289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8" y="1179502"/>
            <a:ext cx="6424080" cy="53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4A31-A5D2-B890-42A4-14BFCFC3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625" y="2766218"/>
            <a:ext cx="3218749" cy="1325563"/>
          </a:xfr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5000" dirty="0"/>
              <a:t> 실행 화면</a:t>
            </a:r>
          </a:p>
        </p:txBody>
      </p:sp>
    </p:spTree>
    <p:extLst>
      <p:ext uri="{BB962C8B-B14F-4D97-AF65-F5344CB8AC3E}">
        <p14:creationId xmlns:p14="http://schemas.microsoft.com/office/powerpoint/2010/main" val="229413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⑤ </a:t>
            </a:r>
            <a:r>
              <a:rPr lang="en-US" altLang="ko-KR" b="1" dirty="0"/>
              <a:t>ThreadTimerex.java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B5DB5-9024-72D3-1C3E-781CA2BC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16" y="1303953"/>
            <a:ext cx="10041967" cy="47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C311D-D52B-9CE0-D5E1-1F447658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9" y="933015"/>
            <a:ext cx="4588717" cy="55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2A377-7920-1CC1-90C1-2E54BDD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70" y="933015"/>
            <a:ext cx="8793451" cy="56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CF41D-F713-2B70-FC8B-C998E1C5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5" y="933015"/>
            <a:ext cx="8526542" cy="56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262EA-545C-4858-C35E-0F3486FD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76" y="933015"/>
            <a:ext cx="8067483" cy="56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17473-8361-D28F-D6AA-A7AEEBE6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2" y="933015"/>
            <a:ext cx="8769096" cy="55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7B58A-E23A-EE9F-2C6A-1C931932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55" y="933015"/>
            <a:ext cx="9997713" cy="56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9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675E4-9A7B-C7E2-DBEB-50F43DC6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8" y="933014"/>
            <a:ext cx="9783793" cy="57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⑥ </a:t>
            </a:r>
            <a:r>
              <a:rPr lang="en-US" altLang="ko-KR" b="1" dirty="0"/>
              <a:t>CoffeeMenu.java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0B74B-F896-73E4-9FFD-4563505C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7" y="933015"/>
            <a:ext cx="9749394" cy="55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2296-6AF0-1F72-44C6-944B6CAD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49" y="365125"/>
            <a:ext cx="4799798" cy="5678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⑦</a:t>
            </a:r>
            <a:r>
              <a:rPr lang="en-US" altLang="ko-KR" b="1" dirty="0"/>
              <a:t> CoffeeMain.java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11516-6FC7-5415-BE42-EEE42094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82" y="1555116"/>
            <a:ext cx="7637296" cy="24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662811-96DB-911B-D33D-73CB940A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1" y="63874"/>
            <a:ext cx="6042336" cy="3185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0F03D8-490E-7EE9-32E3-A969E5A6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1" y="3560133"/>
            <a:ext cx="6042336" cy="3175163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C6533D3-1AA9-B791-3C41-54389BB7C6D6}"/>
              </a:ext>
            </a:extLst>
          </p:cNvPr>
          <p:cNvSpPr/>
          <p:nvPr/>
        </p:nvSpPr>
        <p:spPr>
          <a:xfrm>
            <a:off x="2975371" y="3297867"/>
            <a:ext cx="943276" cy="317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2D6CA4F-02E5-31CE-E1D0-754BB0D1F11B}"/>
              </a:ext>
            </a:extLst>
          </p:cNvPr>
          <p:cNvSpPr/>
          <p:nvPr/>
        </p:nvSpPr>
        <p:spPr>
          <a:xfrm rot="3229994">
            <a:off x="2418098" y="748848"/>
            <a:ext cx="464963" cy="4544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DF24A-8809-0C9E-E0DF-791B3900A7A6}"/>
              </a:ext>
            </a:extLst>
          </p:cNvPr>
          <p:cNvSpPr txBox="1"/>
          <p:nvPr/>
        </p:nvSpPr>
        <p:spPr>
          <a:xfrm>
            <a:off x="6866900" y="1297827"/>
            <a:ext cx="4899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실행 예로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아메리카노를 </a:t>
            </a:r>
            <a:r>
              <a:rPr lang="en-US" altLang="ko-KR" sz="1600" dirty="0"/>
              <a:t>2</a:t>
            </a:r>
            <a:r>
              <a:rPr lang="ko-KR" altLang="en-US" sz="1600" dirty="0"/>
              <a:t>잔을 </a:t>
            </a:r>
            <a:r>
              <a:rPr lang="en-US" altLang="ko-KR" sz="1600" dirty="0"/>
              <a:t>+ </a:t>
            </a:r>
            <a:r>
              <a:rPr lang="ko-KR" altLang="en-US" sz="1600" dirty="0"/>
              <a:t>버튼을 이용해 추가해줍니다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C2F4A-B18D-4270-F65E-78DF688DD453}"/>
              </a:ext>
            </a:extLst>
          </p:cNvPr>
          <p:cNvSpPr txBox="1"/>
          <p:nvPr/>
        </p:nvSpPr>
        <p:spPr>
          <a:xfrm>
            <a:off x="6866900" y="4562939"/>
            <a:ext cx="4899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 다음 확인 버튼을 눌러주면 메뉴들이 나와있는 화면 아래에 아메리카노 두 잔이 들어와 있는 것을 확인할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 확인 버튼을 눌렀기에 아메리카노의 개수는 다시 </a:t>
            </a:r>
            <a:r>
              <a:rPr lang="en-US" altLang="ko-KR" sz="1600" dirty="0"/>
              <a:t>0</a:t>
            </a:r>
            <a:r>
              <a:rPr lang="ko-KR" altLang="en-US" sz="1600" dirty="0"/>
              <a:t>개로 돌아가고</a:t>
            </a:r>
            <a:r>
              <a:rPr lang="en-US" altLang="ko-KR" sz="1600" dirty="0"/>
              <a:t>, </a:t>
            </a:r>
            <a:r>
              <a:rPr lang="ko-KR" altLang="en-US" sz="1600" dirty="0"/>
              <a:t>확인버튼이 비활성화됩니다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3E0D762-29D1-AB93-38BA-F9F01C4F60E9}"/>
              </a:ext>
            </a:extLst>
          </p:cNvPr>
          <p:cNvSpPr/>
          <p:nvPr/>
        </p:nvSpPr>
        <p:spPr>
          <a:xfrm rot="3229994">
            <a:off x="2428586" y="4433719"/>
            <a:ext cx="464963" cy="4544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9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91F664-D3A0-1283-3E3D-0576A079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9" y="167397"/>
            <a:ext cx="10366409" cy="1325563"/>
          </a:xfr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5000" dirty="0"/>
              <a:t>     최종 결과물</a:t>
            </a:r>
            <a:r>
              <a:rPr lang="en-US" altLang="ko-KR" sz="5000" dirty="0"/>
              <a:t> </a:t>
            </a:r>
            <a:r>
              <a:rPr lang="ko-KR" altLang="en-US" sz="5000" dirty="0"/>
              <a:t>이용한 이미지들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A2F4AC-AAE2-9438-7836-511E5A47E066}"/>
              </a:ext>
            </a:extLst>
          </p:cNvPr>
          <p:cNvGrpSpPr/>
          <p:nvPr/>
        </p:nvGrpSpPr>
        <p:grpSpPr>
          <a:xfrm>
            <a:off x="4674635" y="1640641"/>
            <a:ext cx="1706039" cy="5038833"/>
            <a:chOff x="5269935" y="1447714"/>
            <a:chExt cx="1706039" cy="503883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5F5B983-E5EC-662F-88C4-449AC5C7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935" y="2337759"/>
              <a:ext cx="1516471" cy="151647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6819442-02AB-88AB-D94D-4C036D250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36" y="1447714"/>
              <a:ext cx="744267" cy="12014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D76360-B0BA-F74F-E20D-3E44ADB5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947" y="4810214"/>
              <a:ext cx="1265157" cy="167633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6DCF5F4-3104-1495-87A3-7AC30AD90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935" y="3863220"/>
              <a:ext cx="1706039" cy="1143046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589E12-89F8-ED30-2E9C-9A919BD9625E}"/>
              </a:ext>
            </a:extLst>
          </p:cNvPr>
          <p:cNvGrpSpPr/>
          <p:nvPr/>
        </p:nvGrpSpPr>
        <p:grpSpPr>
          <a:xfrm>
            <a:off x="697487" y="1640641"/>
            <a:ext cx="2125215" cy="5100332"/>
            <a:chOff x="1672598" y="1504563"/>
            <a:chExt cx="2125215" cy="51003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870BAB-84EF-B1B1-2AE0-BC9416E6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318" y="1504563"/>
              <a:ext cx="1026643" cy="121913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E6A0793-4C04-4925-E940-947C6DE6F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804" y="3952191"/>
              <a:ext cx="1505168" cy="105361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177E29-DE97-C4A6-7E36-1F12BBB99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598" y="5181001"/>
              <a:ext cx="2125215" cy="142389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97C9940-EAC0-6214-F7BC-2689412F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804" y="2819731"/>
              <a:ext cx="1457041" cy="103449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AA8266-19E2-BBA5-AB63-3F7BCCFB58E4}"/>
              </a:ext>
            </a:extLst>
          </p:cNvPr>
          <p:cNvGrpSpPr/>
          <p:nvPr/>
        </p:nvGrpSpPr>
        <p:grpSpPr>
          <a:xfrm>
            <a:off x="8312471" y="2373671"/>
            <a:ext cx="1457041" cy="3659569"/>
            <a:chOff x="8814837" y="2175824"/>
            <a:chExt cx="1457041" cy="36595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BFCC65D-F6F0-9826-0DBA-5FC86EC4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461" y="2175824"/>
              <a:ext cx="793791" cy="46992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91E4491-915D-F844-4A2C-4592B8534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434" y="4810214"/>
              <a:ext cx="1041848" cy="102517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0201216-9134-5578-2368-2EB7BBD2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837" y="3245941"/>
              <a:ext cx="1457041" cy="92085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8F20BD-DD18-7895-C990-AE6FD9B14B18}"/>
              </a:ext>
            </a:extLst>
          </p:cNvPr>
          <p:cNvSpPr txBox="1"/>
          <p:nvPr/>
        </p:nvSpPr>
        <p:spPr>
          <a:xfrm>
            <a:off x="2685448" y="2144223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americano.jpg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7CDFB0-5680-F4A8-0976-FF9486A9DC15}"/>
              </a:ext>
            </a:extLst>
          </p:cNvPr>
          <p:cNvSpPr txBox="1"/>
          <p:nvPr/>
        </p:nvSpPr>
        <p:spPr>
          <a:xfrm>
            <a:off x="6518876" y="4443004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chocosm.jpg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A05F3-0C39-FA63-97A8-9D884F10B710}"/>
              </a:ext>
            </a:extLst>
          </p:cNvPr>
          <p:cNvSpPr txBox="1"/>
          <p:nvPr/>
        </p:nvSpPr>
        <p:spPr>
          <a:xfrm>
            <a:off x="6518875" y="3180470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strawsm.jpg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211D45-F631-C25A-5ABD-85994B326252}"/>
              </a:ext>
            </a:extLst>
          </p:cNvPr>
          <p:cNvSpPr txBox="1"/>
          <p:nvPr/>
        </p:nvSpPr>
        <p:spPr>
          <a:xfrm>
            <a:off x="6518874" y="5796360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bananasm.jpg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782A40-1C6E-62A4-885D-81007D6B4103}"/>
              </a:ext>
            </a:extLst>
          </p:cNvPr>
          <p:cNvSpPr txBox="1"/>
          <p:nvPr/>
        </p:nvSpPr>
        <p:spPr>
          <a:xfrm>
            <a:off x="6577207" y="2224064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mocha.jpg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3412-437F-32E9-D6D3-76AB2706958F}"/>
              </a:ext>
            </a:extLst>
          </p:cNvPr>
          <p:cNvSpPr txBox="1"/>
          <p:nvPr/>
        </p:nvSpPr>
        <p:spPr>
          <a:xfrm>
            <a:off x="2701746" y="3288392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espresso.jpg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A42EC-69C2-703F-A10C-33DC486AB3CE}"/>
              </a:ext>
            </a:extLst>
          </p:cNvPr>
          <p:cNvSpPr txBox="1"/>
          <p:nvPr/>
        </p:nvSpPr>
        <p:spPr>
          <a:xfrm>
            <a:off x="2701746" y="5744159"/>
            <a:ext cx="20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cappuccino.jpg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B13E7-DE4B-24F1-836B-B50F0D9A0764}"/>
              </a:ext>
            </a:extLst>
          </p:cNvPr>
          <p:cNvSpPr txBox="1"/>
          <p:nvPr/>
        </p:nvSpPr>
        <p:spPr>
          <a:xfrm>
            <a:off x="2701746" y="4504931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cafelatte.jpg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39F938-3E71-5828-5B08-7B4F4C2339CF}"/>
              </a:ext>
            </a:extLst>
          </p:cNvPr>
          <p:cNvSpPr txBox="1"/>
          <p:nvPr/>
        </p:nvSpPr>
        <p:spPr>
          <a:xfrm>
            <a:off x="10030584" y="2376475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pay.png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3B65F-D485-CBB5-607B-9A69D6D3DFD2}"/>
              </a:ext>
            </a:extLst>
          </p:cNvPr>
          <p:cNvSpPr txBox="1"/>
          <p:nvPr/>
        </p:nvSpPr>
        <p:spPr>
          <a:xfrm>
            <a:off x="10030584" y="5213148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reset.png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BEC607-3955-67DB-0A44-E9FEBBAB088C}"/>
              </a:ext>
            </a:extLst>
          </p:cNvPr>
          <p:cNvSpPr txBox="1"/>
          <p:nvPr/>
        </p:nvSpPr>
        <p:spPr>
          <a:xfrm>
            <a:off x="10007262" y="3698276"/>
            <a:ext cx="16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selected.jpg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6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C465-CD54-E752-9C4A-34613030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797" y="2766218"/>
            <a:ext cx="3050406" cy="13255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5420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CD9BCD-5BC4-8B69-A2EF-ED5122A3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38" y="1465704"/>
            <a:ext cx="7514479" cy="392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C5C5B-B752-BA9F-1CD8-D6FB50B28990}"/>
              </a:ext>
            </a:extLst>
          </p:cNvPr>
          <p:cNvSpPr txBox="1"/>
          <p:nvPr/>
        </p:nvSpPr>
        <p:spPr>
          <a:xfrm>
            <a:off x="8095617" y="2932078"/>
            <a:ext cx="385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예로</a:t>
            </a:r>
            <a:r>
              <a:rPr lang="en-US" altLang="ko-KR" dirty="0"/>
              <a:t>, </a:t>
            </a:r>
            <a:r>
              <a:rPr lang="ko-KR" altLang="en-US" dirty="0"/>
              <a:t>카페라떼 두 잔과 바나나 </a:t>
            </a:r>
            <a:r>
              <a:rPr lang="ko-KR" altLang="en-US" dirty="0" err="1"/>
              <a:t>스무디</a:t>
            </a:r>
            <a:r>
              <a:rPr lang="ko-KR" altLang="en-US" dirty="0"/>
              <a:t> 두 잔을 추가하고 각각 확인버튼을 눌렀을 때의 결과는 왼쪽과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95CA1A3-F0D2-3109-C1E1-D366D083E0D3}"/>
              </a:ext>
            </a:extLst>
          </p:cNvPr>
          <p:cNvSpPr/>
          <p:nvPr/>
        </p:nvSpPr>
        <p:spPr>
          <a:xfrm rot="3229994">
            <a:off x="4680036" y="2423643"/>
            <a:ext cx="464963" cy="4544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49870DB-C63C-42D0-222D-D272C228F3DC}"/>
              </a:ext>
            </a:extLst>
          </p:cNvPr>
          <p:cNvSpPr/>
          <p:nvPr/>
        </p:nvSpPr>
        <p:spPr>
          <a:xfrm rot="3229994">
            <a:off x="6470335" y="3626802"/>
            <a:ext cx="464963" cy="4544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9BB85C3-9407-B85C-06EF-47AF97955B71}"/>
              </a:ext>
            </a:extLst>
          </p:cNvPr>
          <p:cNvSpPr/>
          <p:nvPr/>
        </p:nvSpPr>
        <p:spPr>
          <a:xfrm rot="3229994">
            <a:off x="6434848" y="4031983"/>
            <a:ext cx="309538" cy="2875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113D8B0-5193-6B57-684E-5E7B8E91AD3A}"/>
              </a:ext>
            </a:extLst>
          </p:cNvPr>
          <p:cNvSpPr/>
          <p:nvPr/>
        </p:nvSpPr>
        <p:spPr>
          <a:xfrm rot="3229994">
            <a:off x="4912534" y="2807474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1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775A32-B314-5F73-A017-5748B311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6" y="70857"/>
            <a:ext cx="6125655" cy="3209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059899-BE5E-6F91-33C9-FC5F33AC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7" y="3563653"/>
            <a:ext cx="6125655" cy="3204238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E43E7AF-E56A-5F41-E924-D6FDAC54C6B9}"/>
              </a:ext>
            </a:extLst>
          </p:cNvPr>
          <p:cNvSpPr/>
          <p:nvPr/>
        </p:nvSpPr>
        <p:spPr>
          <a:xfrm>
            <a:off x="3291840" y="3349592"/>
            <a:ext cx="943276" cy="317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0515D-8169-8944-4D5A-C89CCE32A487}"/>
              </a:ext>
            </a:extLst>
          </p:cNvPr>
          <p:cNvSpPr txBox="1"/>
          <p:nvPr/>
        </p:nvSpPr>
        <p:spPr>
          <a:xfrm>
            <a:off x="6815798" y="237004"/>
            <a:ext cx="49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이번에는 오른쪽 </a:t>
            </a:r>
            <a:r>
              <a:rPr lang="en-US" altLang="ko-KR" b="1" dirty="0"/>
              <a:t>EAST</a:t>
            </a:r>
            <a:r>
              <a:rPr lang="ko-KR" altLang="en-US" b="1" dirty="0"/>
              <a:t>에 있는 버튼들을 눌렀을 때의 결과를 확인해보겠습니다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7B89-C58F-212D-C99D-AF30EE1BFB1E}"/>
              </a:ext>
            </a:extLst>
          </p:cNvPr>
          <p:cNvSpPr txBox="1"/>
          <p:nvPr/>
        </p:nvSpPr>
        <p:spPr>
          <a:xfrm>
            <a:off x="6815798" y="1213837"/>
            <a:ext cx="498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아메리카노를 </a:t>
            </a:r>
            <a:r>
              <a:rPr lang="en-US" altLang="ko-KR" dirty="0"/>
              <a:t>2</a:t>
            </a:r>
            <a:r>
              <a:rPr lang="ko-KR" altLang="en-US" dirty="0"/>
              <a:t>잔 추가하고 </a:t>
            </a:r>
            <a:r>
              <a:rPr lang="en-US" altLang="ko-KR" dirty="0"/>
              <a:t>EAST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번째 버튼인 </a:t>
            </a:r>
            <a:r>
              <a:rPr lang="en-US" altLang="ko-KR" b="1" dirty="0"/>
              <a:t>pay </a:t>
            </a:r>
            <a:r>
              <a:rPr lang="ko-KR" altLang="en-US" b="1" dirty="0"/>
              <a:t>버튼</a:t>
            </a:r>
            <a:r>
              <a:rPr lang="ko-KR" altLang="en-US" dirty="0"/>
              <a:t>을 눌렀을 때입니다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Pay </a:t>
            </a:r>
            <a:r>
              <a:rPr lang="ko-KR" altLang="en-US" dirty="0"/>
              <a:t>버튼을 누르면 왼쪽과 같은 창이 뜹니다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A27D-7F52-B319-8666-6E88435526B6}"/>
              </a:ext>
            </a:extLst>
          </p:cNvPr>
          <p:cNvSpPr txBox="1"/>
          <p:nvPr/>
        </p:nvSpPr>
        <p:spPr>
          <a:xfrm>
            <a:off x="6815797" y="4436169"/>
            <a:ext cx="498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YES</a:t>
            </a:r>
            <a:r>
              <a:rPr lang="ko-KR" altLang="en-US" b="1" dirty="0"/>
              <a:t>버튼</a:t>
            </a:r>
            <a:r>
              <a:rPr lang="ko-KR" altLang="en-US" dirty="0"/>
              <a:t>을 누르면 왼쪽과 같이 무엇을 </a:t>
            </a:r>
            <a:r>
              <a:rPr lang="ko-KR" altLang="en-US" dirty="0" err="1"/>
              <a:t>주문했는지와</a:t>
            </a:r>
            <a:r>
              <a:rPr lang="ko-KR" altLang="en-US" dirty="0"/>
              <a:t> 총금액에 대한 정보가 </a:t>
            </a:r>
            <a:r>
              <a:rPr lang="en-US" altLang="ko-KR" dirty="0"/>
              <a:t>Message </a:t>
            </a:r>
            <a:r>
              <a:rPr lang="ko-KR" altLang="en-US" dirty="0"/>
              <a:t>형태로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AD4B9EE-E488-1E18-9245-7B56E41FF88A}"/>
              </a:ext>
            </a:extLst>
          </p:cNvPr>
          <p:cNvSpPr/>
          <p:nvPr/>
        </p:nvSpPr>
        <p:spPr>
          <a:xfrm rot="18669594">
            <a:off x="5567053" y="1048690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EC0D0DB-17DD-6F8B-885C-65081E5C5C65}"/>
              </a:ext>
            </a:extLst>
          </p:cNvPr>
          <p:cNvSpPr/>
          <p:nvPr/>
        </p:nvSpPr>
        <p:spPr>
          <a:xfrm rot="16200000">
            <a:off x="2887853" y="1692366"/>
            <a:ext cx="286098" cy="25237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5C3A27D-7F52-B319-8666-6E88435526B6}"/>
              </a:ext>
            </a:extLst>
          </p:cNvPr>
          <p:cNvSpPr txBox="1"/>
          <p:nvPr/>
        </p:nvSpPr>
        <p:spPr>
          <a:xfrm>
            <a:off x="6681043" y="4571213"/>
            <a:ext cx="524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</a:t>
            </a:r>
            <a:r>
              <a:rPr lang="ko-KR" altLang="en-US" b="1" dirty="0"/>
              <a:t>버튼</a:t>
            </a:r>
            <a:r>
              <a:rPr lang="ko-KR" altLang="en-US" dirty="0"/>
              <a:t>을 누르면 </a:t>
            </a:r>
            <a:r>
              <a:rPr lang="en-US" altLang="ko-KR" dirty="0"/>
              <a:t>pay</a:t>
            </a:r>
            <a:r>
              <a:rPr lang="ko-KR" altLang="en-US" dirty="0"/>
              <a:t>를 지금 </a:t>
            </a:r>
            <a:r>
              <a:rPr lang="ko-KR" altLang="en-US" dirty="0" err="1"/>
              <a:t>안한다고</a:t>
            </a:r>
            <a:r>
              <a:rPr lang="ko-KR" altLang="en-US" dirty="0"/>
              <a:t> 하여 </a:t>
            </a:r>
            <a:endParaRPr lang="en-US" altLang="ko-KR" dirty="0"/>
          </a:p>
          <a:p>
            <a:r>
              <a:rPr lang="ko-KR" altLang="en-US" dirty="0"/>
              <a:t>다시 메뉴 선택 단계로 이동하게끔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즉 해당 </a:t>
            </a:r>
            <a:r>
              <a:rPr lang="en-US" altLang="ko-KR" dirty="0"/>
              <a:t>OK</a:t>
            </a:r>
            <a:r>
              <a:rPr lang="ko-KR" altLang="en-US" dirty="0"/>
              <a:t>를 누르면 해당 </a:t>
            </a:r>
            <a:r>
              <a:rPr lang="en-US" altLang="ko-KR" dirty="0"/>
              <a:t>Message</a:t>
            </a:r>
            <a:r>
              <a:rPr lang="ko-KR" altLang="en-US" dirty="0"/>
              <a:t>가 닫힙니다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BD102-AD8D-F6D7-5CC0-9124BCB5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5" y="3429000"/>
            <a:ext cx="6125655" cy="32077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946E50-F3D9-D897-6D1C-CFC5DAD6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6" y="70857"/>
            <a:ext cx="6125655" cy="320929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1CD663C-6395-01F7-DC22-06F9BAAF9DF9}"/>
              </a:ext>
            </a:extLst>
          </p:cNvPr>
          <p:cNvSpPr/>
          <p:nvPr/>
        </p:nvSpPr>
        <p:spPr>
          <a:xfrm rot="18669594">
            <a:off x="5567053" y="1048690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D3BD3AC-A4FB-52CD-A9FA-FFEC4DA03B75}"/>
              </a:ext>
            </a:extLst>
          </p:cNvPr>
          <p:cNvSpPr/>
          <p:nvPr/>
        </p:nvSpPr>
        <p:spPr>
          <a:xfrm rot="5225188">
            <a:off x="3686748" y="1698595"/>
            <a:ext cx="286098" cy="25237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AE2F8-3558-891F-854C-B45C3EC6DE43}"/>
              </a:ext>
            </a:extLst>
          </p:cNvPr>
          <p:cNvSpPr txBox="1"/>
          <p:nvPr/>
        </p:nvSpPr>
        <p:spPr>
          <a:xfrm>
            <a:off x="6681043" y="1213837"/>
            <a:ext cx="49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</a:t>
            </a:r>
            <a:r>
              <a:rPr lang="en-US" altLang="ko-KR" b="1" dirty="0"/>
              <a:t>NO</a:t>
            </a:r>
            <a:r>
              <a:rPr lang="ko-KR" altLang="en-US" b="1" dirty="0"/>
              <a:t>버튼</a:t>
            </a:r>
            <a:r>
              <a:rPr lang="ko-KR" altLang="en-US" dirty="0"/>
              <a:t>을 눌러보겠습니다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57117BB-D7F8-AC3E-725C-5CCB7FDC5916}"/>
              </a:ext>
            </a:extLst>
          </p:cNvPr>
          <p:cNvSpPr/>
          <p:nvPr/>
        </p:nvSpPr>
        <p:spPr>
          <a:xfrm>
            <a:off x="3118585" y="3331713"/>
            <a:ext cx="741146" cy="194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12BF832-3785-D23C-FB1B-73FA336E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4" y="123870"/>
            <a:ext cx="6007792" cy="3158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04D15B-7884-89E5-4568-0A90A8E4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3" y="3539422"/>
            <a:ext cx="6007792" cy="3185084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C42DF2D-D212-FF08-791A-6555A3599356}"/>
              </a:ext>
            </a:extLst>
          </p:cNvPr>
          <p:cNvSpPr/>
          <p:nvPr/>
        </p:nvSpPr>
        <p:spPr>
          <a:xfrm>
            <a:off x="2933869" y="3349593"/>
            <a:ext cx="731520" cy="22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EC902-C9A1-505A-3453-D36047886718}"/>
              </a:ext>
            </a:extLst>
          </p:cNvPr>
          <p:cNvSpPr txBox="1"/>
          <p:nvPr/>
        </p:nvSpPr>
        <p:spPr>
          <a:xfrm>
            <a:off x="6681043" y="1213837"/>
            <a:ext cx="498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오른쪽 </a:t>
            </a:r>
            <a:r>
              <a:rPr lang="en-US" altLang="ko-KR" dirty="0"/>
              <a:t>EAST</a:t>
            </a:r>
            <a:r>
              <a:rPr lang="ko-KR" altLang="en-US" dirty="0"/>
              <a:t>에 있는 버튼들 중 제일 위에 있는 </a:t>
            </a:r>
            <a:r>
              <a:rPr lang="en-US" altLang="ko-KR" b="1" dirty="0"/>
              <a:t>reset </a:t>
            </a:r>
            <a:r>
              <a:rPr lang="ko-KR" altLang="en-US" b="1" dirty="0"/>
              <a:t>버튼</a:t>
            </a:r>
            <a:r>
              <a:rPr lang="ko-KR" altLang="en-US" dirty="0"/>
              <a:t>을 아메리카노 </a:t>
            </a:r>
            <a:r>
              <a:rPr lang="en-US" altLang="ko-KR" dirty="0"/>
              <a:t>2</a:t>
            </a:r>
            <a:r>
              <a:rPr lang="ko-KR" altLang="en-US" dirty="0"/>
              <a:t>잔이 추가된 상태에서 눌러보겠습니다</a:t>
            </a:r>
            <a:r>
              <a:rPr lang="en-US" altLang="ko-KR" dirty="0"/>
              <a:t>.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64BB170-FE28-B83F-D138-65FC4954B04A}"/>
              </a:ext>
            </a:extLst>
          </p:cNvPr>
          <p:cNvSpPr/>
          <p:nvPr/>
        </p:nvSpPr>
        <p:spPr>
          <a:xfrm rot="18669594">
            <a:off x="5393798" y="258333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E4530-FB03-A7FB-50AC-049073EEF71B}"/>
              </a:ext>
            </a:extLst>
          </p:cNvPr>
          <p:cNvSpPr txBox="1"/>
          <p:nvPr/>
        </p:nvSpPr>
        <p:spPr>
          <a:xfrm>
            <a:off x="6681043" y="4552199"/>
            <a:ext cx="498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왼쪽과 같이 메뉴들이 나와있는 화면 아래에 아메리카노 </a:t>
            </a:r>
            <a:r>
              <a:rPr lang="en-US" altLang="ko-KR" dirty="0"/>
              <a:t>2</a:t>
            </a:r>
            <a:r>
              <a:rPr lang="ko-KR" altLang="en-US" dirty="0"/>
              <a:t>잔이 </a:t>
            </a:r>
            <a:r>
              <a:rPr lang="ko-KR" altLang="en-US" dirty="0" err="1"/>
              <a:t>추가되었던게</a:t>
            </a:r>
            <a:r>
              <a:rPr lang="ko-KR" altLang="en-US" dirty="0"/>
              <a:t> 없어진 것을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201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7E731E-82CE-CE25-275B-21CBD43C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6" y="50312"/>
            <a:ext cx="6173212" cy="3229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43D6C-E852-6033-AEA6-3BFE9132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6" y="3575564"/>
            <a:ext cx="6173212" cy="3243936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50D5EBA-A186-6F34-2AF5-49F4B269E5F5}"/>
              </a:ext>
            </a:extLst>
          </p:cNvPr>
          <p:cNvSpPr/>
          <p:nvPr/>
        </p:nvSpPr>
        <p:spPr>
          <a:xfrm>
            <a:off x="2933869" y="3349593"/>
            <a:ext cx="731520" cy="22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F314-1E28-38A4-9F8A-5C8BB4238D90}"/>
              </a:ext>
            </a:extLst>
          </p:cNvPr>
          <p:cNvSpPr txBox="1"/>
          <p:nvPr/>
        </p:nvSpPr>
        <p:spPr>
          <a:xfrm>
            <a:off x="6637415" y="539362"/>
            <a:ext cx="5134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오른쪽 </a:t>
            </a:r>
            <a:r>
              <a:rPr lang="en-US" altLang="ko-KR" dirty="0"/>
              <a:t>EAST</a:t>
            </a:r>
            <a:r>
              <a:rPr lang="ko-KR" altLang="en-US" dirty="0"/>
              <a:t>에 있는 버튼들 중 제일 아래에 있는 </a:t>
            </a:r>
            <a:r>
              <a:rPr lang="en-US" altLang="ko-KR" b="1" dirty="0"/>
              <a:t>selected </a:t>
            </a:r>
            <a:r>
              <a:rPr lang="ko-KR" altLang="en-US" b="1" dirty="0"/>
              <a:t>버튼</a:t>
            </a:r>
            <a:r>
              <a:rPr lang="ko-KR" altLang="en-US" dirty="0"/>
              <a:t>을 </a:t>
            </a:r>
            <a:r>
              <a:rPr lang="ko-KR" altLang="en-US" dirty="0" err="1"/>
              <a:t>초코</a:t>
            </a:r>
            <a:r>
              <a:rPr lang="ko-KR" altLang="en-US" dirty="0"/>
              <a:t> </a:t>
            </a:r>
            <a:r>
              <a:rPr lang="ko-KR" altLang="en-US" dirty="0" err="1"/>
              <a:t>스무디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잔이 추가된 상태에서 눌러보겠습니다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버튼은 주문을 하면 후에 주문이 취소하다는 것을 알려주기 </a:t>
            </a:r>
            <a:r>
              <a:rPr lang="ko-KR" altLang="en-US" dirty="0" err="1"/>
              <a:t>위함이므로</a:t>
            </a:r>
            <a:r>
              <a:rPr lang="ko-KR" altLang="en-US" dirty="0"/>
              <a:t> 왼쪽과 같은 </a:t>
            </a:r>
            <a:r>
              <a:rPr lang="en-US" altLang="ko-KR" dirty="0"/>
              <a:t>Dialog</a:t>
            </a:r>
            <a:r>
              <a:rPr lang="ko-KR" altLang="en-US" dirty="0"/>
              <a:t>가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Dialog</a:t>
            </a:r>
            <a:r>
              <a:rPr lang="ko-KR" altLang="en-US" dirty="0"/>
              <a:t>버튼을 클릭해주겠습니다</a:t>
            </a:r>
            <a:r>
              <a:rPr lang="en-US" altLang="ko-KR" dirty="0"/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0706CF2-2C12-ADFA-E4A2-31047937FF2E}"/>
              </a:ext>
            </a:extLst>
          </p:cNvPr>
          <p:cNvSpPr/>
          <p:nvPr/>
        </p:nvSpPr>
        <p:spPr>
          <a:xfrm rot="18669594">
            <a:off x="5509301" y="1760786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45E94-205A-B3E3-6FA2-C501090AD809}"/>
              </a:ext>
            </a:extLst>
          </p:cNvPr>
          <p:cNvSpPr txBox="1"/>
          <p:nvPr/>
        </p:nvSpPr>
        <p:spPr>
          <a:xfrm>
            <a:off x="6637415" y="4680587"/>
            <a:ext cx="49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이대로 주문할 </a:t>
            </a:r>
            <a:r>
              <a:rPr lang="ko-KR" altLang="en-US" dirty="0" err="1"/>
              <a:t>건지에</a:t>
            </a:r>
            <a:r>
              <a:rPr lang="ko-KR" altLang="en-US" dirty="0"/>
              <a:t> 대한 대답을 선택할 수 있게 </a:t>
            </a:r>
            <a:r>
              <a:rPr lang="en-US" altLang="ko-KR" dirty="0"/>
              <a:t>OK, NO </a:t>
            </a:r>
            <a:r>
              <a:rPr lang="ko-KR" altLang="en-US" dirty="0"/>
              <a:t>버튼이 나옵니다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37C1C1D-4551-B40A-085E-EB7453604800}"/>
              </a:ext>
            </a:extLst>
          </p:cNvPr>
          <p:cNvSpPr/>
          <p:nvPr/>
        </p:nvSpPr>
        <p:spPr>
          <a:xfrm rot="2902199">
            <a:off x="1043072" y="3388546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02D5ECA-1208-833F-7E12-AD42DE3B43DF}"/>
              </a:ext>
            </a:extLst>
          </p:cNvPr>
          <p:cNvSpPr/>
          <p:nvPr/>
        </p:nvSpPr>
        <p:spPr>
          <a:xfrm rot="18669594">
            <a:off x="115124" y="123783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D855C9-81CF-3CBE-7039-47686C77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83" y="3563754"/>
            <a:ext cx="5856447" cy="3051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6B8C8-745C-22D9-7077-83E71F4A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4" y="109358"/>
            <a:ext cx="5856447" cy="3077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CDBC92-DA25-AB02-B6E7-219147DB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61" y="2930082"/>
            <a:ext cx="1244898" cy="75639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02B5702-AA41-C66A-DC31-F7B407E005D1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1603659" y="1648335"/>
            <a:ext cx="4576825" cy="1659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502A950-B362-1094-BAD6-CF2CFB3DFA52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1603659" y="3308279"/>
            <a:ext cx="4576824" cy="1781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0E1648-002A-C8F3-E5CF-C2D2F4A85FD7}"/>
              </a:ext>
            </a:extLst>
          </p:cNvPr>
          <p:cNvSpPr txBox="1"/>
          <p:nvPr/>
        </p:nvSpPr>
        <p:spPr>
          <a:xfrm>
            <a:off x="1603659" y="2909241"/>
            <a:ext cx="2663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앞서의 창에 뜬 버튼 중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77DB9-8CA6-D8F3-4B9F-21B789FA2FC3}"/>
              </a:ext>
            </a:extLst>
          </p:cNvPr>
          <p:cNvSpPr txBox="1"/>
          <p:nvPr/>
        </p:nvSpPr>
        <p:spPr>
          <a:xfrm>
            <a:off x="4048219" y="1248761"/>
            <a:ext cx="49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</a:t>
            </a:r>
            <a:r>
              <a:rPr lang="ko-KR" altLang="en-US" dirty="0"/>
              <a:t>를 선택했을 때 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8F72B-E976-4955-B97D-A894471A9B67}"/>
              </a:ext>
            </a:extLst>
          </p:cNvPr>
          <p:cNvSpPr txBox="1"/>
          <p:nvPr/>
        </p:nvSpPr>
        <p:spPr>
          <a:xfrm>
            <a:off x="4048219" y="4712402"/>
            <a:ext cx="49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r>
              <a:rPr lang="ko-KR" altLang="en-US" dirty="0"/>
              <a:t>를 선택했을 때 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BA1BC7C-084E-109E-3683-ED490EFC197E}"/>
              </a:ext>
            </a:extLst>
          </p:cNvPr>
          <p:cNvSpPr/>
          <p:nvPr/>
        </p:nvSpPr>
        <p:spPr>
          <a:xfrm>
            <a:off x="604689" y="2764934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E7F9447-2CDC-4710-BFF0-C774640CADA4}"/>
              </a:ext>
            </a:extLst>
          </p:cNvPr>
          <p:cNvSpPr/>
          <p:nvPr/>
        </p:nvSpPr>
        <p:spPr>
          <a:xfrm>
            <a:off x="1104174" y="2764933"/>
            <a:ext cx="376521" cy="3302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A7C9DDE-227C-6367-31A9-C326348804F9}"/>
              </a:ext>
            </a:extLst>
          </p:cNvPr>
          <p:cNvSpPr/>
          <p:nvPr/>
        </p:nvSpPr>
        <p:spPr>
          <a:xfrm>
            <a:off x="4079312" y="4321623"/>
            <a:ext cx="376521" cy="3302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857ED42-BC23-E1A5-9FAA-9759750A2BB6}"/>
              </a:ext>
            </a:extLst>
          </p:cNvPr>
          <p:cNvSpPr/>
          <p:nvPr/>
        </p:nvSpPr>
        <p:spPr>
          <a:xfrm>
            <a:off x="4079312" y="870564"/>
            <a:ext cx="376521" cy="3302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11939-5B56-46BC-0865-648AD117C30F}"/>
              </a:ext>
            </a:extLst>
          </p:cNvPr>
          <p:cNvSpPr txBox="1"/>
          <p:nvPr/>
        </p:nvSpPr>
        <p:spPr>
          <a:xfrm>
            <a:off x="3835246" y="1665995"/>
            <a:ext cx="2507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다시 메뉴 선택 화면으로</a:t>
            </a:r>
            <a:endParaRPr lang="en-US" altLang="ko-KR" sz="1500" dirty="0"/>
          </a:p>
          <a:p>
            <a:r>
              <a:rPr lang="ko-KR" altLang="en-US" sz="1500" dirty="0"/>
              <a:t>이동하여 </a:t>
            </a:r>
            <a:r>
              <a:rPr lang="en-US" altLang="ko-KR" sz="1500" dirty="0"/>
              <a:t>pay</a:t>
            </a:r>
            <a:r>
              <a:rPr lang="ko-KR" altLang="en-US" sz="1500" dirty="0"/>
              <a:t>버튼을 눌러</a:t>
            </a:r>
            <a:endParaRPr lang="en-US" altLang="ko-KR" sz="1500" dirty="0"/>
          </a:p>
          <a:p>
            <a:r>
              <a:rPr lang="ko-KR" altLang="en-US" sz="1500" dirty="0"/>
              <a:t>결제하게끔 </a:t>
            </a:r>
            <a:endParaRPr lang="en-US" altLang="ko-KR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DD689-D1A6-D7CA-2C5A-803D4414EB2A}"/>
              </a:ext>
            </a:extLst>
          </p:cNvPr>
          <p:cNvSpPr txBox="1"/>
          <p:nvPr/>
        </p:nvSpPr>
        <p:spPr>
          <a:xfrm>
            <a:off x="3892071" y="5163791"/>
            <a:ext cx="2507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다시 선택하라는 문구와</a:t>
            </a:r>
            <a:endParaRPr lang="en-US" altLang="ko-KR" sz="1500" dirty="0"/>
          </a:p>
          <a:p>
            <a:r>
              <a:rPr lang="ko-KR" altLang="en-US" sz="1500" dirty="0"/>
              <a:t>함께 다시 메뉴 선택으로</a:t>
            </a:r>
            <a:endParaRPr lang="en-US" altLang="ko-KR" sz="1500" dirty="0"/>
          </a:p>
          <a:p>
            <a:r>
              <a:rPr lang="ko-KR" altLang="en-US" sz="1500" dirty="0" err="1"/>
              <a:t>돌아감</a:t>
            </a:r>
            <a:endParaRPr lang="en-US" altLang="ko-KR" sz="15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F57A3C4-E2A2-CCB8-E992-84045A161DAD}"/>
              </a:ext>
            </a:extLst>
          </p:cNvPr>
          <p:cNvSpPr/>
          <p:nvPr/>
        </p:nvSpPr>
        <p:spPr>
          <a:xfrm rot="2384138">
            <a:off x="7487464" y="3864346"/>
            <a:ext cx="376521" cy="3302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554</Words>
  <Application>Microsoft Office PowerPoint</Application>
  <PresentationFormat>와이드스크린</PresentationFormat>
  <Paragraphs>103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객체지향프로그래밍 최종 결과물</vt:lpstr>
      <vt:lpstr> 실행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Class의 계층관계</vt:lpstr>
      <vt:lpstr>PowerPoint 프레젠테이션</vt:lpstr>
      <vt:lpstr>최종 결과물 장점 &amp; 보완할 점</vt:lpstr>
      <vt:lpstr>장점.  - 키오스크를 구현하여 주문한 품목과 총 금액을 구했다는 점 - 수업시간에 배웠던 Thread를 도입했다는 점     보완할 점.  Thread를 이용하여 sec를 계산했는데 일정시간이 지나면 다시 메뉴 리셋되는 것을 구현하면 좋을 것 같다고 생각했다.</vt:lpstr>
      <vt:lpstr> 최종 결과물 .java 코드들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최종 결과물 이용한 이미지들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객체지향프로그래밍 최종 결과물</dc:title>
  <dc:creator>이윤아</dc:creator>
  <cp:lastModifiedBy>이윤아</cp:lastModifiedBy>
  <cp:revision>66</cp:revision>
  <dcterms:created xsi:type="dcterms:W3CDTF">2022-06-04T16:48:23Z</dcterms:created>
  <dcterms:modified xsi:type="dcterms:W3CDTF">2022-06-04T20:31:45Z</dcterms:modified>
</cp:coreProperties>
</file>