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C25B8-BA8B-415D-B43E-F723557F667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00AB20-C40F-4FE4-833A-5D52FBAC4756}">
      <dgm:prSet phldrT="[텍스트]" custT="1"/>
      <dgm:spPr/>
      <dgm:t>
        <a:bodyPr/>
        <a:lstStyle/>
        <a:p>
          <a:pPr latinLnBrk="1"/>
          <a:r>
            <a:rPr lang="ko-KR" altLang="en-US" sz="1400" smtClean="0"/>
            <a:t>원래 계획했던 목표에서 다소 도달하지 못한 부분이 </a:t>
          </a:r>
          <a:r>
            <a:rPr lang="ko-KR" altLang="en-US" sz="1400" smtClean="0"/>
            <a:t>있으나</a:t>
          </a:r>
          <a:r>
            <a:rPr lang="en-US" altLang="ko-KR" sz="1400" smtClean="0"/>
            <a:t>,</a:t>
          </a:r>
          <a:r>
            <a:rPr lang="ko-KR" altLang="en-US" sz="1400" smtClean="0"/>
            <a:t> </a:t>
          </a:r>
          <a:r>
            <a:rPr lang="ko-KR" altLang="en-US" sz="1400" smtClean="0"/>
            <a:t>적은 인원으로 필수적인 기능은 전부 </a:t>
          </a:r>
          <a:r>
            <a:rPr lang="ko-KR" altLang="en-US" sz="1400" smtClean="0"/>
            <a:t>구현함</a:t>
          </a:r>
          <a:endParaRPr lang="ko-KR" altLang="en-US" sz="1400"/>
        </a:p>
      </dgm:t>
    </dgm:pt>
    <dgm:pt modelId="{E12CDF9D-0CDF-421D-8B16-CFC4CBE2663C}" type="parTrans" cxnId="{EDA474D2-75F8-4DCC-BC93-9FB657B873B6}">
      <dgm:prSet/>
      <dgm:spPr/>
      <dgm:t>
        <a:bodyPr/>
        <a:lstStyle/>
        <a:p>
          <a:pPr latinLnBrk="1"/>
          <a:endParaRPr lang="ko-KR" altLang="en-US"/>
        </a:p>
      </dgm:t>
    </dgm:pt>
    <dgm:pt modelId="{15A0C95B-5B1A-4F35-915E-D27126C675B8}" type="sibTrans" cxnId="{EDA474D2-75F8-4DCC-BC93-9FB657B873B6}">
      <dgm:prSet/>
      <dgm:spPr/>
      <dgm:t>
        <a:bodyPr/>
        <a:lstStyle/>
        <a:p>
          <a:pPr latinLnBrk="1"/>
          <a:endParaRPr lang="ko-KR" altLang="en-US"/>
        </a:p>
      </dgm:t>
    </dgm:pt>
    <dgm:pt modelId="{5E8EEEBC-A933-4CCC-90C2-780CCDE90DCF}">
      <dgm:prSet phldrT="[텍스트]" custT="1"/>
      <dgm:spPr/>
      <dgm:t>
        <a:bodyPr/>
        <a:lstStyle/>
        <a:p>
          <a:pPr latinLnBrk="1"/>
          <a:r>
            <a:rPr lang="ko-KR" altLang="en-US" sz="1400" smtClean="0"/>
            <a:t>길지 않은 개발기간과 적은 인원으로 비교적 완성된 웹사이트 구현</a:t>
          </a:r>
          <a:endParaRPr lang="ko-KR" altLang="en-US" sz="1400"/>
        </a:p>
      </dgm:t>
    </dgm:pt>
    <dgm:pt modelId="{7373EB89-38F7-4C51-A9F3-993378188ACA}" type="parTrans" cxnId="{EC3221B5-6D01-4366-8A42-18079CFA15EF}">
      <dgm:prSet/>
      <dgm:spPr/>
      <dgm:t>
        <a:bodyPr/>
        <a:lstStyle/>
        <a:p>
          <a:pPr latinLnBrk="1"/>
          <a:endParaRPr lang="ko-KR" altLang="en-US"/>
        </a:p>
      </dgm:t>
    </dgm:pt>
    <dgm:pt modelId="{FC14709E-217F-4DA1-8321-3E8A2C4A790D}" type="sibTrans" cxnId="{EC3221B5-6D01-4366-8A42-18079CFA15EF}">
      <dgm:prSet/>
      <dgm:spPr/>
      <dgm:t>
        <a:bodyPr/>
        <a:lstStyle/>
        <a:p>
          <a:pPr latinLnBrk="1"/>
          <a:endParaRPr lang="ko-KR" altLang="en-US"/>
        </a:p>
      </dgm:t>
    </dgm:pt>
    <dgm:pt modelId="{C967C5FD-CB60-4281-A3F3-45AB0C92D8FF}">
      <dgm:prSet phldrT="[텍스트]" custT="1"/>
      <dgm:spPr/>
      <dgm:t>
        <a:bodyPr/>
        <a:lstStyle/>
        <a:p>
          <a:pPr latinLnBrk="1"/>
          <a:r>
            <a:rPr lang="ko-KR" altLang="en-US" sz="1400" smtClean="0"/>
            <a:t>쇼핑몰 사이트에 필수적인 </a:t>
          </a:r>
          <a:endParaRPr lang="en-US" altLang="ko-KR" sz="1400" smtClean="0"/>
        </a:p>
        <a:p>
          <a:pPr latinLnBrk="1"/>
          <a:r>
            <a:rPr lang="ko-KR" altLang="en-US" sz="1400" smtClean="0"/>
            <a:t>로그인</a:t>
          </a:r>
          <a:r>
            <a:rPr lang="en-US" altLang="ko-KR" sz="1400" smtClean="0"/>
            <a:t>, </a:t>
          </a:r>
          <a:r>
            <a:rPr lang="ko-KR" altLang="en-US" sz="1400" smtClean="0"/>
            <a:t>회원가입</a:t>
          </a:r>
          <a:r>
            <a:rPr lang="en-US" altLang="ko-KR" sz="1400" smtClean="0"/>
            <a:t>, </a:t>
          </a:r>
          <a:r>
            <a:rPr lang="ko-KR" altLang="en-US" sz="1400" smtClean="0"/>
            <a:t>회원관리</a:t>
          </a:r>
          <a:r>
            <a:rPr lang="en-US" altLang="ko-KR" sz="1400" smtClean="0"/>
            <a:t>, </a:t>
          </a:r>
          <a:r>
            <a:rPr lang="ko-KR" altLang="en-US" sz="1400" smtClean="0"/>
            <a:t>상품관리</a:t>
          </a:r>
          <a:r>
            <a:rPr lang="en-US" altLang="ko-KR" sz="1400" smtClean="0"/>
            <a:t>, </a:t>
          </a:r>
          <a:r>
            <a:rPr lang="ko-KR" altLang="en-US" sz="1400" smtClean="0"/>
            <a:t>주문기능 등 모든 </a:t>
          </a:r>
          <a:r>
            <a:rPr lang="ko-KR" altLang="en-US" sz="1400" smtClean="0"/>
            <a:t>기능을 개발하였고 가구 배치 시뮬레이션 또한 개발</a:t>
          </a:r>
          <a:endParaRPr lang="ko-KR" altLang="en-US" sz="1400"/>
        </a:p>
      </dgm:t>
    </dgm:pt>
    <dgm:pt modelId="{A1D8FAD7-413B-4F3D-8943-BFA6171821B7}" type="parTrans" cxnId="{6A74AABB-814C-4B09-981B-4F368ECE254B}">
      <dgm:prSet/>
      <dgm:spPr/>
      <dgm:t>
        <a:bodyPr/>
        <a:lstStyle/>
        <a:p>
          <a:pPr latinLnBrk="1"/>
          <a:endParaRPr lang="ko-KR" altLang="en-US"/>
        </a:p>
      </dgm:t>
    </dgm:pt>
    <dgm:pt modelId="{2809B619-8726-4F54-835E-07EC5F20AF5D}" type="sibTrans" cxnId="{6A74AABB-814C-4B09-981B-4F368ECE254B}">
      <dgm:prSet/>
      <dgm:spPr/>
      <dgm:t>
        <a:bodyPr/>
        <a:lstStyle/>
        <a:p>
          <a:pPr latinLnBrk="1"/>
          <a:endParaRPr lang="ko-KR" altLang="en-US"/>
        </a:p>
      </dgm:t>
    </dgm:pt>
    <dgm:pt modelId="{2F7EA503-7982-4577-B189-FF5632E61B97}">
      <dgm:prSet phldrT="[텍스트]" custT="1"/>
      <dgm:spPr/>
      <dgm:t>
        <a:bodyPr/>
        <a:lstStyle/>
        <a:p>
          <a:pPr latinLnBrk="1"/>
          <a:r>
            <a:rPr lang="ko-KR" altLang="en-US" sz="1400" smtClean="0"/>
            <a:t>시간 부족과 프론트 </a:t>
          </a:r>
          <a:r>
            <a:rPr lang="ko-KR" altLang="en-US" sz="1400" smtClean="0"/>
            <a:t>디자인에 </a:t>
          </a:r>
          <a:r>
            <a:rPr lang="ko-KR" altLang="en-US" sz="1400" smtClean="0"/>
            <a:t>해박한 </a:t>
          </a:r>
          <a:r>
            <a:rPr lang="ko-KR" altLang="en-US" sz="1400" smtClean="0"/>
            <a:t>사람이 없어 웹사이트 </a:t>
          </a:r>
          <a:r>
            <a:rPr lang="ko-KR" altLang="en-US" sz="1400" smtClean="0"/>
            <a:t>디자인은 미완성</a:t>
          </a:r>
          <a:endParaRPr lang="ko-KR" altLang="en-US" sz="1400"/>
        </a:p>
      </dgm:t>
    </dgm:pt>
    <dgm:pt modelId="{D9489DE4-38D8-4286-868A-B5D0456B4157}" type="parTrans" cxnId="{7EAA7D50-84B3-4131-BB39-9A96B19648FE}">
      <dgm:prSet/>
      <dgm:spPr/>
      <dgm:t>
        <a:bodyPr/>
        <a:lstStyle/>
        <a:p>
          <a:pPr latinLnBrk="1"/>
          <a:endParaRPr lang="ko-KR" altLang="en-US"/>
        </a:p>
      </dgm:t>
    </dgm:pt>
    <dgm:pt modelId="{397CD7E8-5CD1-4F00-8627-FF1D153627BB}" type="sibTrans" cxnId="{7EAA7D50-84B3-4131-BB39-9A96B19648FE}">
      <dgm:prSet/>
      <dgm:spPr/>
      <dgm:t>
        <a:bodyPr/>
        <a:lstStyle/>
        <a:p>
          <a:pPr latinLnBrk="1"/>
          <a:endParaRPr lang="ko-KR" altLang="en-US"/>
        </a:p>
      </dgm:t>
    </dgm:pt>
    <dgm:pt modelId="{55D9F71B-22C8-4247-8225-40BEF8271679}" type="pres">
      <dgm:prSet presAssocID="{DA7C25B8-BA8B-415D-B43E-F723557F667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05015B-49AB-47ED-B2E6-6305BC7159DB}" type="pres">
      <dgm:prSet presAssocID="{3000AB20-C40F-4FE4-833A-5D52FBAC4756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862F823-103C-4C88-8043-42BDE48451F2}" type="pres">
      <dgm:prSet presAssocID="{7373EB89-38F7-4C51-A9F3-993378188ACA}" presName="parTrans" presStyleLbl="bg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9512795-40FA-4C58-9283-89AB9881B067}" type="pres">
      <dgm:prSet presAssocID="{5E8EEEBC-A933-4CCC-90C2-780CCDE90DC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955F51-0EED-49CB-9D99-DC08CBEE90B4}" type="pres">
      <dgm:prSet presAssocID="{A1D8FAD7-413B-4F3D-8943-BFA6171821B7}" presName="parTrans" presStyleLbl="bg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25C1FED-5668-45A0-B6A3-8624D9CE641E}" type="pres">
      <dgm:prSet presAssocID="{C967C5FD-CB60-4281-A3F3-45AB0C92D8FF}" presName="node" presStyleLbl="node1" presStyleIdx="1" presStyleCnt="3" custRadScaleRad="100029" custRadScaleInc="81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A4D276-9ED2-466D-BBC7-4B88F0E731A4}" type="pres">
      <dgm:prSet presAssocID="{D9489DE4-38D8-4286-868A-B5D0456B4157}" presName="parTrans" presStyleLbl="bg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6C10C6D-CC47-4EEE-B7A3-6EC7AB56BBA7}" type="pres">
      <dgm:prSet presAssocID="{2F7EA503-7982-4577-B189-FF5632E61B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3E7D38-326E-41EA-8BE5-776F307DB7ED}" type="presOf" srcId="{7373EB89-38F7-4C51-A9F3-993378188ACA}" destId="{A862F823-103C-4C88-8043-42BDE48451F2}" srcOrd="0" destOrd="0" presId="urn:microsoft.com/office/officeart/2005/8/layout/radial4"/>
    <dgm:cxn modelId="{74DB2807-A17A-4FCD-8E89-7126220D7883}" type="presOf" srcId="{A1D8FAD7-413B-4F3D-8943-BFA6171821B7}" destId="{40955F51-0EED-49CB-9D99-DC08CBEE90B4}" srcOrd="0" destOrd="0" presId="urn:microsoft.com/office/officeart/2005/8/layout/radial4"/>
    <dgm:cxn modelId="{EC3221B5-6D01-4366-8A42-18079CFA15EF}" srcId="{3000AB20-C40F-4FE4-833A-5D52FBAC4756}" destId="{5E8EEEBC-A933-4CCC-90C2-780CCDE90DCF}" srcOrd="0" destOrd="0" parTransId="{7373EB89-38F7-4C51-A9F3-993378188ACA}" sibTransId="{FC14709E-217F-4DA1-8321-3E8A2C4A790D}"/>
    <dgm:cxn modelId="{7EAA7D50-84B3-4131-BB39-9A96B19648FE}" srcId="{3000AB20-C40F-4FE4-833A-5D52FBAC4756}" destId="{2F7EA503-7982-4577-B189-FF5632E61B97}" srcOrd="2" destOrd="0" parTransId="{D9489DE4-38D8-4286-868A-B5D0456B4157}" sibTransId="{397CD7E8-5CD1-4F00-8627-FF1D153627BB}"/>
    <dgm:cxn modelId="{F51E2BE1-0137-453E-950F-607C805C6F83}" type="presOf" srcId="{2F7EA503-7982-4577-B189-FF5632E61B97}" destId="{36C10C6D-CC47-4EEE-B7A3-6EC7AB56BBA7}" srcOrd="0" destOrd="0" presId="urn:microsoft.com/office/officeart/2005/8/layout/radial4"/>
    <dgm:cxn modelId="{6A74AABB-814C-4B09-981B-4F368ECE254B}" srcId="{3000AB20-C40F-4FE4-833A-5D52FBAC4756}" destId="{C967C5FD-CB60-4281-A3F3-45AB0C92D8FF}" srcOrd="1" destOrd="0" parTransId="{A1D8FAD7-413B-4F3D-8943-BFA6171821B7}" sibTransId="{2809B619-8726-4F54-835E-07EC5F20AF5D}"/>
    <dgm:cxn modelId="{B25DAB57-3ACA-4366-A8B3-8E25DA3FE1C6}" type="presOf" srcId="{3000AB20-C40F-4FE4-833A-5D52FBAC4756}" destId="{A805015B-49AB-47ED-B2E6-6305BC7159DB}" srcOrd="0" destOrd="0" presId="urn:microsoft.com/office/officeart/2005/8/layout/radial4"/>
    <dgm:cxn modelId="{EDA474D2-75F8-4DCC-BC93-9FB657B873B6}" srcId="{DA7C25B8-BA8B-415D-B43E-F723557F667E}" destId="{3000AB20-C40F-4FE4-833A-5D52FBAC4756}" srcOrd="0" destOrd="0" parTransId="{E12CDF9D-0CDF-421D-8B16-CFC4CBE2663C}" sibTransId="{15A0C95B-5B1A-4F35-915E-D27126C675B8}"/>
    <dgm:cxn modelId="{2FB36A73-E7B1-4F86-9834-6705AF5692EA}" type="presOf" srcId="{5E8EEEBC-A933-4CCC-90C2-780CCDE90DCF}" destId="{89512795-40FA-4C58-9283-89AB9881B067}" srcOrd="0" destOrd="0" presId="urn:microsoft.com/office/officeart/2005/8/layout/radial4"/>
    <dgm:cxn modelId="{8C495F65-3B5F-4F5F-8383-D4E5C2614C6C}" type="presOf" srcId="{DA7C25B8-BA8B-415D-B43E-F723557F667E}" destId="{55D9F71B-22C8-4247-8225-40BEF8271679}" srcOrd="0" destOrd="0" presId="urn:microsoft.com/office/officeart/2005/8/layout/radial4"/>
    <dgm:cxn modelId="{89BCA5C5-1DFE-42AE-A730-7FC4293272D2}" type="presOf" srcId="{C967C5FD-CB60-4281-A3F3-45AB0C92D8FF}" destId="{A25C1FED-5668-45A0-B6A3-8624D9CE641E}" srcOrd="0" destOrd="0" presId="urn:microsoft.com/office/officeart/2005/8/layout/radial4"/>
    <dgm:cxn modelId="{CB5E48B9-F330-4DB5-97C0-B293832FF6EC}" type="presOf" srcId="{D9489DE4-38D8-4286-868A-B5D0456B4157}" destId="{32A4D276-9ED2-466D-BBC7-4B88F0E731A4}" srcOrd="0" destOrd="0" presId="urn:microsoft.com/office/officeart/2005/8/layout/radial4"/>
    <dgm:cxn modelId="{C712C3C4-4D6D-4D17-B025-67F26368FC53}" type="presParOf" srcId="{55D9F71B-22C8-4247-8225-40BEF8271679}" destId="{A805015B-49AB-47ED-B2E6-6305BC7159DB}" srcOrd="0" destOrd="0" presId="urn:microsoft.com/office/officeart/2005/8/layout/radial4"/>
    <dgm:cxn modelId="{F77568A4-390A-4CF2-A1D7-F873EE2FEF28}" type="presParOf" srcId="{55D9F71B-22C8-4247-8225-40BEF8271679}" destId="{A862F823-103C-4C88-8043-42BDE48451F2}" srcOrd="1" destOrd="0" presId="urn:microsoft.com/office/officeart/2005/8/layout/radial4"/>
    <dgm:cxn modelId="{5701DAF8-5700-42D9-B420-057264444918}" type="presParOf" srcId="{55D9F71B-22C8-4247-8225-40BEF8271679}" destId="{89512795-40FA-4C58-9283-89AB9881B067}" srcOrd="2" destOrd="0" presId="urn:microsoft.com/office/officeart/2005/8/layout/radial4"/>
    <dgm:cxn modelId="{28600777-E4F0-42AD-AAA9-4E4A79C8C91E}" type="presParOf" srcId="{55D9F71B-22C8-4247-8225-40BEF8271679}" destId="{40955F51-0EED-49CB-9D99-DC08CBEE90B4}" srcOrd="3" destOrd="0" presId="urn:microsoft.com/office/officeart/2005/8/layout/radial4"/>
    <dgm:cxn modelId="{F9AB3F76-1784-42ED-9DBF-1023ABDBA385}" type="presParOf" srcId="{55D9F71B-22C8-4247-8225-40BEF8271679}" destId="{A25C1FED-5668-45A0-B6A3-8624D9CE641E}" srcOrd="4" destOrd="0" presId="urn:microsoft.com/office/officeart/2005/8/layout/radial4"/>
    <dgm:cxn modelId="{2A8392F5-BF4D-44E7-8497-C114F2DE8BF5}" type="presParOf" srcId="{55D9F71B-22C8-4247-8225-40BEF8271679}" destId="{32A4D276-9ED2-466D-BBC7-4B88F0E731A4}" srcOrd="5" destOrd="0" presId="urn:microsoft.com/office/officeart/2005/8/layout/radial4"/>
    <dgm:cxn modelId="{B550FC2B-B3A3-4F73-A7A5-BFAF2DC66AF0}" type="presParOf" srcId="{55D9F71B-22C8-4247-8225-40BEF8271679}" destId="{36C10C6D-CC47-4EEE-B7A3-6EC7AB56BBA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5015B-49AB-47ED-B2E6-6305BC7159DB}">
      <dsp:nvSpPr>
        <dsp:cNvPr id="0" name=""/>
        <dsp:cNvSpPr/>
      </dsp:nvSpPr>
      <dsp:spPr>
        <a:xfrm>
          <a:off x="3337560" y="3117016"/>
          <a:ext cx="2468880" cy="2468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원래 계획했던 목표에서 다소 도달하지 못한 부분이 </a:t>
          </a:r>
          <a:r>
            <a:rPr lang="ko-KR" altLang="en-US" sz="1400" kern="1200" smtClean="0"/>
            <a:t>있으나</a:t>
          </a:r>
          <a:r>
            <a:rPr lang="en-US" altLang="ko-KR" sz="1400" kern="1200" smtClean="0"/>
            <a:t>,</a:t>
          </a:r>
          <a:r>
            <a:rPr lang="ko-KR" altLang="en-US" sz="1400" kern="1200" smtClean="0"/>
            <a:t> </a:t>
          </a:r>
          <a:r>
            <a:rPr lang="ko-KR" altLang="en-US" sz="1400" kern="1200" smtClean="0"/>
            <a:t>적은 인원으로 필수적인 기능은 전부 </a:t>
          </a:r>
          <a:r>
            <a:rPr lang="ko-KR" altLang="en-US" sz="1400" kern="1200" smtClean="0"/>
            <a:t>구현함</a:t>
          </a:r>
          <a:endParaRPr lang="ko-KR" altLang="en-US" sz="1400" kern="1200"/>
        </a:p>
      </dsp:txBody>
      <dsp:txXfrm>
        <a:off x="3699119" y="3478575"/>
        <a:ext cx="1745762" cy="1745762"/>
      </dsp:txXfrm>
    </dsp:sp>
    <dsp:sp modelId="{A862F823-103C-4C88-8043-42BDE48451F2}">
      <dsp:nvSpPr>
        <dsp:cNvPr id="0" name=""/>
        <dsp:cNvSpPr/>
      </dsp:nvSpPr>
      <dsp:spPr>
        <a:xfrm rot="12900000">
          <a:off x="1592843" y="2633373"/>
          <a:ext cx="2055846" cy="70363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12795-40FA-4C58-9283-89AB9881B067}">
      <dsp:nvSpPr>
        <dsp:cNvPr id="0" name=""/>
        <dsp:cNvSpPr/>
      </dsp:nvSpPr>
      <dsp:spPr>
        <a:xfrm>
          <a:off x="606023" y="1457421"/>
          <a:ext cx="2345436" cy="1876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길지 않은 개발기간과 적은 인원으로 비교적 완성된 웹사이트 구현</a:t>
          </a:r>
          <a:endParaRPr lang="ko-KR" altLang="en-US" sz="1400" kern="1200"/>
        </a:p>
      </dsp:txBody>
      <dsp:txXfrm>
        <a:off x="660979" y="1512377"/>
        <a:ext cx="2235524" cy="1766436"/>
      </dsp:txXfrm>
    </dsp:sp>
    <dsp:sp modelId="{40955F51-0EED-49CB-9D99-DC08CBEE90B4}">
      <dsp:nvSpPr>
        <dsp:cNvPr id="0" name=""/>
        <dsp:cNvSpPr/>
      </dsp:nvSpPr>
      <dsp:spPr>
        <a:xfrm rot="16229484">
          <a:off x="3564043" y="1617191"/>
          <a:ext cx="2056781" cy="70363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C1FED-5668-45A0-B6A3-8624D9CE641E}">
      <dsp:nvSpPr>
        <dsp:cNvPr id="0" name=""/>
        <dsp:cNvSpPr/>
      </dsp:nvSpPr>
      <dsp:spPr>
        <a:xfrm>
          <a:off x="3428535" y="2479"/>
          <a:ext cx="2345436" cy="1876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쇼핑몰 사이트에 필수적인 </a:t>
          </a:r>
          <a:endParaRPr lang="en-US" altLang="ko-KR" sz="1400" kern="120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로그인</a:t>
          </a:r>
          <a:r>
            <a:rPr lang="en-US" altLang="ko-KR" sz="1400" kern="1200" smtClean="0"/>
            <a:t>, </a:t>
          </a:r>
          <a:r>
            <a:rPr lang="ko-KR" altLang="en-US" sz="1400" kern="1200" smtClean="0"/>
            <a:t>회원가입</a:t>
          </a:r>
          <a:r>
            <a:rPr lang="en-US" altLang="ko-KR" sz="1400" kern="1200" smtClean="0"/>
            <a:t>, </a:t>
          </a:r>
          <a:r>
            <a:rPr lang="ko-KR" altLang="en-US" sz="1400" kern="1200" smtClean="0"/>
            <a:t>회원관리</a:t>
          </a:r>
          <a:r>
            <a:rPr lang="en-US" altLang="ko-KR" sz="1400" kern="1200" smtClean="0"/>
            <a:t>, </a:t>
          </a:r>
          <a:r>
            <a:rPr lang="ko-KR" altLang="en-US" sz="1400" kern="1200" smtClean="0"/>
            <a:t>상품관리</a:t>
          </a:r>
          <a:r>
            <a:rPr lang="en-US" altLang="ko-KR" sz="1400" kern="1200" smtClean="0"/>
            <a:t>, </a:t>
          </a:r>
          <a:r>
            <a:rPr lang="ko-KR" altLang="en-US" sz="1400" kern="1200" smtClean="0"/>
            <a:t>주문기능 등 모든 </a:t>
          </a:r>
          <a:r>
            <a:rPr lang="ko-KR" altLang="en-US" sz="1400" kern="1200" smtClean="0"/>
            <a:t>기능을 개발하였고 가구 배치 시뮬레이션 또한 개발</a:t>
          </a:r>
          <a:endParaRPr lang="ko-KR" altLang="en-US" sz="1400" kern="1200"/>
        </a:p>
      </dsp:txBody>
      <dsp:txXfrm>
        <a:off x="3483491" y="57435"/>
        <a:ext cx="2235524" cy="1766436"/>
      </dsp:txXfrm>
    </dsp:sp>
    <dsp:sp modelId="{32A4D276-9ED2-466D-BBC7-4B88F0E731A4}">
      <dsp:nvSpPr>
        <dsp:cNvPr id="0" name=""/>
        <dsp:cNvSpPr/>
      </dsp:nvSpPr>
      <dsp:spPr>
        <a:xfrm rot="19500000">
          <a:off x="5495309" y="2633373"/>
          <a:ext cx="2055846" cy="70363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10C6D-CC47-4EEE-B7A3-6EC7AB56BBA7}">
      <dsp:nvSpPr>
        <dsp:cNvPr id="0" name=""/>
        <dsp:cNvSpPr/>
      </dsp:nvSpPr>
      <dsp:spPr>
        <a:xfrm>
          <a:off x="6192540" y="1457421"/>
          <a:ext cx="2345436" cy="1876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/>
            <a:t>시간 부족과 프론트 </a:t>
          </a:r>
          <a:r>
            <a:rPr lang="ko-KR" altLang="en-US" sz="1400" kern="1200" smtClean="0"/>
            <a:t>디자인에 </a:t>
          </a:r>
          <a:r>
            <a:rPr lang="ko-KR" altLang="en-US" sz="1400" kern="1200" smtClean="0"/>
            <a:t>해박한 </a:t>
          </a:r>
          <a:r>
            <a:rPr lang="ko-KR" altLang="en-US" sz="1400" kern="1200" smtClean="0"/>
            <a:t>사람이 없어 웹사이트 </a:t>
          </a:r>
          <a:r>
            <a:rPr lang="ko-KR" altLang="en-US" sz="1400" kern="1200" smtClean="0"/>
            <a:t>디자인은 미완성</a:t>
          </a:r>
          <a:endParaRPr lang="ko-KR" altLang="en-US" sz="1400" kern="1200"/>
        </a:p>
      </dsp:txBody>
      <dsp:txXfrm>
        <a:off x="6247496" y="1512377"/>
        <a:ext cx="2235524" cy="176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2E3A3-3314-4D4C-B30C-7FE652EB4B5E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33B9-7F33-4300-824A-AED223244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9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7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133B9-7F33-4300-824A-AED2232440EF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9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73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756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F935-E788-4BFF-B2CB-14E587B2365A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78B8-7937-4FD5-937F-5403C8854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70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951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233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174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571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12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126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DE8A-C30E-42F2-8B8D-1331EE67E4C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D7EA8-3684-47CC-88F8-F6936C023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9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5760640"/>
          </a:xfrm>
        </p:spPr>
        <p:txBody>
          <a:bodyPr>
            <a:normAutofit fontScale="90000"/>
          </a:bodyPr>
          <a:lstStyle/>
          <a:p>
            <a:r>
              <a:rPr lang="en-US" altLang="ko-KR" sz="7200" b="1" spc="60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  <a:t>Furniture</a:t>
            </a:r>
            <a:r>
              <a:rPr lang="en-US" altLang="ko-KR" sz="7200" b="1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  <a:t/>
            </a:r>
            <a:br>
              <a:rPr lang="en-US" altLang="ko-KR" sz="7200" b="1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</a:br>
            <a:r>
              <a:rPr lang="en-US" altLang="ko-KR" sz="7200" b="1" spc="60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  <a:t>Shopping Mall</a:t>
            </a:r>
            <a:br>
              <a:rPr lang="en-US" altLang="ko-KR" sz="7200" b="1" spc="60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</a:br>
            <a:r>
              <a:rPr lang="en-US" altLang="ko-KR" sz="7200" b="1" spc="60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  <a:t>Website</a:t>
            </a:r>
            <a:r>
              <a:rPr lang="en-US" altLang="ko-KR" sz="7200" b="1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  <a:t/>
            </a:r>
            <a:br>
              <a:rPr lang="en-US" altLang="ko-KR" sz="7200" b="1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</a:br>
            <a:r>
              <a:rPr lang="en-US" altLang="ko-KR" sz="7200" b="1" spc="60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  <a:t>KBGAGU</a:t>
            </a:r>
            <a:r>
              <a:rPr lang="en-US" altLang="ko-KR" sz="7200" b="1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  <a:t/>
            </a:r>
            <a:br>
              <a:rPr lang="en-US" altLang="ko-KR" sz="7200" b="1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+mj-ea"/>
              </a:rPr>
            </a:br>
            <a:r>
              <a:rPr lang="en-US" altLang="ko-KR" sz="7200" b="1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7200" b="1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b="1" smtClean="0">
                <a:effectLst/>
                <a:latin typeface="+mn-ea"/>
                <a:ea typeface="+mn-ea"/>
              </a:rPr>
              <a:t>가구 쇼핑몰 웹사이트</a:t>
            </a:r>
            <a:endParaRPr lang="ko-KR" altLang="en-US" sz="2400" b="1">
              <a:effectLst/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-792728"/>
            <a:ext cx="6192689" cy="6192689"/>
          </a:xfrm>
          <a:prstGeom prst="rect">
            <a:avLst/>
          </a:prstGeom>
          <a:effectLst/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도메인 주소</a:t>
            </a:r>
            <a:r>
              <a:rPr lang="en-US" altLang="ko-KR" smtClean="0"/>
              <a:t>: kbgagu.shop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549">
        <p14:reveal/>
      </p:transition>
    </mc:Choice>
    <mc:Fallback xmlns="">
      <p:transition spd="slow" advTm="15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프로그램 기능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회원가입 기능</a:t>
            </a:r>
            <a:endParaRPr lang="en-US" altLang="ko-KR" sz="28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7200" b="1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" y="1484784"/>
            <a:ext cx="4608324" cy="393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449999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7102" y="5604461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ajax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사용으로 입력과 동시에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데이터 유효성 검사 실시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5124" y="4012281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정규표현식으로 데이터 유효성 체크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2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프로그램 기능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장바구니 기능</a:t>
            </a:r>
            <a:endParaRPr lang="en-US" altLang="ko-KR" sz="28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7200" b="1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9120"/>
            <a:ext cx="6667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700808"/>
            <a:ext cx="86597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SHOP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에서 제품을 장바구니에 담게되면 다음과 같은 화면 출력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checkbox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태그로 원하는 상품만 골라 결제가능</a:t>
            </a:r>
            <a:endParaRPr lang="en-US" altLang="ko-KR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상품이름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가격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할인가격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최종가격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수량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장바구니 등록일을 표시하여 사용자가 최대한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자세한 정보를 얻을 수 있도록 함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   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를 누르면 장바구니 목록에서 제품 삭제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20399"/>
            <a:ext cx="333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41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프로그램 기능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관리자 </a:t>
            </a:r>
            <a:r>
              <a:rPr lang="en-US" altLang="ko-KR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– </a:t>
            </a: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메인 페이지</a:t>
            </a:r>
            <a:endParaRPr lang="en-US" altLang="ko-KR" sz="28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1885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720" y="1621448"/>
            <a:ext cx="4992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주소창에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/admin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을 입력하면 관리자 페이지로 이동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7"/>
            <a:ext cx="5673255" cy="412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3521559"/>
            <a:ext cx="2662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방문자 차트를 생성하여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일간 방문자 수를 한 눈에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알기 쉽게 그래프로 시각화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05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프로그램 기능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관리자 </a:t>
            </a:r>
            <a:r>
              <a:rPr lang="en-US" altLang="ko-KR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– </a:t>
            </a: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메인 페이지</a:t>
            </a:r>
            <a:endParaRPr lang="en-US" altLang="ko-KR" sz="28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48134" y="1506270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방문자 통계 차트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Dao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789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프로그램 기능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관리자 </a:t>
            </a:r>
            <a:r>
              <a:rPr lang="en-US" altLang="ko-KR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– </a:t>
            </a: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문의관리 페이지</a:t>
            </a:r>
            <a:endParaRPr lang="en-US" altLang="ko-KR" sz="28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4860032" cy="394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99559" y="1578278"/>
            <a:ext cx="450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회원정보와 문의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답변 상태를 한번에 확인가능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257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516216" y="4279032"/>
            <a:ext cx="0" cy="662136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82282" y="3028209"/>
            <a:ext cx="4397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65367"/>
            <a:ext cx="67437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42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프로그램 기능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관리자 </a:t>
            </a:r>
            <a:r>
              <a:rPr lang="en-US" altLang="ko-KR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– </a:t>
            </a: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상품관리 페이지</a:t>
            </a:r>
            <a:endParaRPr lang="en-US" altLang="ko-KR" sz="28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97" y="1484784"/>
            <a:ext cx="5551206" cy="204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751"/>
            <a:ext cx="4644008" cy="320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97783" y="4285379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SHOP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 노출되는 상품의 정보들을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관리자 페이지에서 설정 가능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신제품 여부와 제품추천 여부를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체크하면</a:t>
            </a:r>
            <a:r>
              <a:rPr lang="en-US" altLang="ko-KR" sz="16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화면 위쪽에 우선으로 노출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판매량과 재고는 자동으로 늘고 줄어듦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55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ko-KR" sz="9600" b="1" smtClean="0"/>
          </a:p>
          <a:p>
            <a:pPr marL="0" indent="0" algn="ctr">
              <a:buNone/>
            </a:pPr>
            <a:r>
              <a:rPr lang="en-US" altLang="ko-KR" sz="11300" b="1" smtClean="0"/>
              <a:t>03</a:t>
            </a:r>
          </a:p>
          <a:p>
            <a:pPr marL="0" indent="0" algn="ctr">
              <a:buNone/>
            </a:pPr>
            <a:r>
              <a:rPr lang="ko-KR" altLang="en-US" sz="3600" u="sng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문제</a:t>
            </a:r>
            <a:r>
              <a:rPr lang="ko-KR" altLang="en-US" sz="3600" u="sng" spc="600">
                <a:latin typeface="HY견명조" panose="02030600000101010101" pitchFamily="18" charset="-127"/>
                <a:ea typeface="HY견명조" panose="02030600000101010101" pitchFamily="18" charset="-127"/>
              </a:rPr>
              <a:t>점</a:t>
            </a:r>
            <a:endParaRPr lang="en-US" altLang="ko-KR" sz="3600" u="sng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383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문제점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프로그램의 문제점</a:t>
            </a:r>
            <a:endParaRPr lang="en-US" altLang="ko-KR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" y="1484784"/>
            <a:ext cx="55802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69884" y="1484784"/>
            <a:ext cx="3238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장바구니에서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X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를 누르면 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confirm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출력없이</a:t>
            </a:r>
            <a:r>
              <a:rPr lang="en-US" altLang="ko-KR" sz="16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바로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목록에서 삭제되어</a:t>
            </a:r>
            <a:r>
              <a:rPr lang="en-US" altLang="ko-KR" sz="16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confirm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함수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추가필요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07" y="3054444"/>
            <a:ext cx="73869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로그인 버튼 연타시 이미 로그인된 아이디입니다 출력</a:t>
            </a:r>
            <a:r>
              <a:rPr lang="en-US" altLang="ko-KR" sz="16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-&gt;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프론트 수정 필요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회원정보 수정 후 수정되었습니다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alert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출력 후 경로 설정 필요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로그인 연속 시도 시 해당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ip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일정 시간동안</a:t>
            </a:r>
            <a:r>
              <a:rPr lang="en-US" altLang="ko-KR" sz="16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block</a:t>
            </a:r>
            <a:r>
              <a:rPr lang="en-US" altLang="ko-KR" sz="16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필요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페이지네이션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ajax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처리 필요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관리자 권한 세분화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HY견명조" panose="02030600000101010101" pitchFamily="18" charset="-127"/>
                <a:ea typeface="HY견명조" panose="02030600000101010101" pitchFamily="18" charset="-127"/>
              </a:rPr>
              <a:t>로그아웃 안하고 브라우저 종료시 히스토리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반영안됨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-&gt; </a:t>
            </a:r>
            <a:r>
              <a:rPr lang="ko-KR" altLang="en-US" sz="1600">
                <a:latin typeface="HY견명조" panose="02030600000101010101" pitchFamily="18" charset="-127"/>
                <a:ea typeface="HY견명조" panose="02030600000101010101" pitchFamily="18" charset="-127"/>
              </a:rPr>
              <a:t>반영되게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수정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로그인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history table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ip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추가 필요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관리자에서 메인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slider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관리하는 기능 추가 필요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로그인시 원래 머무르던 페이지로 경로 재설정 기능 추가 필요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페이지 화면 및 기능 디자인 꾸밈 필요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81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ko-KR" sz="9600" b="1" smtClean="0"/>
          </a:p>
          <a:p>
            <a:pPr marL="0" indent="0" algn="ctr">
              <a:buNone/>
            </a:pPr>
            <a:r>
              <a:rPr lang="en-US" altLang="ko-KR" sz="11300" b="1" smtClean="0"/>
              <a:t>04</a:t>
            </a:r>
          </a:p>
          <a:p>
            <a:pPr marL="0" indent="0" algn="ctr">
              <a:buNone/>
            </a:pPr>
            <a:r>
              <a:rPr lang="ko-KR" altLang="en-US" sz="3600" u="sng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추가기</a:t>
            </a:r>
            <a:r>
              <a:rPr lang="ko-KR" altLang="en-US" sz="3600" u="sng" spc="600">
                <a:latin typeface="HY견명조" panose="02030600000101010101" pitchFamily="18" charset="-127"/>
                <a:ea typeface="HY견명조" panose="02030600000101010101" pitchFamily="18" charset="-127"/>
              </a:rPr>
              <a:t>능</a:t>
            </a:r>
            <a:endParaRPr lang="en-US" altLang="ko-KR" sz="3600" u="sng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가구 배치 시뮬레이션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49999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413995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추가기능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가구 배치 시뮬레이션</a:t>
            </a:r>
            <a:endParaRPr lang="en-US" altLang="ko-KR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331" y="5517232"/>
            <a:ext cx="571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가구를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클릭 및 드래그하여</a:t>
            </a:r>
            <a:r>
              <a:rPr lang="en-US" altLang="ko-KR" sz="16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미리 배치 해볼 수 있는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간단한 시뮬레이션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컨트롤 패널에 방의 크기를 입력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(cm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단위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후 방 생성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211960" y="3645024"/>
            <a:ext cx="43204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62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spc="600"/>
              <a:t>Contents</a:t>
            </a:r>
            <a:endParaRPr lang="ko-KR" altLang="en-US" sz="5400" b="1" spc="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772816"/>
            <a:ext cx="6336704" cy="41303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		01 </a:t>
            </a:r>
            <a:r>
              <a:rPr lang="ko-KR" altLang="en-US" smtClean="0"/>
              <a:t>프로젝트 개요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	02 </a:t>
            </a:r>
            <a:r>
              <a:rPr lang="ko-KR" altLang="en-US" smtClean="0"/>
              <a:t>프로그램 기능 소개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	03 </a:t>
            </a:r>
            <a:r>
              <a:rPr lang="ko-KR" altLang="en-US" smtClean="0"/>
              <a:t>문제점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	04 </a:t>
            </a:r>
            <a:r>
              <a:rPr lang="ko-KR" altLang="en-US" smtClean="0"/>
              <a:t>추가기능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	05 </a:t>
            </a:r>
            <a:r>
              <a:rPr lang="ko-KR" altLang="en-US" smtClean="0"/>
              <a:t>결론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		06 </a:t>
            </a:r>
            <a:r>
              <a:rPr lang="ko-KR" altLang="en-US" smtClean="0"/>
              <a:t>첨부문서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0179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추가기능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가구 배치 시뮬레이션</a:t>
            </a:r>
            <a:endParaRPr lang="en-US" altLang="ko-KR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1700808"/>
            <a:ext cx="2762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생성된 방 안에 문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침대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책상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쇼파 등의 가구를 생성하고 드래그로 원하는 위치에 배치할 수 있음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생성한 가구는 오른쪽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‘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클릭시 가구삭제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’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리스트에서 가구 삭제 가능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3736"/>
            <a:ext cx="6227379" cy="515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22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ko-KR" sz="9600" b="1" smtClean="0"/>
          </a:p>
          <a:p>
            <a:pPr marL="0" indent="0" algn="ctr">
              <a:buNone/>
            </a:pPr>
            <a:r>
              <a:rPr lang="en-US" altLang="ko-KR" sz="11300" b="1" smtClean="0"/>
              <a:t>05</a:t>
            </a:r>
          </a:p>
          <a:p>
            <a:pPr marL="0" indent="0" algn="ctr">
              <a:buNone/>
            </a:pPr>
            <a:r>
              <a:rPr lang="ko-KR" altLang="en-US" sz="3600" u="sng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결론</a:t>
            </a:r>
            <a:endParaRPr lang="en-US" altLang="ko-KR" sz="3600" u="sng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10417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결론</a:t>
            </a:r>
            <a:endParaRPr lang="en-US" altLang="ko-KR" b="1" u="sng" spc="600" smtClean="0"/>
          </a:p>
          <a:p>
            <a:pPr marL="0" indent="0" algn="ctr">
              <a:buNone/>
            </a:pPr>
            <a:endParaRPr lang="en-US" altLang="ko-KR" b="1" u="sng" spc="60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726278570"/>
              </p:ext>
            </p:extLst>
          </p:nvPr>
        </p:nvGraphicFramePr>
        <p:xfrm>
          <a:off x="0" y="1268760"/>
          <a:ext cx="9144000" cy="558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473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ko-KR" sz="9600" b="1" smtClean="0"/>
          </a:p>
          <a:p>
            <a:pPr marL="0" indent="0" algn="ctr">
              <a:buNone/>
            </a:pPr>
            <a:r>
              <a:rPr lang="en-US" altLang="ko-KR" sz="11300" b="1" smtClean="0"/>
              <a:t>06</a:t>
            </a:r>
          </a:p>
          <a:p>
            <a:pPr marL="0" indent="0" algn="ctr">
              <a:buNone/>
            </a:pPr>
            <a:r>
              <a:rPr lang="ko-KR" altLang="en-US" sz="3600" u="sng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첨부문</a:t>
            </a:r>
            <a:r>
              <a:rPr lang="ko-KR" altLang="en-US" sz="3600" u="sng" spc="600">
                <a:latin typeface="HY견명조" panose="02030600000101010101" pitchFamily="18" charset="-127"/>
                <a:ea typeface="HY견명조" panose="02030600000101010101" pitchFamily="18" charset="-127"/>
              </a:rPr>
              <a:t>서</a:t>
            </a:r>
            <a:endParaRPr lang="en-US" altLang="ko-KR" sz="3600" u="sng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128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장바구니 </a:t>
            </a:r>
            <a:r>
              <a:rPr lang="en-US" altLang="ko-KR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DB 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" y="1647006"/>
            <a:ext cx="9142182" cy="411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09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</a:t>
            </a:r>
            <a:r>
              <a:rPr lang="ko-KR" altLang="en-US" spc="600">
                <a:latin typeface="HY견명조" panose="02030600000101010101" pitchFamily="18" charset="-127"/>
                <a:ea typeface="HY견명조" panose="02030600000101010101" pitchFamily="18" charset="-127"/>
              </a:rPr>
              <a:t>품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DB 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7095"/>
            <a:ext cx="9144000" cy="5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51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상</a:t>
            </a:r>
            <a:r>
              <a:rPr lang="ko-KR" altLang="en-US" spc="600">
                <a:latin typeface="HY견명조" panose="02030600000101010101" pitchFamily="18" charset="-127"/>
                <a:ea typeface="HY견명조" panose="02030600000101010101" pitchFamily="18" charset="-127"/>
              </a:rPr>
              <a:t>품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DB 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37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회</a:t>
            </a:r>
            <a:r>
              <a:rPr lang="ko-KR" altLang="en-US" spc="600">
                <a:latin typeface="HY견명조" panose="02030600000101010101" pitchFamily="18" charset="-127"/>
                <a:ea typeface="HY견명조" panose="02030600000101010101" pitchFamily="18" charset="-127"/>
              </a:rPr>
              <a:t>원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DB 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1"/>
            <a:ext cx="9143999" cy="530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0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로그인 히스토리 </a:t>
            </a:r>
            <a:r>
              <a:rPr lang="en-US" altLang="ko-KR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DB 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78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주문 </a:t>
            </a:r>
            <a:r>
              <a:rPr lang="en-US" altLang="ko-KR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DB </a:t>
            </a: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776864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704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ko-KR" sz="9600" b="1" smtClean="0"/>
          </a:p>
          <a:p>
            <a:pPr marL="0" indent="0" algn="ctr">
              <a:buNone/>
            </a:pPr>
            <a:r>
              <a:rPr lang="en-US" altLang="ko-KR" sz="11300" b="1" smtClean="0"/>
              <a:t>01</a:t>
            </a:r>
          </a:p>
          <a:p>
            <a:pPr marL="0" indent="0" algn="ctr">
              <a:buNone/>
            </a:pPr>
            <a:r>
              <a:rPr lang="ko-KR" altLang="en-US" sz="3600" u="sng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개요</a:t>
            </a:r>
            <a:endParaRPr lang="en-US" altLang="ko-KR" sz="3600" u="sng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팀 소개 </a:t>
            </a:r>
            <a:r>
              <a:rPr lang="en-US" altLang="ko-KR" smtClean="0"/>
              <a:t>&amp; </a:t>
            </a:r>
            <a:r>
              <a:rPr lang="ko-KR" altLang="en-US" smtClean="0"/>
              <a:t>프로젝트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경로 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99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경로 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0724"/>
            <a:ext cx="9143999" cy="331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66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첨부문서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경로 정의서</a:t>
            </a:r>
            <a:endParaRPr lang="en-US" altLang="ko-KR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75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151" y="1351508"/>
            <a:ext cx="8820472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U</a:t>
            </a:r>
          </a:p>
          <a:p>
            <a:r>
              <a:rPr lang="en-US" altLang="ko-KR" sz="8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</a:p>
          <a:p>
            <a:r>
              <a:rPr lang="en-US" altLang="ko-KR" sz="8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Watching :D</a:t>
            </a:r>
            <a:endParaRPr lang="ko-KR" altLang="en-US" sz="8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3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085184"/>
          </a:xfrm>
        </p:spPr>
        <p:txBody>
          <a:bodyPr anchor="t" anchorCtr="1"/>
          <a:lstStyle/>
          <a:p>
            <a:pPr marL="0" indent="0" algn="ctr">
              <a:buNone/>
            </a:pPr>
            <a:endParaRPr lang="ko-KR" altLang="en-US" b="1"/>
          </a:p>
          <a:p>
            <a:pPr marL="0" indent="0" algn="ctr">
              <a:buNone/>
            </a:pPr>
            <a:r>
              <a:rPr lang="ko-KR" altLang="en-US" b="1" u="sng" spc="600" smtClean="0"/>
              <a:t>팀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팀 이름</a:t>
            </a:r>
            <a:endParaRPr lang="en-US" altLang="ko-KR" sz="28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7200" b="1" smtClean="0"/>
          </a:p>
          <a:p>
            <a:pPr marL="0" indent="0" algn="ctr">
              <a:buNone/>
            </a:pPr>
            <a:r>
              <a:rPr lang="en-US" altLang="ko-KR" sz="7200" b="1" smtClean="0"/>
              <a:t>    KBGAGU</a:t>
            </a:r>
            <a:endParaRPr lang="ko-KR" altLang="en-US" sz="7200" b="1"/>
          </a:p>
        </p:txBody>
      </p:sp>
      <p:sp>
        <p:nvSpPr>
          <p:cNvPr id="5" name="TextBox 4"/>
          <p:cNvSpPr txBox="1"/>
          <p:nvPr/>
        </p:nvSpPr>
        <p:spPr>
          <a:xfrm>
            <a:off x="0" y="565472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제작자</a:t>
            </a:r>
            <a:r>
              <a:rPr lang="en-US" altLang="ko-KR" b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pPr algn="r"/>
            <a:r>
              <a:rPr lang="ko-KR" altLang="en-US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강민승</a:t>
            </a:r>
            <a:r>
              <a:rPr lang="en-US" altLang="ko-KR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조장</a:t>
            </a:r>
            <a:r>
              <a:rPr lang="en-US" altLang="ko-KR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algn="r"/>
            <a:r>
              <a:rPr lang="ko-KR" altLang="en-US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고해석</a:t>
            </a:r>
            <a:r>
              <a:rPr lang="en-US" altLang="ko-KR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조원</a:t>
            </a:r>
            <a:r>
              <a:rPr lang="en-US" altLang="ko-KR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algn="r"/>
            <a:r>
              <a:rPr lang="ko-KR" altLang="en-US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최현신</a:t>
            </a:r>
            <a:r>
              <a:rPr lang="en-US" altLang="ko-KR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조원</a:t>
            </a:r>
            <a:r>
              <a:rPr lang="en-US" altLang="ko-KR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43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b="1" u="sng" spc="600" smtClean="0"/>
              <a:t>프로젝트 소개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ko-KR" altLang="en-US" sz="3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사용 프로그램 언어</a:t>
            </a:r>
            <a:r>
              <a:rPr lang="en-US" altLang="ko-KR" sz="3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Tool</a:t>
            </a:r>
            <a:endParaRPr lang="ko-KR" altLang="en-US" sz="3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000" indent="0">
              <a:buNone/>
            </a:pPr>
            <a:endParaRPr lang="en-US" altLang="ko-KR" sz="2800" smtClean="0"/>
          </a:p>
          <a:p>
            <a:pPr marL="360000" indent="0">
              <a:buNone/>
            </a:pPr>
            <a:r>
              <a:rPr lang="ko-KR" altLang="en-US" sz="2800" smtClean="0"/>
              <a:t>사용 언어</a:t>
            </a:r>
            <a:endParaRPr lang="en-US" altLang="ko-KR" sz="2800" smtClean="0"/>
          </a:p>
          <a:p>
            <a:pPr marL="360000" indent="0">
              <a:buNone/>
            </a:pPr>
            <a:r>
              <a:rPr lang="en-US" altLang="ko-KR" sz="2800" smtClean="0"/>
              <a:t>- java</a:t>
            </a:r>
          </a:p>
          <a:p>
            <a:pPr marL="360000" indent="0">
              <a:buNone/>
            </a:pPr>
            <a:r>
              <a:rPr lang="en-US" altLang="ko-KR" sz="2800" smtClean="0"/>
              <a:t>- </a:t>
            </a:r>
            <a:r>
              <a:rPr lang="en-US" altLang="ko-KR" sz="2800" err="1" smtClean="0"/>
              <a:t>javascript</a:t>
            </a:r>
            <a:endParaRPr lang="en-US" altLang="ko-KR" sz="2800" smtClean="0"/>
          </a:p>
          <a:p>
            <a:pPr marL="360000" indent="0">
              <a:buNone/>
            </a:pPr>
            <a:r>
              <a:rPr lang="en-US" altLang="ko-KR" sz="2800" smtClean="0"/>
              <a:t>- html</a:t>
            </a:r>
          </a:p>
          <a:p>
            <a:pPr marL="360000" indent="0">
              <a:buNone/>
            </a:pPr>
            <a:r>
              <a:rPr lang="en-US" altLang="ko-KR" sz="2800" smtClean="0"/>
              <a:t>- </a:t>
            </a:r>
            <a:r>
              <a:rPr lang="en-US" altLang="ko-KR" sz="2800" err="1" smtClean="0"/>
              <a:t>css</a:t>
            </a:r>
            <a:endParaRPr lang="en-US" altLang="ko-KR" sz="2800" smtClean="0"/>
          </a:p>
          <a:p>
            <a:pPr>
              <a:buFontTx/>
              <a:buChar char="-"/>
            </a:pPr>
            <a:endParaRPr lang="en-US" altLang="ko-KR" smtClean="0"/>
          </a:p>
          <a:p>
            <a:pPr marL="360000" indent="0">
              <a:buNone/>
            </a:pPr>
            <a:r>
              <a:rPr lang="ko-KR" altLang="en-US" smtClean="0"/>
              <a:t>사용 프로그램</a:t>
            </a:r>
            <a:endParaRPr lang="en-US" altLang="ko-KR" smtClean="0"/>
          </a:p>
          <a:p>
            <a:pPr marL="360000" indent="0">
              <a:buNone/>
            </a:pPr>
            <a:r>
              <a:rPr lang="en-US" altLang="ko-KR" sz="2800" smtClean="0"/>
              <a:t>- Spring tool suite 4</a:t>
            </a:r>
            <a:endParaRPr lang="en-US" altLang="ko-KR" sz="2800"/>
          </a:p>
          <a:p>
            <a:pPr>
              <a:buFontTx/>
              <a:buChar char="-"/>
            </a:pPr>
            <a:endParaRPr lang="en-US" altLang="ko-KR" smtClean="0"/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endParaRPr lang="en-US" altLang="ko-KR" smtClean="0"/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endParaRPr lang="en-US" altLang="ko-KR" smtClean="0"/>
          </a:p>
          <a:p>
            <a:pPr>
              <a:buFontTx/>
              <a:buChar char="-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3057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b="1" u="sng" spc="600" smtClean="0"/>
              <a:t>프로젝트 소개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ko-KR" altLang="en-US" sz="3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기간</a:t>
            </a:r>
            <a:endParaRPr lang="ko-KR" altLang="en-US" sz="3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 anchorCtr="0">
            <a:normAutofit/>
          </a:bodyPr>
          <a:lstStyle/>
          <a:p>
            <a:pPr>
              <a:buFontTx/>
              <a:buChar char="-"/>
            </a:pPr>
            <a:endParaRPr lang="en-US" altLang="ko-KR" smtClean="0"/>
          </a:p>
          <a:p>
            <a:pPr marL="0" indent="0" algn="ctr">
              <a:buNone/>
            </a:pPr>
            <a:r>
              <a:rPr lang="en-US" altLang="ko-KR" sz="4800" b="1" smtClean="0"/>
              <a:t>2020.12.03~2021.01.22</a:t>
            </a:r>
            <a:endParaRPr lang="en-US" altLang="ko-KR" sz="4800" b="1"/>
          </a:p>
          <a:p>
            <a:pPr>
              <a:buFontTx/>
              <a:buChar char="-"/>
            </a:pPr>
            <a:endParaRPr lang="en-US" altLang="ko-KR" smtClean="0"/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endParaRPr lang="en-US" altLang="ko-KR" smtClean="0"/>
          </a:p>
          <a:p>
            <a:pPr>
              <a:buFontTx/>
              <a:buChar char="-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89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ko-KR" sz="9600" b="1" smtClean="0"/>
          </a:p>
          <a:p>
            <a:pPr marL="0" indent="0" algn="ctr">
              <a:buNone/>
            </a:pPr>
            <a:r>
              <a:rPr lang="en-US" altLang="ko-KR" sz="11300" b="1" smtClean="0"/>
              <a:t>02</a:t>
            </a:r>
          </a:p>
          <a:p>
            <a:pPr marL="0" indent="0" algn="ctr">
              <a:buNone/>
            </a:pPr>
            <a:r>
              <a:rPr lang="ko-KR" altLang="en-US" sz="3600" u="sng" spc="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프로그램 기능 소개</a:t>
            </a:r>
            <a:endParaRPr lang="en-US" altLang="ko-KR" sz="3600" u="sng" spc="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  <a:p>
            <a:pPr marL="0" indent="0" algn="r">
              <a:buNone/>
            </a:pPr>
            <a:endParaRPr lang="en-US" altLang="ko-KR" sz="2000"/>
          </a:p>
          <a:p>
            <a:pPr marL="0" indent="0" algn="r">
              <a:buNone/>
            </a:pPr>
            <a:endParaRPr lang="en-US" altLang="ko-KR" sz="20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웹사이트 페이지 기능 설명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641784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" y="0"/>
            <a:ext cx="9144000" cy="1412776"/>
          </a:xfrm>
        </p:spPr>
        <p:txBody>
          <a:bodyPr tIns="3600" anchor="t" anchorCtr="0"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프로그램 기능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메인 페이지</a:t>
            </a:r>
            <a:endParaRPr lang="en-US" altLang="ko-KR" sz="28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7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6372200" y="1477198"/>
            <a:ext cx="28761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사용자가 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처음 접하는 메인 </a:t>
            </a:r>
            <a:endParaRPr lang="en-US" altLang="ko-KR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화면에는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회사</a:t>
            </a:r>
            <a:r>
              <a:rPr lang="ko-KR" altLang="en-US" sz="1400">
                <a:latin typeface="HY견명조" panose="02030600000101010101" pitchFamily="18" charset="-127"/>
                <a:ea typeface="HY견명조" panose="02030600000101010101" pitchFamily="18" charset="-127"/>
              </a:rPr>
              <a:t>의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제품 이미지가 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가장 먼저 눈에 들어오게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배치하고</a:t>
            </a:r>
            <a:r>
              <a:rPr lang="en-US" altLang="ko-KR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header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 최소한의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메뉴를 둬서 깔끔한 메인 화면을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제작</a:t>
            </a:r>
            <a:r>
              <a:rPr lang="ko-KR" altLang="en-US" sz="1400">
                <a:latin typeface="HY견명조" panose="02030600000101010101" pitchFamily="18" charset="-127"/>
                <a:ea typeface="HY견명조" panose="02030600000101010101" pitchFamily="18" charset="-127"/>
              </a:rPr>
              <a:t>함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화면 중앙의 로고는 사이트의 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모든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페이지에 </a:t>
            </a:r>
            <a:r>
              <a:rPr lang="en-US" altLang="ko-KR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header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 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고정되어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사용자가 어떤 페이지에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위치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하더라도 간편하게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메인 페이지로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이동가능하게 구현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544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12776"/>
          </a:xfrm>
        </p:spPr>
        <p:txBody>
          <a:bodyPr tIns="3600" anchor="t" anchorCtr="0"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b="1"/>
          </a:p>
          <a:p>
            <a:pPr marL="0" indent="0" algn="ctr">
              <a:buNone/>
            </a:pPr>
            <a:r>
              <a:rPr lang="ko-KR" altLang="en-US" b="1" u="sng" spc="600" smtClean="0"/>
              <a:t>프로그램 기능 소개</a:t>
            </a:r>
            <a:endParaRPr lang="en-US" altLang="ko-KR" b="1" u="sng" spc="600" smtClean="0"/>
          </a:p>
          <a:p>
            <a:pPr marL="0" indent="0" algn="ctr">
              <a:buNone/>
            </a:pPr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메인 페이지</a:t>
            </a:r>
            <a:endParaRPr lang="en-US" altLang="ko-KR" sz="280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7200" b="1" smtClean="0"/>
          </a:p>
        </p:txBody>
      </p:sp>
      <p:sp>
        <p:nvSpPr>
          <p:cNvPr id="2" name="TextBox 1"/>
          <p:cNvSpPr txBox="1"/>
          <p:nvPr/>
        </p:nvSpPr>
        <p:spPr>
          <a:xfrm>
            <a:off x="5123575" y="2034571"/>
            <a:ext cx="2876108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err="1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메인화면에</a:t>
            </a:r>
            <a:r>
              <a:rPr lang="ko-KR" altLang="en-US" sz="140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슬라이드 효과를</a:t>
            </a:r>
            <a:endParaRPr lang="en-US" altLang="ko-KR" sz="1400" smtClean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추가하여 </a:t>
            </a:r>
            <a:r>
              <a:rPr lang="en-US" altLang="ko-KR" sz="140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4000ms (4</a:t>
            </a:r>
            <a:r>
              <a:rPr lang="ko-KR" altLang="en-US" sz="140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  <a:r>
              <a:rPr lang="ko-KR" altLang="en-US" sz="140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마다</a:t>
            </a:r>
            <a:endParaRPr lang="en-US" altLang="ko-KR" sz="1400" smtClean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prstClr val="black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화면이 슬라이드되는 효과를 구현</a:t>
            </a:r>
            <a:endParaRPr lang="en-US" altLang="ko-KR" sz="1400" smtClean="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sz="140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sz="1400">
              <a:solidFill>
                <a:prstClr val="black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461103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4814"/>
            <a:ext cx="6564074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6834" y="5015659"/>
            <a:ext cx="2696572" cy="1011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스크롤을 일정 위치이상 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내리면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메인페이지 내비게이션 </a:t>
            </a:r>
            <a:endParaRPr lang="en-US" altLang="ko-KR" sz="14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바가 자동으로</a:t>
            </a:r>
            <a:r>
              <a:rPr lang="en-US" altLang="ko-KR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색상이 바뀜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495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573</Words>
  <Application>Microsoft Office PowerPoint</Application>
  <PresentationFormat>화면 슬라이드 쇼(4:3)</PresentationFormat>
  <Paragraphs>227</Paragraphs>
  <Slides>33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Furniture Shopping Mall Website KBGAGU  가구 쇼핑몰 웹사이트</vt:lpstr>
      <vt:lpstr>Contents</vt:lpstr>
      <vt:lpstr>PowerPoint 프레젠테이션</vt:lpstr>
      <vt:lpstr>PowerPoint 프레젠테이션</vt:lpstr>
      <vt:lpstr>프로젝트 소개 사용 프로그램 언어, Tool</vt:lpstr>
      <vt:lpstr>프로젝트 소개 개발 기간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KB602</dc:creator>
  <cp:lastModifiedBy>KB602</cp:lastModifiedBy>
  <cp:revision>61</cp:revision>
  <dcterms:created xsi:type="dcterms:W3CDTF">2021-01-20T03:26:03Z</dcterms:created>
  <dcterms:modified xsi:type="dcterms:W3CDTF">2021-01-25T03:29:34Z</dcterms:modified>
</cp:coreProperties>
</file>