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61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987510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Introduction to SON for Heterogeneous Networks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820364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Self-Organizing Networks (SON) optimize the performance and efficiency of Heterogeneous Networks by intelligently managing the various devices and technologies within them. These networks enable seamless communication and connectivity, ensuring a futuristic and interconnected digital landscape.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909888" y="575191"/>
            <a:ext cx="5216843" cy="652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35"/>
              </a:lnSpc>
              <a:buNone/>
            </a:pPr>
            <a:r>
              <a:rPr lang="en-US" sz="410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Architecture </a:t>
            </a:r>
            <a:endParaRPr lang="en-US" sz="4108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88" y="1644610"/>
            <a:ext cx="8356163" cy="6009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624376" y="1810941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 SON Features for Heterogeneous Networks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3644027"/>
            <a:ext cx="9381649" cy="2774513"/>
          </a:xfrm>
          <a:prstGeom prst="roundRect">
            <a:avLst>
              <a:gd name="adj" fmla="val 14415"/>
            </a:avLst>
          </a:prstGeom>
          <a:solidFill>
            <a:srgbClr val="0A081B"/>
          </a:solidFill>
          <a:ln w="53340">
            <a:solidFill>
              <a:srgbClr val="302E4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900958" y="3838218"/>
            <a:ext cx="26428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Self-Configuration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95749" y="3838218"/>
            <a:ext cx="26390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Self-Optimization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086731" y="3838218"/>
            <a:ext cx="26428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Self-Healing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900958" y="4498181"/>
            <a:ext cx="264283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Auto-Detection of Network Elements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995749" y="4498181"/>
            <a:ext cx="26390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Interference Management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86731" y="4498181"/>
            <a:ext cx="26428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Load Balancing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900958" y="5513546"/>
            <a:ext cx="264283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Energy Efficiency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5995749" y="5513546"/>
            <a:ext cx="26390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Spectral Efficiency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086731" y="5513546"/>
            <a:ext cx="264283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Quality of Service (QoS) Improvement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624376" y="2091690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Case Studies of Successful SON Implementations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3924776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Telecommunications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5071705"/>
            <a:ext cx="29050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Enhanced network coverage and performance.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3924776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8" y="5071705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Significant reduction in manual network management efforts.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3924776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4591288"/>
            <a:ext cx="29051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Customer Satisfaction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5418892"/>
            <a:ext cx="29051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Improved user experience and service quality.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5874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Conclusion: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361509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Self-Organizing Networks (SON) offer a smart solution for managing and optimizing heterogeneous networks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19599" y="457581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SON ensures better performance, improved coverage, and enhanced user experience. Overall, SON plays a crucial role in making complex networks more efficient, reliable, and user-friendly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vinit mhatre</cp:lastModifiedBy>
  <cp:revision>3</cp:revision>
  <dcterms:created xsi:type="dcterms:W3CDTF">2024-03-17T07:29:16Z</dcterms:created>
  <dcterms:modified xsi:type="dcterms:W3CDTF">2024-03-18T08:03:12Z</dcterms:modified>
</cp:coreProperties>
</file>