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_rels/theme26.xml.rels" ContentType="application/vnd.openxmlformats-package.relationships+xml"/>
  <Override PartName="/ppt/theme/_rels/theme1.xml.rels" ContentType="application/vnd.openxmlformats-package.relationships+xml"/>
  <Override PartName="/ppt/theme/_rels/theme27.xml.rels" ContentType="application/vnd.openxmlformats-package.relationships+xml"/>
  <Override PartName="/ppt/theme/_rels/theme2.xml.rels" ContentType="application/vnd.openxmlformats-package.relationships+xml"/>
  <Override PartName="/ppt/theme/_rels/theme28.xml.rels" ContentType="application/vnd.openxmlformats-package.relationships+xml"/>
  <Override PartName="/ppt/theme/_rels/theme3.xml.rels" ContentType="application/vnd.openxmlformats-package.relationships+xml"/>
  <Override PartName="/ppt/theme/_rels/theme29.xml.rels" ContentType="application/vnd.openxmlformats-package.relationships+xml"/>
  <Override PartName="/ppt/theme/_rels/theme4.xml.rels" ContentType="application/vnd.openxmlformats-package.relationships+xml"/>
  <Override PartName="/ppt/theme/_rels/theme5.xml.rels" ContentType="application/vnd.openxmlformats-package.relationships+xml"/>
  <Override PartName="/ppt/theme/_rels/theme6.xml.rels" ContentType="application/vnd.openxmlformats-package.relationships+xml"/>
  <Override PartName="/ppt/theme/_rels/theme7.xml.rels" ContentType="application/vnd.openxmlformats-package.relationships+xml"/>
  <Override PartName="/ppt/theme/_rels/theme8.xml.rels" ContentType="application/vnd.openxmlformats-package.relationships+xml"/>
  <Override PartName="/ppt/theme/_rels/theme9.xml.rels" ContentType="application/vnd.openxmlformats-package.relationships+xml"/>
  <Override PartName="/ppt/theme/_rels/theme10.xml.rels" ContentType="application/vnd.openxmlformats-package.relationships+xml"/>
  <Override PartName="/ppt/theme/_rels/theme11.xml.rels" ContentType="application/vnd.openxmlformats-package.relationships+xml"/>
  <Override PartName="/ppt/theme/_rels/theme12.xml.rels" ContentType="application/vnd.openxmlformats-package.relationships+xml"/>
  <Override PartName="/ppt/theme/_rels/theme13.xml.rels" ContentType="application/vnd.openxmlformats-package.relationships+xml"/>
  <Override PartName="/ppt/theme/_rels/theme14.xml.rels" ContentType="application/vnd.openxmlformats-package.relationships+xml"/>
  <Override PartName="/ppt/theme/_rels/theme15.xml.rels" ContentType="application/vnd.openxmlformats-package.relationships+xml"/>
  <Override PartName="/ppt/theme/_rels/theme16.xml.rels" ContentType="application/vnd.openxmlformats-package.relationships+xml"/>
  <Override PartName="/ppt/theme/_rels/theme17.xml.rels" ContentType="application/vnd.openxmlformats-package.relationships+xml"/>
  <Override PartName="/ppt/theme/_rels/theme18.xml.rels" ContentType="application/vnd.openxmlformats-package.relationships+xml"/>
  <Override PartName="/ppt/theme/_rels/theme19.xml.rels" ContentType="application/vnd.openxmlformats-package.relationships+xml"/>
  <Override PartName="/ppt/theme/_rels/theme20.xml.rels" ContentType="application/vnd.openxmlformats-package.relationships+xml"/>
  <Override PartName="/ppt/theme/_rels/theme21.xml.rels" ContentType="application/vnd.openxmlformats-package.relationships+xml"/>
  <Override PartName="/ppt/theme/_rels/theme22.xml.rels" ContentType="application/vnd.openxmlformats-package.relationships+xml"/>
  <Override PartName="/ppt/theme/_rels/theme23.xml.rels" ContentType="application/vnd.openxmlformats-package.relationships+xml"/>
  <Override PartName="/ppt/theme/_rels/theme24.xml.rels" ContentType="application/vnd.openxmlformats-package.relationships+xml"/>
  <Override PartName="/ppt/theme/_rels/theme25.xml.rels" ContentType="application/vnd.openxmlformats-package.relationships+xml"/>
  <Override PartName="/ppt/theme/_rels/theme30.xml.rels" ContentType="application/vnd.openxmlformats-package.relationships+xml"/>
  <Override PartName="/ppt/theme/_rels/theme31.xml.rels" ContentType="application/vnd.openxmlformats-package.relationships+xml"/>
  <Override PartName="/ppt/theme/_rels/theme32.xml.rels" ContentType="application/vnd.openxmlformats-package.relationships+xml"/>
  <Override PartName="/ppt/theme/_rels/theme33.xml.rels" ContentType="application/vnd.openxmlformats-package.relationships+xml"/>
  <Override PartName="/ppt/theme/_rels/theme34.xml.rels" ContentType="application/vnd.openxmlformats-package.relationships+xml"/>
  <Override PartName="/ppt/theme/_rels/theme35.xml.rels" ContentType="application/vnd.openxmlformats-package.relationships+xml"/>
  <Override PartName="/ppt/theme/_rels/theme36.xml.rels" ContentType="application/vnd.openxmlformats-package.relationships+xml"/>
  <Override PartName="/ppt/theme/_rels/theme37.xml.rels" ContentType="application/vnd.openxmlformats-package.relationships+xml"/>
  <Override PartName="/ppt/theme/_rels/theme38.xml.rels" ContentType="application/vnd.openxmlformats-package.relationships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jpeg" ContentType="image/jpeg"/>
  <Override PartName="/ppt/media/image7.png" ContentType="image/png"/>
  <Override PartName="/ppt/media/image9.png" ContentType="image/png"/>
  <Override PartName="/ppt/media/image10.svg" ContentType="image/sv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svg" ContentType="image/svg"/>
  <Override PartName="/ppt/media/image16.jpeg" ContentType="image/jpeg"/>
  <Override PartName="/ppt/media/image17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25" r:id="rId37"/>
    <p:sldMasterId id="2147483727" r:id="rId38"/>
    <p:sldMasterId id="2147483729" r:id="rId39"/>
  </p:sldMasterIdLst>
  <p:sldIdLst>
    <p:sldId id="256" r:id="rId40"/>
    <p:sldId id="257" r:id="rId41"/>
    <p:sldId id="258" r:id="rId42"/>
    <p:sldId id="259" r:id="rId43"/>
    <p:sldId id="260" r:id="rId44"/>
    <p:sldId id="261" r:id="rId45"/>
    <p:sldId id="262" r:id="rId46"/>
    <p:sldId id="263" r:id="rId47"/>
    <p:sldId id="264" r:id="rId48"/>
    <p:sldId id="265" r:id="rId49"/>
    <p:sldId id="266" r:id="rId50"/>
    <p:sldId id="267" r:id="rId5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" Target="slides/slide1.xml"/><Relationship Id="rId41" Type="http://schemas.openxmlformats.org/officeDocument/2006/relationships/slide" Target="slides/slide2.xml"/><Relationship Id="rId42" Type="http://schemas.openxmlformats.org/officeDocument/2006/relationships/slide" Target="slides/slide3.xml"/><Relationship Id="rId43" Type="http://schemas.openxmlformats.org/officeDocument/2006/relationships/slide" Target="slides/slide4.xml"/><Relationship Id="rId44" Type="http://schemas.openxmlformats.org/officeDocument/2006/relationships/slide" Target="slides/slide5.xml"/><Relationship Id="rId45" Type="http://schemas.openxmlformats.org/officeDocument/2006/relationships/slide" Target="slides/slide6.xml"/><Relationship Id="rId46" Type="http://schemas.openxmlformats.org/officeDocument/2006/relationships/slide" Target="slides/slide7.xml"/><Relationship Id="rId47" Type="http://schemas.openxmlformats.org/officeDocument/2006/relationships/slide" Target="slides/slide8.xml"/><Relationship Id="rId48" Type="http://schemas.openxmlformats.org/officeDocument/2006/relationships/slide" Target="slides/slide9.xml"/><Relationship Id="rId49" Type="http://schemas.openxmlformats.org/officeDocument/2006/relationships/slide" Target="slides/slide10.xml"/><Relationship Id="rId50" Type="http://schemas.openxmlformats.org/officeDocument/2006/relationships/slide" Target="slides/slide11.xml"/><Relationship Id="rId51" Type="http://schemas.openxmlformats.org/officeDocument/2006/relationships/slide" Target="slides/slide12.xml"/><Relationship Id="rId5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7F667A-2B99-4240-8F3F-ED8692FD47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BFBD2B77-26B3-4CE3-A826-964B0101A2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E7A0EDA4-6835-4979-AD58-5E613B831A6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66747FF1-CCDE-494C-AB03-ABEEEE15D3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AB7B8BB2-F23A-4F57-9E75-3189B2FA47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B7199749-69D0-4A09-A6ED-3031D3586C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71F064BB-9B3E-4145-87CB-0D1D78001E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0E83AD64-F699-4D60-BA0D-5961C362CE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BB0CAC7C-89BC-4341-B0EB-D6EBE8D4E7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43B090E7-1758-4802-AE17-62EFE457513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78CD607D-9235-4709-ABEA-7A43AE840E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FC0972-715E-469F-8F74-E1EC9CCF5F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A165CA52-D139-4EBD-AF35-5D5D04E8D6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0878BCAB-6311-4E2B-9782-E6FFEB99EC1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21118D03-75BF-40EF-AC92-FF1D218ED5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1EB6A657-0F21-4995-B2AE-863DFA1DDD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9A68651C-60D3-40C2-A4B1-51E2DEC6D7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2FDDCFE5-A9C9-40FB-A941-016ED51A32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B8B83BEA-F947-439B-A1F3-0302E631B63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9B9DC100-ECCB-4482-9517-A75FFFBDBD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B75C2C79-6C38-454A-BF66-DF14092CE3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830C7868-8A78-4F2F-9546-63584F0095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3432D54-9A2E-4EE1-B72A-027965068CE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8CB33233-E7AC-42D4-9FEE-8933F69662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DB9E6EBE-5766-44B5-9320-11D20EC74E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DF9284B5-35F1-4A26-AFCA-6147976385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4A40FB21-3BF8-4068-8F40-2ABF4C551C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01DA165F-D45C-41DE-8E1A-B6C0431CDE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917F9C36-1996-4D8D-8254-EC86FE83B9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0FF009F9-F123-4321-A339-F4B20B9C6A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1838DB3F-0997-4343-9403-627E1FBBBB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E32E568F-BBA1-42AE-96D9-3FFE49BC46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50EB57F0-6022-4751-9B00-0E7612EE89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1C209CD-0806-482E-8F20-A95B2F76138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4F448863-AB85-427A-97A8-EA10053515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FF2E0AD9-F02E-49B8-811A-67922B5A149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B6CC7B7F-E72D-41A9-A719-4958E26776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B7C5BF37-3BB0-4142-963C-AE77503A21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557BF22F-BC70-4B4D-A5AE-BC3DA5A5DD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de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56A2E1E6-4798-43FE-ADF4-B56666D73D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1F8AE74-4E36-401E-9018-CB1BE7AADD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79376CA-1DAB-4758-B58E-D944DC8D2B6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B93A768-6389-4AA6-8D36-F1EB3D2D6CD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C8EFAFB-AE01-4479-BBA6-4E5C26471E1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8FD8301-D790-457E-90C1-92C2BE3128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9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2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43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44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45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 w="0"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 w="0">
            <a:noFill/>
          </a:ln>
        </p:spPr>
      </p:pic>
      <p:sp>
        <p:nvSpPr>
          <p:cNvPr id="2" name="Oval 15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 w="0"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 w="0">
            <a:noFill/>
          </a:ln>
        </p:spPr>
      </p:pic>
      <p:sp>
        <p:nvSpPr>
          <p:cNvPr id="5" name="Rectangle 13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ftr" idx="1"/>
          </p:nvPr>
        </p:nvSpPr>
        <p:spPr>
          <a:xfrm rot="5400000">
            <a:off x="8952480" y="322524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 idx="2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F4468F37-F9C3-4EEF-88E6-7805DF59D5D4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&lt;number&gt;</a:t>
            </a:fld>
            <a:endParaRPr b="0" lang="en-GB" sz="2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dt" idx="3"/>
          </p:nvPr>
        </p:nvSpPr>
        <p:spPr>
          <a:xfrm rot="5400000">
            <a:off x="10156320" y="179064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7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 w="0">
            <a:noFill/>
          </a:ln>
        </p:spPr>
      </p:pic>
      <p:pic>
        <p:nvPicPr>
          <p:cNvPr id="91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 w="0">
            <a:noFill/>
          </a:ln>
        </p:spPr>
      </p:pic>
      <p:sp>
        <p:nvSpPr>
          <p:cNvPr id="92" name="Oval 15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3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 w="0">
            <a:noFill/>
          </a:ln>
        </p:spPr>
      </p:pic>
      <p:pic>
        <p:nvPicPr>
          <p:cNvPr id="94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 w="0">
            <a:noFill/>
          </a:ln>
        </p:spPr>
      </p:pic>
      <p:sp>
        <p:nvSpPr>
          <p:cNvPr id="95" name="Rectangle 13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ftr" idx="28"/>
          </p:nvPr>
        </p:nvSpPr>
        <p:spPr>
          <a:xfrm rot="5400000">
            <a:off x="8952480" y="322524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sldNum" idx="29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EE3FBF41-C97B-4821-94CE-015DA91D5205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&lt;number&gt;</a:t>
            </a:fld>
            <a:endParaRPr b="0" lang="en-GB" sz="2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dt" idx="30"/>
          </p:nvPr>
        </p:nvSpPr>
        <p:spPr>
          <a:xfrm rot="5400000">
            <a:off x="10156320" y="179064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7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 w="0">
            <a:noFill/>
          </a:ln>
        </p:spPr>
      </p:pic>
      <p:pic>
        <p:nvPicPr>
          <p:cNvPr id="104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 w="0">
            <a:noFill/>
          </a:ln>
        </p:spPr>
      </p:pic>
      <p:sp>
        <p:nvSpPr>
          <p:cNvPr id="105" name="Oval 15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6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 w="0">
            <a:noFill/>
          </a:ln>
        </p:spPr>
      </p:pic>
      <p:pic>
        <p:nvPicPr>
          <p:cNvPr id="107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 w="0">
            <a:noFill/>
          </a:ln>
        </p:spPr>
      </p:pic>
      <p:sp>
        <p:nvSpPr>
          <p:cNvPr id="108" name="Rectangle 13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9" name="PlaceHolder 1"/>
          <p:cNvSpPr>
            <a:spLocks noGrp="1"/>
          </p:cNvSpPr>
          <p:nvPr>
            <p:ph type="ftr" idx="31"/>
          </p:nvPr>
        </p:nvSpPr>
        <p:spPr>
          <a:xfrm rot="5400000">
            <a:off x="8952480" y="322524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ldNum" idx="32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AEA2F5A-7876-4CF6-A539-ACCD138C5908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1</a:t>
            </a:fld>
            <a:endParaRPr b="0" lang="en-GB" sz="2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dt" idx="33"/>
          </p:nvPr>
        </p:nvSpPr>
        <p:spPr>
          <a:xfrm rot="5400000">
            <a:off x="10156320" y="179064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9" r:id="rId7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 w="0">
            <a:noFill/>
          </a:ln>
        </p:spPr>
      </p:pic>
      <p:pic>
        <p:nvPicPr>
          <p:cNvPr id="113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 w="0">
            <a:noFill/>
          </a:ln>
        </p:spPr>
      </p:pic>
      <p:sp>
        <p:nvSpPr>
          <p:cNvPr id="114" name="Oval 15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5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 w="0">
            <a:noFill/>
          </a:ln>
        </p:spPr>
      </p:pic>
      <p:pic>
        <p:nvPicPr>
          <p:cNvPr id="116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 w="0">
            <a:noFill/>
          </a:ln>
        </p:spPr>
      </p:pic>
      <p:sp>
        <p:nvSpPr>
          <p:cNvPr id="117" name="Rectangle 13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ftr" idx="34"/>
          </p:nvPr>
        </p:nvSpPr>
        <p:spPr>
          <a:xfrm rot="5400000">
            <a:off x="8952480" y="322524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sldNum" idx="35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0B9AAD4C-7441-47DE-942C-5289193B9BA9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&lt;number&gt;</a:t>
            </a:fld>
            <a:endParaRPr b="0" lang="en-GB" sz="2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dt" idx="36"/>
          </p:nvPr>
        </p:nvSpPr>
        <p:spPr>
          <a:xfrm rot="5400000">
            <a:off x="10156320" y="179064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7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 w="0">
            <a:noFill/>
          </a:ln>
        </p:spPr>
      </p:pic>
      <p:sp>
        <p:nvSpPr>
          <p:cNvPr id="129" name="Oval 15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0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 w="0">
            <a:noFill/>
          </a:ln>
        </p:spPr>
      </p:pic>
      <p:pic>
        <p:nvPicPr>
          <p:cNvPr id="131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 w="0">
            <a:noFill/>
          </a:ln>
        </p:spPr>
      </p:pic>
      <p:sp>
        <p:nvSpPr>
          <p:cNvPr id="132" name="Rectangle 13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ftr" idx="37"/>
          </p:nvPr>
        </p:nvSpPr>
        <p:spPr>
          <a:xfrm rot="5400000">
            <a:off x="8952480" y="322524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ldNum" idx="38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51D4CC56-DB6C-4916-81B3-86BD5657D0C5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1</a:t>
            </a:fld>
            <a:endParaRPr b="0" lang="en-GB" sz="2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dt" idx="39"/>
          </p:nvPr>
        </p:nvSpPr>
        <p:spPr>
          <a:xfrm rot="5400000">
            <a:off x="10156320" y="179064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7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 w="0">
            <a:noFill/>
          </a:ln>
        </p:spPr>
      </p:pic>
      <p:sp>
        <p:nvSpPr>
          <p:cNvPr id="138" name="Oval 15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9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 w="0">
            <a:noFill/>
          </a:ln>
        </p:spPr>
      </p:pic>
      <p:pic>
        <p:nvPicPr>
          <p:cNvPr id="140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 w="0">
            <a:noFill/>
          </a:ln>
        </p:spPr>
      </p:pic>
      <p:sp>
        <p:nvSpPr>
          <p:cNvPr id="141" name="Rectangle 13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ftr" idx="40"/>
          </p:nvPr>
        </p:nvSpPr>
        <p:spPr>
          <a:xfrm rot="5400000">
            <a:off x="8952480" y="322524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41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86AD1808-D78A-4A3D-A888-5050B469C4DD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1</a:t>
            </a:fld>
            <a:endParaRPr b="0" lang="en-GB" sz="2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dt" idx="42"/>
          </p:nvPr>
        </p:nvSpPr>
        <p:spPr>
          <a:xfrm rot="5400000">
            <a:off x="10156320" y="179064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7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 w="0">
            <a:noFill/>
          </a:ln>
        </p:spPr>
      </p:pic>
      <p:sp>
        <p:nvSpPr>
          <p:cNvPr id="149" name="Oval 15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0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 w="0">
            <a:noFill/>
          </a:ln>
        </p:spPr>
      </p:pic>
      <p:pic>
        <p:nvPicPr>
          <p:cNvPr id="151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 w="0">
            <a:noFill/>
          </a:ln>
        </p:spPr>
      </p:pic>
      <p:sp>
        <p:nvSpPr>
          <p:cNvPr id="152" name="Rectangle 13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3" name="PlaceHolder 1"/>
          <p:cNvSpPr>
            <a:spLocks noGrp="1"/>
          </p:cNvSpPr>
          <p:nvPr>
            <p:ph type="ftr" idx="43"/>
          </p:nvPr>
        </p:nvSpPr>
        <p:spPr>
          <a:xfrm rot="5400000">
            <a:off x="8952480" y="322524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ldNum" idx="44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40B78D1E-E7DB-4985-8FB9-CCB0CE32618B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1</a:t>
            </a:fld>
            <a:endParaRPr b="0" lang="en-GB" sz="2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dt" idx="45"/>
          </p:nvPr>
        </p:nvSpPr>
        <p:spPr>
          <a:xfrm rot="5400000">
            <a:off x="10156320" y="179064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7" r:id="rId7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 w="0">
            <a:noFill/>
          </a:ln>
        </p:spPr>
      </p:pic>
      <p:pic>
        <p:nvPicPr>
          <p:cNvPr id="159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 w="0">
            <a:noFill/>
          </a:ln>
        </p:spPr>
      </p:pic>
      <p:sp>
        <p:nvSpPr>
          <p:cNvPr id="160" name="Oval 15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1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 w="0">
            <a:noFill/>
          </a:ln>
        </p:spPr>
      </p:pic>
      <p:pic>
        <p:nvPicPr>
          <p:cNvPr id="162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 w="0">
            <a:noFill/>
          </a:ln>
        </p:spPr>
      </p:pic>
      <p:sp>
        <p:nvSpPr>
          <p:cNvPr id="163" name="Rectangle 13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ftr" idx="46"/>
          </p:nvPr>
        </p:nvSpPr>
        <p:spPr>
          <a:xfrm rot="5400000">
            <a:off x="8952480" y="322524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sldNum" idx="47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54D1F26-FABE-4202-8030-94D467CA720F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&lt;number&gt;</a:t>
            </a:fld>
            <a:endParaRPr b="0" lang="en-GB" sz="2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dt" idx="48"/>
          </p:nvPr>
        </p:nvSpPr>
        <p:spPr>
          <a:xfrm rot="5400000">
            <a:off x="10156320" y="179064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9" r:id="rId7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 w="0">
            <a:noFill/>
          </a:ln>
        </p:spPr>
      </p:pic>
      <p:pic>
        <p:nvPicPr>
          <p:cNvPr id="172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 w="0">
            <a:noFill/>
          </a:ln>
        </p:spPr>
      </p:pic>
      <p:sp>
        <p:nvSpPr>
          <p:cNvPr id="173" name="Oval 15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4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 w="0">
            <a:noFill/>
          </a:ln>
        </p:spPr>
      </p:pic>
      <p:pic>
        <p:nvPicPr>
          <p:cNvPr id="175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 w="0">
            <a:noFill/>
          </a:ln>
        </p:spPr>
      </p:pic>
      <p:sp>
        <p:nvSpPr>
          <p:cNvPr id="176" name="Rectangle 13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ftr" idx="49"/>
          </p:nvPr>
        </p:nvSpPr>
        <p:spPr>
          <a:xfrm rot="5400000">
            <a:off x="8952480" y="322524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sldNum" idx="50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A9CD2D42-4F91-45E9-AD99-4CED404338AE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&lt;number&gt;</a:t>
            </a:fld>
            <a:endParaRPr b="0" lang="en-GB" sz="2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dt" idx="51"/>
          </p:nvPr>
        </p:nvSpPr>
        <p:spPr>
          <a:xfrm rot="5400000">
            <a:off x="10156320" y="179064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1" r:id="rId7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 w="0">
            <a:noFill/>
          </a:ln>
        </p:spPr>
      </p:pic>
      <p:sp>
        <p:nvSpPr>
          <p:cNvPr id="188" name="Oval 15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89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 w="0">
            <a:noFill/>
          </a:ln>
        </p:spPr>
      </p:pic>
      <p:pic>
        <p:nvPicPr>
          <p:cNvPr id="190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 w="0">
            <a:noFill/>
          </a:ln>
        </p:spPr>
      </p:pic>
      <p:sp>
        <p:nvSpPr>
          <p:cNvPr id="191" name="Rectangle 13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2" name="PlaceHolder 1"/>
          <p:cNvSpPr>
            <a:spLocks noGrp="1"/>
          </p:cNvSpPr>
          <p:nvPr>
            <p:ph type="ftr" idx="52"/>
          </p:nvPr>
        </p:nvSpPr>
        <p:spPr>
          <a:xfrm rot="5400000">
            <a:off x="8952480" y="322524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ldNum" idx="53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40F876EC-D282-4526-9949-5312980CB3B5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1</a:t>
            </a:fld>
            <a:endParaRPr b="0" lang="en-GB" sz="2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dt" idx="54"/>
          </p:nvPr>
        </p:nvSpPr>
        <p:spPr>
          <a:xfrm rot="5400000">
            <a:off x="10156320" y="179064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7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 w="0">
            <a:noFill/>
          </a:ln>
        </p:spPr>
      </p:pic>
      <p:pic>
        <p:nvPicPr>
          <p:cNvPr id="196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 w="0">
            <a:noFill/>
          </a:ln>
        </p:spPr>
      </p:pic>
      <p:sp>
        <p:nvSpPr>
          <p:cNvPr id="197" name="Oval 15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98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 w="0">
            <a:noFill/>
          </a:ln>
        </p:spPr>
      </p:pic>
      <p:pic>
        <p:nvPicPr>
          <p:cNvPr id="199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 w="0">
            <a:noFill/>
          </a:ln>
        </p:spPr>
      </p:pic>
      <p:sp>
        <p:nvSpPr>
          <p:cNvPr id="200" name="Rectangle 13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1" name="PlaceHolder 1"/>
          <p:cNvSpPr>
            <a:spLocks noGrp="1"/>
          </p:cNvSpPr>
          <p:nvPr>
            <p:ph type="ftr" idx="55"/>
          </p:nvPr>
        </p:nvSpPr>
        <p:spPr>
          <a:xfrm rot="5400000">
            <a:off x="8952480" y="322524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ldNum" idx="56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B935A12A-1CA8-4227-84C4-4A33C41E27D6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1</a:t>
            </a:fld>
            <a:endParaRPr b="0" lang="en-GB" sz="2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dt" idx="57"/>
          </p:nvPr>
        </p:nvSpPr>
        <p:spPr>
          <a:xfrm rot="5400000">
            <a:off x="10156320" y="179064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 w="0">
            <a:noFill/>
          </a:ln>
        </p:spPr>
      </p:pic>
      <p:pic>
        <p:nvPicPr>
          <p:cNvPr id="13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 w="0">
            <a:noFill/>
          </a:ln>
        </p:spPr>
      </p:pic>
      <p:sp>
        <p:nvSpPr>
          <p:cNvPr id="14" name="Oval 15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 w="0">
            <a:noFill/>
          </a:ln>
        </p:spPr>
      </p:pic>
      <p:pic>
        <p:nvPicPr>
          <p:cNvPr id="16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 w="0">
            <a:noFill/>
          </a:ln>
        </p:spPr>
      </p:pic>
      <p:sp>
        <p:nvSpPr>
          <p:cNvPr id="17" name="Rectangle 13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ftr" idx="4"/>
          </p:nvPr>
        </p:nvSpPr>
        <p:spPr>
          <a:xfrm rot="5400000">
            <a:off x="8952480" y="322524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ldNum" idx="5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E325B141-5E1C-4318-A72F-43F27B635073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1</a:t>
            </a:fld>
            <a:endParaRPr b="0" lang="en-GB" sz="2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dt" idx="6"/>
          </p:nvPr>
        </p:nvSpPr>
        <p:spPr>
          <a:xfrm rot="5400000">
            <a:off x="10156320" y="179064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7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 w="0">
            <a:noFill/>
          </a:ln>
        </p:spPr>
      </p:pic>
      <p:pic>
        <p:nvPicPr>
          <p:cNvPr id="205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 w="0">
            <a:noFill/>
          </a:ln>
        </p:spPr>
      </p:pic>
      <p:sp>
        <p:nvSpPr>
          <p:cNvPr id="206" name="Oval 15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07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 w="0">
            <a:noFill/>
          </a:ln>
        </p:spPr>
      </p:pic>
      <p:pic>
        <p:nvPicPr>
          <p:cNvPr id="208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 w="0">
            <a:noFill/>
          </a:ln>
        </p:spPr>
      </p:pic>
      <p:sp>
        <p:nvSpPr>
          <p:cNvPr id="209" name="Rectangle 13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0" name="PlaceHolder 1"/>
          <p:cNvSpPr>
            <a:spLocks noGrp="1"/>
          </p:cNvSpPr>
          <p:nvPr>
            <p:ph type="ftr" idx="58"/>
          </p:nvPr>
        </p:nvSpPr>
        <p:spPr>
          <a:xfrm rot="5400000">
            <a:off x="8952480" y="322524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ldNum" idx="59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05ECD101-A263-4E48-9635-A8DD874708D3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1</a:t>
            </a:fld>
            <a:endParaRPr b="0" lang="en-GB" sz="2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dt" idx="60"/>
          </p:nvPr>
        </p:nvSpPr>
        <p:spPr>
          <a:xfrm rot="5400000">
            <a:off x="10156320" y="179064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7" r:id="rId7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 w="0">
            <a:noFill/>
          </a:ln>
        </p:spPr>
      </p:pic>
      <p:pic>
        <p:nvPicPr>
          <p:cNvPr id="214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 w="0">
            <a:noFill/>
          </a:ln>
        </p:spPr>
      </p:pic>
      <p:sp>
        <p:nvSpPr>
          <p:cNvPr id="215" name="Oval 15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16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 w="0">
            <a:noFill/>
          </a:ln>
        </p:spPr>
      </p:pic>
      <p:pic>
        <p:nvPicPr>
          <p:cNvPr id="217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 w="0">
            <a:noFill/>
          </a:ln>
        </p:spPr>
      </p:pic>
      <p:sp>
        <p:nvSpPr>
          <p:cNvPr id="218" name="Rectangle 13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ftr" idx="61"/>
          </p:nvPr>
        </p:nvSpPr>
        <p:spPr>
          <a:xfrm rot="5400000">
            <a:off x="8952480" y="322524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sldNum" idx="62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F1C67988-F1B1-474C-BA8B-4354935C6892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1</a:t>
            </a:fld>
            <a:endParaRPr b="0" lang="en-GB" sz="2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dt" idx="63"/>
          </p:nvPr>
        </p:nvSpPr>
        <p:spPr>
          <a:xfrm rot="5400000">
            <a:off x="10156320" y="179064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9" r:id="rId7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 w="0">
            <a:noFill/>
          </a:ln>
        </p:spPr>
      </p:pic>
      <p:pic>
        <p:nvPicPr>
          <p:cNvPr id="226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 w="0">
            <a:noFill/>
          </a:ln>
        </p:spPr>
      </p:pic>
      <p:sp>
        <p:nvSpPr>
          <p:cNvPr id="227" name="Oval 15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28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 w="0">
            <a:noFill/>
          </a:ln>
        </p:spPr>
      </p:pic>
      <p:sp>
        <p:nvSpPr>
          <p:cNvPr id="230" name="Rectangle 13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ftr" idx="64"/>
          </p:nvPr>
        </p:nvSpPr>
        <p:spPr>
          <a:xfrm rot="5400000">
            <a:off x="8952480" y="322524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65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784FDCC9-A244-469F-A230-94595EE156E0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1</a:t>
            </a:fld>
            <a:endParaRPr b="0" lang="en-GB" sz="2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dt" idx="66"/>
          </p:nvPr>
        </p:nvSpPr>
        <p:spPr>
          <a:xfrm rot="5400000">
            <a:off x="10156320" y="179064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1" r:id="rId7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 w="0">
            <a:noFill/>
          </a:ln>
        </p:spPr>
      </p:pic>
      <p:pic>
        <p:nvPicPr>
          <p:cNvPr id="239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 w="0">
            <a:noFill/>
          </a:ln>
        </p:spPr>
      </p:pic>
      <p:sp>
        <p:nvSpPr>
          <p:cNvPr id="240" name="Oval 15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41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 w="0">
            <a:noFill/>
          </a:ln>
        </p:spPr>
      </p:pic>
      <p:pic>
        <p:nvPicPr>
          <p:cNvPr id="242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 w="0">
            <a:noFill/>
          </a:ln>
        </p:spPr>
      </p:pic>
      <p:sp>
        <p:nvSpPr>
          <p:cNvPr id="243" name="Rectangle 13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ftr" idx="67"/>
          </p:nvPr>
        </p:nvSpPr>
        <p:spPr>
          <a:xfrm rot="5400000">
            <a:off x="8952480" y="322524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sldNum" idx="68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CF874943-0ECF-4E9F-AD84-F9CB348EF086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&lt;number&gt;</a:t>
            </a:fld>
            <a:endParaRPr b="0" lang="en-GB" sz="2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dt" idx="69"/>
          </p:nvPr>
        </p:nvSpPr>
        <p:spPr>
          <a:xfrm rot="5400000">
            <a:off x="10156320" y="179064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3" r:id="rId7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 w="0">
            <a:noFill/>
          </a:ln>
        </p:spPr>
      </p:pic>
      <p:pic>
        <p:nvPicPr>
          <p:cNvPr id="252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 w="0">
            <a:noFill/>
          </a:ln>
        </p:spPr>
      </p:pic>
      <p:sp>
        <p:nvSpPr>
          <p:cNvPr id="253" name="Oval 15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54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 w="0">
            <a:noFill/>
          </a:ln>
        </p:spPr>
      </p:pic>
      <p:pic>
        <p:nvPicPr>
          <p:cNvPr id="255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 w="0">
            <a:noFill/>
          </a:ln>
        </p:spPr>
      </p:pic>
      <p:sp>
        <p:nvSpPr>
          <p:cNvPr id="256" name="Rectangle 13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7" name="PlaceHolder 1"/>
          <p:cNvSpPr>
            <a:spLocks noGrp="1"/>
          </p:cNvSpPr>
          <p:nvPr>
            <p:ph type="ftr" idx="70"/>
          </p:nvPr>
        </p:nvSpPr>
        <p:spPr>
          <a:xfrm rot="5400000">
            <a:off x="8952480" y="322524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ldNum" idx="71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DC13DF05-F2DE-4B81-9926-6C3979BE52D5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1</a:t>
            </a:fld>
            <a:endParaRPr b="0" lang="en-GB" sz="2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dt" idx="72"/>
          </p:nvPr>
        </p:nvSpPr>
        <p:spPr>
          <a:xfrm rot="5400000">
            <a:off x="10156320" y="179064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5" r:id="rId7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 w="0">
            <a:noFill/>
          </a:ln>
        </p:spPr>
      </p:pic>
      <p:pic>
        <p:nvPicPr>
          <p:cNvPr id="261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 w="0">
            <a:noFill/>
          </a:ln>
        </p:spPr>
      </p:pic>
      <p:sp>
        <p:nvSpPr>
          <p:cNvPr id="262" name="Oval 15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63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 w="0">
            <a:noFill/>
          </a:ln>
        </p:spPr>
      </p:pic>
      <p:pic>
        <p:nvPicPr>
          <p:cNvPr id="264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 w="0">
            <a:noFill/>
          </a:ln>
        </p:spPr>
      </p:pic>
      <p:sp>
        <p:nvSpPr>
          <p:cNvPr id="265" name="Rectangle 13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ftr" idx="73"/>
          </p:nvPr>
        </p:nvSpPr>
        <p:spPr>
          <a:xfrm rot="5400000">
            <a:off x="8952480" y="322524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 type="sldNum" idx="74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ED5A527-BD79-43B9-8AAA-AF3CABBD0968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&lt;number&gt;</a:t>
            </a:fld>
            <a:endParaRPr b="0" lang="en-GB" sz="2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71" name="PlaceHolder 6"/>
          <p:cNvSpPr>
            <a:spLocks noGrp="1"/>
          </p:cNvSpPr>
          <p:nvPr>
            <p:ph type="dt" idx="75"/>
          </p:nvPr>
        </p:nvSpPr>
        <p:spPr>
          <a:xfrm rot="5400000">
            <a:off x="10156320" y="179064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7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 w="0">
            <a:noFill/>
          </a:ln>
        </p:spPr>
      </p:pic>
      <p:pic>
        <p:nvPicPr>
          <p:cNvPr id="276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 w="0">
            <a:noFill/>
          </a:ln>
        </p:spPr>
      </p:pic>
      <p:sp>
        <p:nvSpPr>
          <p:cNvPr id="277" name="Oval 15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78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 w="0">
            <a:noFill/>
          </a:ln>
        </p:spPr>
      </p:pic>
      <p:pic>
        <p:nvPicPr>
          <p:cNvPr id="279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 w="0">
            <a:noFill/>
          </a:ln>
        </p:spPr>
      </p:pic>
      <p:sp>
        <p:nvSpPr>
          <p:cNvPr id="280" name="Rectangle 13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81" name="PlaceHolder 1"/>
          <p:cNvSpPr>
            <a:spLocks noGrp="1"/>
          </p:cNvSpPr>
          <p:nvPr>
            <p:ph type="ftr" idx="76"/>
          </p:nvPr>
        </p:nvSpPr>
        <p:spPr>
          <a:xfrm rot="5400000">
            <a:off x="8952480" y="322524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sldNum" idx="77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EB0E353A-858B-4F42-B0EE-5F42AD0AA98C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1</a:t>
            </a:fld>
            <a:endParaRPr b="0" lang="en-GB" sz="2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dt" idx="78"/>
          </p:nvPr>
        </p:nvSpPr>
        <p:spPr>
          <a:xfrm rot="5400000">
            <a:off x="10156320" y="179064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7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 w="0">
            <a:noFill/>
          </a:ln>
        </p:spPr>
      </p:pic>
      <p:pic>
        <p:nvPicPr>
          <p:cNvPr id="285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 w="0">
            <a:noFill/>
          </a:ln>
        </p:spPr>
      </p:pic>
      <p:sp>
        <p:nvSpPr>
          <p:cNvPr id="286" name="Oval 15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87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 w="0">
            <a:noFill/>
          </a:ln>
        </p:spPr>
      </p:pic>
      <p:pic>
        <p:nvPicPr>
          <p:cNvPr id="288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 w="0">
            <a:noFill/>
          </a:ln>
        </p:spPr>
      </p:pic>
      <p:sp>
        <p:nvSpPr>
          <p:cNvPr id="289" name="Rectangle 13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ftr" idx="79"/>
          </p:nvPr>
        </p:nvSpPr>
        <p:spPr>
          <a:xfrm rot="5400000">
            <a:off x="8952480" y="322524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sldNum" idx="80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09936CB1-1C34-4CDE-A307-2ACC2B7D055F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&lt;number&gt;</a:t>
            </a:fld>
            <a:endParaRPr b="0" lang="en-GB" sz="2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 type="dt" idx="81"/>
          </p:nvPr>
        </p:nvSpPr>
        <p:spPr>
          <a:xfrm rot="5400000">
            <a:off x="10156320" y="179064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7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 w="0">
            <a:noFill/>
          </a:ln>
        </p:spPr>
      </p:pic>
      <p:sp>
        <p:nvSpPr>
          <p:cNvPr id="299" name="Oval 15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00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 w="0">
            <a:noFill/>
          </a:ln>
        </p:spPr>
      </p:pic>
      <p:pic>
        <p:nvPicPr>
          <p:cNvPr id="301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 w="0">
            <a:noFill/>
          </a:ln>
        </p:spPr>
      </p:pic>
      <p:sp>
        <p:nvSpPr>
          <p:cNvPr id="302" name="Rectangle 13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ftr" idx="82"/>
          </p:nvPr>
        </p:nvSpPr>
        <p:spPr>
          <a:xfrm rot="5400000">
            <a:off x="8952480" y="322524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07" name="PlaceHolder 5"/>
          <p:cNvSpPr>
            <a:spLocks noGrp="1"/>
          </p:cNvSpPr>
          <p:nvPr>
            <p:ph type="sldNum" idx="83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0E895538-86F4-4491-94E0-1AD649A0521A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&lt;number&gt;</a:t>
            </a:fld>
            <a:endParaRPr b="0" lang="en-GB" sz="2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08" name="PlaceHolder 6"/>
          <p:cNvSpPr>
            <a:spLocks noGrp="1"/>
          </p:cNvSpPr>
          <p:nvPr>
            <p:ph type="dt" idx="84"/>
          </p:nvPr>
        </p:nvSpPr>
        <p:spPr>
          <a:xfrm rot="5400000">
            <a:off x="10156320" y="179064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3" r:id="rId7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 w="0">
            <a:noFill/>
          </a:ln>
        </p:spPr>
      </p:pic>
      <p:pic>
        <p:nvPicPr>
          <p:cNvPr id="313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 w="0">
            <a:noFill/>
          </a:ln>
        </p:spPr>
      </p:pic>
      <p:sp>
        <p:nvSpPr>
          <p:cNvPr id="314" name="Oval 15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15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 w="0">
            <a:noFill/>
          </a:ln>
        </p:spPr>
      </p:pic>
      <p:pic>
        <p:nvPicPr>
          <p:cNvPr id="316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 w="0">
            <a:noFill/>
          </a:ln>
        </p:spPr>
      </p:pic>
      <p:sp>
        <p:nvSpPr>
          <p:cNvPr id="317" name="Rectangle 13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8" name="PlaceHolder 1"/>
          <p:cNvSpPr>
            <a:spLocks noGrp="1"/>
          </p:cNvSpPr>
          <p:nvPr>
            <p:ph type="ftr" idx="85"/>
          </p:nvPr>
        </p:nvSpPr>
        <p:spPr>
          <a:xfrm rot="5400000">
            <a:off x="8952480" y="322524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sldNum" idx="86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B789F3BC-6ECF-4281-8B3C-5AE2060379A8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1</a:t>
            </a:fld>
            <a:endParaRPr b="0" lang="en-GB" sz="2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dt" idx="87"/>
          </p:nvPr>
        </p:nvSpPr>
        <p:spPr>
          <a:xfrm rot="5400000">
            <a:off x="10156320" y="179064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 w="0">
            <a:noFill/>
          </a:ln>
        </p:spPr>
      </p:pic>
      <p:pic>
        <p:nvPicPr>
          <p:cNvPr id="22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 w="0">
            <a:noFill/>
          </a:ln>
        </p:spPr>
      </p:pic>
      <p:sp>
        <p:nvSpPr>
          <p:cNvPr id="23" name="Oval 15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4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 w="0">
            <a:noFill/>
          </a:ln>
        </p:spPr>
      </p:pic>
      <p:pic>
        <p:nvPicPr>
          <p:cNvPr id="25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 w="0">
            <a:noFill/>
          </a:ln>
        </p:spPr>
      </p:pic>
      <p:sp>
        <p:nvSpPr>
          <p:cNvPr id="26" name="Rectangle 13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ftr" idx="7"/>
          </p:nvPr>
        </p:nvSpPr>
        <p:spPr>
          <a:xfrm rot="5400000">
            <a:off x="8952480" y="322524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ldNum" idx="8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530E729-196E-4833-AA57-0B97847B4774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1</a:t>
            </a:fld>
            <a:endParaRPr b="0" lang="en-GB" sz="2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dt" idx="9"/>
          </p:nvPr>
        </p:nvSpPr>
        <p:spPr>
          <a:xfrm rot="5400000">
            <a:off x="10156320" y="179064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7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 w="0">
            <a:noFill/>
          </a:ln>
        </p:spPr>
      </p:pic>
      <p:pic>
        <p:nvPicPr>
          <p:cNvPr id="322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 w="0">
            <a:noFill/>
          </a:ln>
        </p:spPr>
      </p:pic>
      <p:sp>
        <p:nvSpPr>
          <p:cNvPr id="323" name="Oval 15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24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 w="0">
            <a:noFill/>
          </a:ln>
        </p:spPr>
      </p:pic>
      <p:pic>
        <p:nvPicPr>
          <p:cNvPr id="325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 w="0">
            <a:noFill/>
          </a:ln>
        </p:spPr>
      </p:pic>
      <p:sp>
        <p:nvSpPr>
          <p:cNvPr id="326" name="Rectangle 13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7" name="PlaceHolder 1"/>
          <p:cNvSpPr>
            <a:spLocks noGrp="1"/>
          </p:cNvSpPr>
          <p:nvPr>
            <p:ph type="ftr" idx="88"/>
          </p:nvPr>
        </p:nvSpPr>
        <p:spPr>
          <a:xfrm rot="5400000">
            <a:off x="8952480" y="322524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sldNum" idx="89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6B14E1D-5C13-490A-8164-C912E0D8E8E8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1</a:t>
            </a:fld>
            <a:endParaRPr b="0" lang="en-GB" sz="2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dt" idx="90"/>
          </p:nvPr>
        </p:nvSpPr>
        <p:spPr>
          <a:xfrm rot="5400000">
            <a:off x="10156320" y="179064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7" r:id="rId7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 w="0">
            <a:noFill/>
          </a:ln>
        </p:spPr>
      </p:pic>
      <p:pic>
        <p:nvPicPr>
          <p:cNvPr id="331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 w="0">
            <a:noFill/>
          </a:ln>
        </p:spPr>
      </p:pic>
      <p:sp>
        <p:nvSpPr>
          <p:cNvPr id="332" name="Oval 15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33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 w="0">
            <a:noFill/>
          </a:ln>
        </p:spPr>
      </p:pic>
      <p:pic>
        <p:nvPicPr>
          <p:cNvPr id="334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 w="0">
            <a:noFill/>
          </a:ln>
        </p:spPr>
      </p:pic>
      <p:sp>
        <p:nvSpPr>
          <p:cNvPr id="335" name="Rectangle 13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ftr" idx="91"/>
          </p:nvPr>
        </p:nvSpPr>
        <p:spPr>
          <a:xfrm rot="5400000">
            <a:off x="8952480" y="322524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40" name="PlaceHolder 5"/>
          <p:cNvSpPr>
            <a:spLocks noGrp="1"/>
          </p:cNvSpPr>
          <p:nvPr>
            <p:ph type="sldNum" idx="92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CBA4CF1A-A67E-410A-996E-2C41C6D87E14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&lt;number&gt;</a:t>
            </a:fld>
            <a:endParaRPr b="0" lang="en-GB" sz="2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41" name="PlaceHolder 6"/>
          <p:cNvSpPr>
            <a:spLocks noGrp="1"/>
          </p:cNvSpPr>
          <p:nvPr>
            <p:ph type="dt" idx="93"/>
          </p:nvPr>
        </p:nvSpPr>
        <p:spPr>
          <a:xfrm rot="5400000">
            <a:off x="10156320" y="179064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7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 w="0">
            <a:noFill/>
          </a:ln>
        </p:spPr>
      </p:pic>
      <p:pic>
        <p:nvPicPr>
          <p:cNvPr id="346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 w="0">
            <a:noFill/>
          </a:ln>
        </p:spPr>
      </p:pic>
      <p:sp>
        <p:nvSpPr>
          <p:cNvPr id="347" name="Oval 15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48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 w="0">
            <a:noFill/>
          </a:ln>
        </p:spPr>
      </p:pic>
      <p:pic>
        <p:nvPicPr>
          <p:cNvPr id="349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 w="0">
            <a:noFill/>
          </a:ln>
        </p:spPr>
      </p:pic>
      <p:sp>
        <p:nvSpPr>
          <p:cNvPr id="350" name="Rectangle 13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1" name="PlaceHolder 1"/>
          <p:cNvSpPr>
            <a:spLocks noGrp="1"/>
          </p:cNvSpPr>
          <p:nvPr>
            <p:ph type="ftr" idx="94"/>
          </p:nvPr>
        </p:nvSpPr>
        <p:spPr>
          <a:xfrm rot="5400000">
            <a:off x="8952480" y="322524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ldNum" idx="95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A7DAF863-2D87-4CDB-A915-8E740BD283FF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1</a:t>
            </a:fld>
            <a:endParaRPr b="0" lang="en-GB" sz="2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dt" idx="96"/>
          </p:nvPr>
        </p:nvSpPr>
        <p:spPr>
          <a:xfrm rot="5400000">
            <a:off x="10156320" y="179064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1" r:id="rId7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 w="0">
            <a:noFill/>
          </a:ln>
        </p:spPr>
      </p:pic>
      <p:pic>
        <p:nvPicPr>
          <p:cNvPr id="355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 w="0">
            <a:noFill/>
          </a:ln>
        </p:spPr>
      </p:pic>
      <p:sp>
        <p:nvSpPr>
          <p:cNvPr id="356" name="Oval 15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57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 w="0">
            <a:noFill/>
          </a:ln>
        </p:spPr>
      </p:pic>
      <p:sp>
        <p:nvSpPr>
          <p:cNvPr id="359" name="Rectangle 13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ftr" idx="97"/>
          </p:nvPr>
        </p:nvSpPr>
        <p:spPr>
          <a:xfrm rot="5400000">
            <a:off x="8952480" y="322524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sldNum" idx="98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ABB8C4B6-E23E-4EFC-B52A-4AB9A476A2B3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&lt;number&gt;</a:t>
            </a:fld>
            <a:endParaRPr b="0" lang="en-GB" sz="2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 type="dt" idx="99"/>
          </p:nvPr>
        </p:nvSpPr>
        <p:spPr>
          <a:xfrm rot="5400000">
            <a:off x="10156320" y="179064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3" r:id="rId7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 w="0">
            <a:noFill/>
          </a:ln>
        </p:spPr>
      </p:pic>
      <p:pic>
        <p:nvPicPr>
          <p:cNvPr id="368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 w="0">
            <a:noFill/>
          </a:ln>
        </p:spPr>
      </p:pic>
      <p:sp>
        <p:nvSpPr>
          <p:cNvPr id="369" name="Oval 15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70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 w="0">
            <a:noFill/>
          </a:ln>
        </p:spPr>
      </p:pic>
      <p:pic>
        <p:nvPicPr>
          <p:cNvPr id="371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 w="0">
            <a:noFill/>
          </a:ln>
        </p:spPr>
      </p:pic>
      <p:sp>
        <p:nvSpPr>
          <p:cNvPr id="372" name="Rectangle 13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ftr" idx="100"/>
          </p:nvPr>
        </p:nvSpPr>
        <p:spPr>
          <a:xfrm rot="5400000">
            <a:off x="8952480" y="322524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77" name="PlaceHolder 5"/>
          <p:cNvSpPr>
            <a:spLocks noGrp="1"/>
          </p:cNvSpPr>
          <p:nvPr>
            <p:ph type="sldNum" idx="101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EFC3859F-2859-46BB-B4FD-68ED601112EE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&lt;number&gt;</a:t>
            </a:fld>
            <a:endParaRPr b="0" lang="en-GB" sz="2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78" name="PlaceHolder 6"/>
          <p:cNvSpPr>
            <a:spLocks noGrp="1"/>
          </p:cNvSpPr>
          <p:nvPr>
            <p:ph type="dt" idx="102"/>
          </p:nvPr>
        </p:nvSpPr>
        <p:spPr>
          <a:xfrm rot="5400000">
            <a:off x="10156320" y="179064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5" r:id="rId7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 w="0">
            <a:noFill/>
          </a:ln>
        </p:spPr>
      </p:pic>
      <p:pic>
        <p:nvPicPr>
          <p:cNvPr id="383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 w="0">
            <a:noFill/>
          </a:ln>
        </p:spPr>
      </p:pic>
      <p:sp>
        <p:nvSpPr>
          <p:cNvPr id="384" name="Oval 15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85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 w="0">
            <a:noFill/>
          </a:ln>
        </p:spPr>
      </p:pic>
      <p:pic>
        <p:nvPicPr>
          <p:cNvPr id="386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 w="0">
            <a:noFill/>
          </a:ln>
        </p:spPr>
      </p:pic>
      <p:sp>
        <p:nvSpPr>
          <p:cNvPr id="387" name="Rectangle 13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ftr" idx="103"/>
          </p:nvPr>
        </p:nvSpPr>
        <p:spPr>
          <a:xfrm rot="5400000">
            <a:off x="8952480" y="322524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sldNum" idx="104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BF57CC97-FBF1-4432-A810-1C7CE985B618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1</a:t>
            </a:fld>
            <a:endParaRPr b="0" lang="en-GB" sz="2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dt" idx="105"/>
          </p:nvPr>
        </p:nvSpPr>
        <p:spPr>
          <a:xfrm rot="5400000">
            <a:off x="10156320" y="179064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9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 w="0">
            <a:noFill/>
          </a:ln>
        </p:spPr>
      </p:pic>
      <p:pic>
        <p:nvPicPr>
          <p:cNvPr id="405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 w="0">
            <a:noFill/>
          </a:ln>
        </p:spPr>
      </p:pic>
      <p:sp>
        <p:nvSpPr>
          <p:cNvPr id="406" name="Oval 15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07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 w="0">
            <a:noFill/>
          </a:ln>
        </p:spPr>
      </p:pic>
      <p:pic>
        <p:nvPicPr>
          <p:cNvPr id="408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 w="0">
            <a:noFill/>
          </a:ln>
        </p:spPr>
      </p:pic>
      <p:sp>
        <p:nvSpPr>
          <p:cNvPr id="409" name="Rectangle 13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ftr" idx="106"/>
          </p:nvPr>
        </p:nvSpPr>
        <p:spPr>
          <a:xfrm rot="5400000">
            <a:off x="8952480" y="322524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sldNum" idx="107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3F8AA6AA-D152-4761-AF04-60B62C1283AD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1</a:t>
            </a:fld>
            <a:endParaRPr b="0" lang="en-GB" sz="2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dt" idx="108"/>
          </p:nvPr>
        </p:nvSpPr>
        <p:spPr>
          <a:xfrm rot="5400000">
            <a:off x="10156320" y="179064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6" r:id="rId7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 w="0">
            <a:noFill/>
          </a:ln>
        </p:spPr>
      </p:pic>
      <p:pic>
        <p:nvPicPr>
          <p:cNvPr id="417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 w="0">
            <a:noFill/>
          </a:ln>
        </p:spPr>
      </p:pic>
      <p:sp>
        <p:nvSpPr>
          <p:cNvPr id="418" name="Oval 15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19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 w="0">
            <a:noFill/>
          </a:ln>
        </p:spPr>
      </p:pic>
      <p:pic>
        <p:nvPicPr>
          <p:cNvPr id="420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 w="0">
            <a:noFill/>
          </a:ln>
        </p:spPr>
      </p:pic>
      <p:sp>
        <p:nvSpPr>
          <p:cNvPr id="421" name="Rectangle 13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ftr" idx="109"/>
          </p:nvPr>
        </p:nvSpPr>
        <p:spPr>
          <a:xfrm rot="5400000">
            <a:off x="8952480" y="322524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sldNum" idx="110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5ABA8668-E76F-486B-BDE2-DA9E36CA2505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1</a:t>
            </a:fld>
            <a:endParaRPr b="0" lang="en-GB" sz="2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 type="dt" idx="111"/>
          </p:nvPr>
        </p:nvSpPr>
        <p:spPr>
          <a:xfrm rot="5400000">
            <a:off x="10156320" y="179064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8" r:id="rId7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320" cy="4187520"/>
          </a:xfrm>
          <a:prstGeom prst="rect">
            <a:avLst/>
          </a:prstGeom>
          <a:ln w="0">
            <a:noFill/>
          </a:ln>
        </p:spPr>
      </p:pic>
      <p:pic>
        <p:nvPicPr>
          <p:cNvPr id="429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1720" cy="2364840"/>
          </a:xfrm>
          <a:prstGeom prst="rect">
            <a:avLst/>
          </a:prstGeom>
          <a:ln w="0">
            <a:noFill/>
          </a:ln>
        </p:spPr>
      </p:pic>
      <p:sp>
        <p:nvSpPr>
          <p:cNvPr id="430" name="Oval 15"/>
          <p:cNvSpPr/>
          <p:nvPr/>
        </p:nvSpPr>
        <p:spPr>
          <a:xfrm>
            <a:off x="860904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31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2720" cy="1140840"/>
          </a:xfrm>
          <a:prstGeom prst="rect">
            <a:avLst/>
          </a:prstGeom>
          <a:ln w="0">
            <a:noFill/>
          </a:ln>
        </p:spPr>
      </p:pic>
      <p:pic>
        <p:nvPicPr>
          <p:cNvPr id="432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2880" cy="761400"/>
          </a:xfrm>
          <a:prstGeom prst="rect">
            <a:avLst/>
          </a:prstGeom>
          <a:ln w="0">
            <a:noFill/>
          </a:ln>
        </p:spPr>
      </p:pic>
      <p:sp>
        <p:nvSpPr>
          <p:cNvPr id="433" name="Rectangle 13"/>
          <p:cNvSpPr/>
          <p:nvPr/>
        </p:nvSpPr>
        <p:spPr>
          <a:xfrm>
            <a:off x="10437840" y="0"/>
            <a:ext cx="685080" cy="1142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34" name="PlaceHolder 1"/>
          <p:cNvSpPr>
            <a:spLocks noGrp="1"/>
          </p:cNvSpPr>
          <p:nvPr>
            <p:ph type="ftr" idx="112"/>
          </p:nvPr>
        </p:nvSpPr>
        <p:spPr>
          <a:xfrm rot="5400000">
            <a:off x="8952120" y="3225240"/>
            <a:ext cx="3859200" cy="30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sldNum" idx="113"/>
          </p:nvPr>
        </p:nvSpPr>
        <p:spPr>
          <a:xfrm>
            <a:off x="10352520" y="295560"/>
            <a:ext cx="83736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DA7A78DB-685E-4F05-8AF5-8A5D818D8938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&lt;number&gt;</a:t>
            </a:fld>
            <a:endParaRPr b="0" lang="en-GB" sz="2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dt" idx="114"/>
          </p:nvPr>
        </p:nvSpPr>
        <p:spPr>
          <a:xfrm rot="5400000">
            <a:off x="10155960" y="1790640"/>
            <a:ext cx="990000" cy="30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0" r:id="rId7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 w="0">
            <a:noFill/>
          </a:ln>
        </p:spPr>
      </p:pic>
      <p:pic>
        <p:nvPicPr>
          <p:cNvPr id="31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 w="0">
            <a:noFill/>
          </a:ln>
        </p:spPr>
      </p:pic>
      <p:sp>
        <p:nvSpPr>
          <p:cNvPr id="32" name="Oval 15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3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 w="0">
            <a:noFill/>
          </a:ln>
        </p:spPr>
      </p:pic>
      <p:pic>
        <p:nvPicPr>
          <p:cNvPr id="34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 w="0">
            <a:noFill/>
          </a:ln>
        </p:spPr>
      </p:pic>
      <p:sp>
        <p:nvSpPr>
          <p:cNvPr id="35" name="Rectangle 13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" name="TextBox 11"/>
          <p:cNvSpPr/>
          <p:nvPr/>
        </p:nvSpPr>
        <p:spPr>
          <a:xfrm>
            <a:off x="898200" y="971280"/>
            <a:ext cx="801000" cy="194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0" lang="en-US" sz="12200" strike="noStrike" u="none">
                <a:solidFill>
                  <a:schemeClr val="dk2">
                    <a:lumMod val="40000"/>
                    <a:lumOff val="60000"/>
                  </a:schemeClr>
                </a:solidFill>
                <a:uFillTx/>
                <a:latin typeface="Arial"/>
              </a:rPr>
              <a:t>“</a:t>
            </a:r>
            <a:endParaRPr b="0" lang="en-GB" sz="1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" name="TextBox 14"/>
          <p:cNvSpPr/>
          <p:nvPr/>
        </p:nvSpPr>
        <p:spPr>
          <a:xfrm>
            <a:off x="9330480" y="2613960"/>
            <a:ext cx="801000" cy="194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0" lang="en-US" sz="12200" strike="noStrike" u="none">
                <a:solidFill>
                  <a:schemeClr val="dk2">
                    <a:lumMod val="40000"/>
                    <a:lumOff val="60000"/>
                  </a:schemeClr>
                </a:solidFill>
                <a:uFillTx/>
                <a:latin typeface="Arial"/>
              </a:rPr>
              <a:t>”</a:t>
            </a:r>
            <a:endParaRPr b="0" lang="en-GB" sz="1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" name="PlaceHolder 1"/>
          <p:cNvSpPr>
            <a:spLocks noGrp="1"/>
          </p:cNvSpPr>
          <p:nvPr>
            <p:ph type="ftr" idx="10"/>
          </p:nvPr>
        </p:nvSpPr>
        <p:spPr>
          <a:xfrm rot="5400000">
            <a:off x="8952480" y="322524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ldNum" idx="11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80FC3DDC-708D-4406-A02E-2A2F0989350E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1</a:t>
            </a:fld>
            <a:endParaRPr b="0" lang="en-GB" sz="2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 idx="12"/>
          </p:nvPr>
        </p:nvSpPr>
        <p:spPr>
          <a:xfrm rot="5400000">
            <a:off x="10156320" y="179064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5" r:id="rId7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 w="0">
            <a:noFill/>
          </a:ln>
        </p:spPr>
      </p:pic>
      <p:pic>
        <p:nvPicPr>
          <p:cNvPr id="42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 w="0">
            <a:noFill/>
          </a:ln>
        </p:spPr>
      </p:pic>
      <p:sp>
        <p:nvSpPr>
          <p:cNvPr id="43" name="Oval 15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4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 w="0">
            <a:noFill/>
          </a:ln>
        </p:spPr>
      </p:pic>
      <p:pic>
        <p:nvPicPr>
          <p:cNvPr id="45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 w="0">
            <a:noFill/>
          </a:ln>
        </p:spPr>
      </p:pic>
      <p:sp>
        <p:nvSpPr>
          <p:cNvPr id="46" name="Rectangle 13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ftr" idx="13"/>
          </p:nvPr>
        </p:nvSpPr>
        <p:spPr>
          <a:xfrm rot="5400000">
            <a:off x="8952480" y="322524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14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3801A4BB-A878-4916-936C-911D52EC40F6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1</a:t>
            </a:fld>
            <a:endParaRPr b="0" lang="en-GB" sz="2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15"/>
          </p:nvPr>
        </p:nvSpPr>
        <p:spPr>
          <a:xfrm rot="5400000">
            <a:off x="10156320" y="179064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7" r:id="rId7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 w="0">
            <a:noFill/>
          </a:ln>
        </p:spPr>
      </p:pic>
      <p:sp>
        <p:nvSpPr>
          <p:cNvPr id="52" name="Oval 15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3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 w="0">
            <a:noFill/>
          </a:ln>
        </p:spPr>
      </p:pic>
      <p:pic>
        <p:nvPicPr>
          <p:cNvPr id="54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 w="0">
            <a:noFill/>
          </a:ln>
        </p:spPr>
      </p:pic>
      <p:sp>
        <p:nvSpPr>
          <p:cNvPr id="55" name="Rectangle 13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56" name="Straight Connector 16"/>
          <p:cNvCxnSpPr/>
          <p:nvPr/>
        </p:nvCxnSpPr>
        <p:spPr>
          <a:xfrm>
            <a:off x="3726000" y="2133360"/>
            <a:ext cx="1080" cy="3963600"/>
          </a:xfrm>
          <a:prstGeom prst="straightConnector1">
            <a:avLst/>
          </a:prstGeom>
          <a:ln cap="rnd" w="12700">
            <a:solidFill>
              <a:srgbClr val="8ad0d6">
                <a:alpha val="40000"/>
              </a:srgbClr>
            </a:solidFill>
            <a:round/>
          </a:ln>
        </p:spPr>
      </p:cxnSp>
      <p:cxnSp>
        <p:nvCxnSpPr>
          <p:cNvPr id="57" name="Straight Connector 17"/>
          <p:cNvCxnSpPr/>
          <p:nvPr/>
        </p:nvCxnSpPr>
        <p:spPr>
          <a:xfrm>
            <a:off x="6962040" y="2133360"/>
            <a:ext cx="1080" cy="3967920"/>
          </a:xfrm>
          <a:prstGeom prst="straightConnector1">
            <a:avLst/>
          </a:prstGeom>
          <a:ln cap="rnd" w="12700">
            <a:solidFill>
              <a:srgbClr val="8ad0d6">
                <a:alpha val="40000"/>
              </a:srgbClr>
            </a:solidFill>
            <a:round/>
          </a:ln>
        </p:spPr>
      </p:cxnSp>
      <p:sp>
        <p:nvSpPr>
          <p:cNvPr id="58" name="PlaceHolder 1"/>
          <p:cNvSpPr>
            <a:spLocks noGrp="1"/>
          </p:cNvSpPr>
          <p:nvPr>
            <p:ph type="ftr" idx="16"/>
          </p:nvPr>
        </p:nvSpPr>
        <p:spPr>
          <a:xfrm rot="5400000">
            <a:off x="8952480" y="322524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ldNum" idx="17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06D3C23D-9ED4-44C1-AB57-22BE5B559D43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1</a:t>
            </a:fld>
            <a:endParaRPr b="0" lang="en-GB" sz="2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dt" idx="18"/>
          </p:nvPr>
        </p:nvSpPr>
        <p:spPr>
          <a:xfrm rot="5400000">
            <a:off x="10156320" y="179064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9" r:id="rId7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 w="0">
            <a:noFill/>
          </a:ln>
        </p:spPr>
      </p:pic>
      <p:pic>
        <p:nvPicPr>
          <p:cNvPr id="62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 w="0">
            <a:noFill/>
          </a:ln>
        </p:spPr>
      </p:pic>
      <p:sp>
        <p:nvSpPr>
          <p:cNvPr id="63" name="Oval 15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4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 w="0">
            <a:noFill/>
          </a:ln>
        </p:spPr>
      </p:pic>
      <p:pic>
        <p:nvPicPr>
          <p:cNvPr id="65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 w="0">
            <a:noFill/>
          </a:ln>
        </p:spPr>
      </p:pic>
      <p:sp>
        <p:nvSpPr>
          <p:cNvPr id="66" name="Rectangle 13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67" name="Straight Connector 18"/>
          <p:cNvCxnSpPr/>
          <p:nvPr/>
        </p:nvCxnSpPr>
        <p:spPr>
          <a:xfrm>
            <a:off x="3726000" y="2133360"/>
            <a:ext cx="1080" cy="3963600"/>
          </a:xfrm>
          <a:prstGeom prst="straightConnector1">
            <a:avLst/>
          </a:prstGeom>
          <a:ln cap="rnd" w="12700">
            <a:solidFill>
              <a:srgbClr val="8ad0d6">
                <a:alpha val="40000"/>
              </a:srgbClr>
            </a:solidFill>
            <a:round/>
          </a:ln>
        </p:spPr>
      </p:cxnSp>
      <p:cxnSp>
        <p:nvCxnSpPr>
          <p:cNvPr id="68" name="Straight Connector 19"/>
          <p:cNvCxnSpPr/>
          <p:nvPr/>
        </p:nvCxnSpPr>
        <p:spPr>
          <a:xfrm>
            <a:off x="6962040" y="2133360"/>
            <a:ext cx="1080" cy="3967920"/>
          </a:xfrm>
          <a:prstGeom prst="straightConnector1">
            <a:avLst/>
          </a:prstGeom>
          <a:ln cap="rnd" w="12700">
            <a:solidFill>
              <a:srgbClr val="8ad0d6">
                <a:alpha val="40000"/>
              </a:srgbClr>
            </a:solidFill>
            <a:round/>
          </a:ln>
        </p:spPr>
      </p:cxnSp>
      <p:sp>
        <p:nvSpPr>
          <p:cNvPr id="69" name="PlaceHolder 1"/>
          <p:cNvSpPr>
            <a:spLocks noGrp="1"/>
          </p:cNvSpPr>
          <p:nvPr>
            <p:ph type="ftr" idx="19"/>
          </p:nvPr>
        </p:nvSpPr>
        <p:spPr>
          <a:xfrm rot="5400000">
            <a:off x="8952480" y="322524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ldNum" idx="20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DD97FCC3-A7EC-4FE6-8B15-22F62BE52705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1</a:t>
            </a:fld>
            <a:endParaRPr b="0" lang="en-GB" sz="2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dt" idx="21"/>
          </p:nvPr>
        </p:nvSpPr>
        <p:spPr>
          <a:xfrm rot="5400000">
            <a:off x="10156320" y="179064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7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 w="0">
            <a:noFill/>
          </a:ln>
        </p:spPr>
      </p:pic>
      <p:pic>
        <p:nvPicPr>
          <p:cNvPr id="73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 w="0">
            <a:noFill/>
          </a:ln>
        </p:spPr>
      </p:pic>
      <p:sp>
        <p:nvSpPr>
          <p:cNvPr id="74" name="Oval 15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5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 w="0">
            <a:noFill/>
          </a:ln>
        </p:spPr>
      </p:pic>
      <p:pic>
        <p:nvPicPr>
          <p:cNvPr id="76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 w="0">
            <a:noFill/>
          </a:ln>
        </p:spPr>
      </p:pic>
      <p:sp>
        <p:nvSpPr>
          <p:cNvPr id="77" name="Rectangle 13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8" name="PlaceHolder 1"/>
          <p:cNvSpPr>
            <a:spLocks noGrp="1"/>
          </p:cNvSpPr>
          <p:nvPr>
            <p:ph type="ftr" idx="22"/>
          </p:nvPr>
        </p:nvSpPr>
        <p:spPr>
          <a:xfrm rot="5400000">
            <a:off x="8952480" y="322524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 idx="23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B20F79BE-6C00-4BBD-811D-D2B7A8975C1F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1</a:t>
            </a:fld>
            <a:endParaRPr b="0" lang="en-GB" sz="2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 idx="24"/>
          </p:nvPr>
        </p:nvSpPr>
        <p:spPr>
          <a:xfrm rot="5400000">
            <a:off x="10156320" y="179064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7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5960" cy="4187160"/>
          </a:xfrm>
          <a:prstGeom prst="rect">
            <a:avLst/>
          </a:prstGeom>
          <a:ln w="0">
            <a:noFill/>
          </a:ln>
        </p:spPr>
      </p:pic>
      <p:pic>
        <p:nvPicPr>
          <p:cNvPr id="82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1360" cy="2364480"/>
          </a:xfrm>
          <a:prstGeom prst="rect">
            <a:avLst/>
          </a:prstGeom>
          <a:ln w="0">
            <a:noFill/>
          </a:ln>
        </p:spPr>
      </p:pic>
      <p:sp>
        <p:nvSpPr>
          <p:cNvPr id="83" name="Oval 15"/>
          <p:cNvSpPr/>
          <p:nvPr/>
        </p:nvSpPr>
        <p:spPr>
          <a:xfrm>
            <a:off x="8609040" y="1676520"/>
            <a:ext cx="2818440" cy="281844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4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2360" cy="1140480"/>
          </a:xfrm>
          <a:prstGeom prst="rect">
            <a:avLst/>
          </a:prstGeom>
          <a:ln w="0">
            <a:noFill/>
          </a:ln>
        </p:spPr>
      </p:pic>
      <p:pic>
        <p:nvPicPr>
          <p:cNvPr id="85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2520" cy="761040"/>
          </a:xfrm>
          <a:prstGeom prst="rect">
            <a:avLst/>
          </a:prstGeom>
          <a:ln w="0">
            <a:noFill/>
          </a:ln>
        </p:spPr>
      </p:pic>
      <p:sp>
        <p:nvSpPr>
          <p:cNvPr id="86" name="Rectangle 13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ftr" idx="25"/>
          </p:nvPr>
        </p:nvSpPr>
        <p:spPr>
          <a:xfrm rot="5400000">
            <a:off x="8952480" y="322524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ldNum" idx="26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78A935A1-50DA-4764-AB4D-1091756810D5}" type="slidenum">
              <a:rPr b="0" lang="en-US" sz="2800" strike="noStrike" u="none">
                <a:solidFill>
                  <a:schemeClr val="lt1">
                    <a:tint val="75000"/>
                  </a:schemeClr>
                </a:solidFill>
                <a:uFillTx/>
                <a:latin typeface="Century Gothic"/>
              </a:rPr>
              <a:t>1</a:t>
            </a:fld>
            <a:endParaRPr b="0" lang="en-GB" sz="2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 idx="27"/>
          </p:nvPr>
        </p:nvSpPr>
        <p:spPr>
          <a:xfrm rot="5400000">
            <a:off x="10156320" y="179064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5" r:id="rId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svg"/><Relationship Id="rId3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sv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Rectangle 3"/>
          <p:cNvSpPr/>
          <p:nvPr/>
        </p:nvSpPr>
        <p:spPr>
          <a:xfrm>
            <a:off x="-900000" y="791640"/>
            <a:ext cx="12818520" cy="30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4200" strike="noStrike" u="none">
                <a:solidFill>
                  <a:schemeClr val="lt1"/>
                </a:solidFill>
                <a:uFillTx/>
                <a:latin typeface="Century Gothic"/>
              </a:rPr>
              <a:t>A Brief Report on TIC (Information and</a:t>
            </a:r>
            <a:endParaRPr b="0" lang="en-GB" sz="4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4200" strike="noStrike" u="none">
                <a:solidFill>
                  <a:schemeClr val="lt1"/>
                </a:solidFill>
                <a:uFillTx/>
                <a:latin typeface="Century Gothic"/>
              </a:rPr>
              <a:t> </a:t>
            </a:r>
            <a:r>
              <a:rPr b="1" lang="en-US" sz="4200" strike="noStrike" u="none">
                <a:solidFill>
                  <a:schemeClr val="lt1"/>
                </a:solidFill>
                <a:uFillTx/>
                <a:latin typeface="Century Gothic"/>
              </a:rPr>
              <a:t>Communication Technologies)</a:t>
            </a:r>
            <a:endParaRPr b="0" lang="en-GB" sz="4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38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5940720" y="3060000"/>
            <a:ext cx="4859280" cy="3241800"/>
          </a:xfrm>
          <a:prstGeom prst="rect">
            <a:avLst/>
          </a:prstGeom>
          <a:ln w="0">
            <a:noFill/>
          </a:ln>
        </p:spPr>
      </p:pic>
      <p:sp>
        <p:nvSpPr>
          <p:cNvPr id="439" name="Rectangle 6"/>
          <p:cNvSpPr/>
          <p:nvPr/>
        </p:nvSpPr>
        <p:spPr>
          <a:xfrm>
            <a:off x="-900000" y="791640"/>
            <a:ext cx="12818520" cy="30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4200" strike="noStrike" u="none">
                <a:solidFill>
                  <a:schemeClr val="lt1"/>
                </a:solidFill>
                <a:uFillTx/>
                <a:latin typeface="Century Gothic"/>
              </a:rPr>
              <a:t>A Brief Report on TIC (Information and</a:t>
            </a:r>
            <a:endParaRPr b="0" lang="en-GB" sz="4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4200" strike="noStrike" u="none">
                <a:solidFill>
                  <a:schemeClr val="lt1"/>
                </a:solidFill>
                <a:uFillTx/>
                <a:latin typeface="Century Gothic"/>
              </a:rPr>
              <a:t> </a:t>
            </a:r>
            <a:r>
              <a:rPr b="1" lang="en-US" sz="4200" strike="noStrike" u="none">
                <a:solidFill>
                  <a:schemeClr val="lt1"/>
                </a:solidFill>
                <a:uFillTx/>
                <a:latin typeface="Century Gothic"/>
              </a:rPr>
              <a:t>Communication Technologies)</a:t>
            </a:r>
            <a:endParaRPr b="0" lang="en-GB" sz="4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40" name="Rectangle 7"/>
          <p:cNvSpPr/>
          <p:nvPr/>
        </p:nvSpPr>
        <p:spPr>
          <a:xfrm>
            <a:off x="-900000" y="791640"/>
            <a:ext cx="12818520" cy="30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4200" strike="noStrike" u="none">
                <a:solidFill>
                  <a:schemeClr val="lt1"/>
                </a:solidFill>
                <a:uFillTx/>
                <a:latin typeface="Century Gothic"/>
              </a:rPr>
              <a:t>A Brief Report on TIC (Information and</a:t>
            </a:r>
            <a:endParaRPr b="0" lang="en-GB" sz="4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4200" strike="noStrike" u="none">
                <a:solidFill>
                  <a:schemeClr val="lt1"/>
                </a:solidFill>
                <a:uFillTx/>
                <a:latin typeface="Century Gothic"/>
              </a:rPr>
              <a:t> </a:t>
            </a:r>
            <a:r>
              <a:rPr b="1" lang="en-US" sz="4200" strike="noStrike" u="none">
                <a:solidFill>
                  <a:schemeClr val="lt1"/>
                </a:solidFill>
                <a:uFillTx/>
                <a:latin typeface="Century Gothic"/>
              </a:rPr>
              <a:t>Communication Technologies)</a:t>
            </a:r>
            <a:endParaRPr b="0" lang="en-GB" sz="4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41" name="Rectangle 8"/>
          <p:cNvSpPr/>
          <p:nvPr/>
        </p:nvSpPr>
        <p:spPr>
          <a:xfrm>
            <a:off x="0" y="2340000"/>
            <a:ext cx="4680000" cy="47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4000" strike="noStrike" u="none">
                <a:solidFill>
                  <a:schemeClr val="lt1"/>
                </a:solidFill>
                <a:uFillTx/>
                <a:latin typeface="Century Gothic"/>
              </a:rPr>
              <a:t>Project Members:</a:t>
            </a:r>
            <a:r>
              <a:rPr b="0" lang="en-GB" sz="4000" strike="noStrike" u="none">
                <a:solidFill>
                  <a:srgbClr val="ffffff"/>
                </a:solidFill>
                <a:uFillTx/>
                <a:latin typeface="Arial"/>
              </a:rPr>
              <a:t>:</a:t>
            </a:r>
            <a:endParaRPr b="0" lang="en-GB" sz="4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000" strike="noStrike" u="none">
                <a:solidFill>
                  <a:srgbClr val="ffffff"/>
                </a:solidFill>
                <a:uFillTx/>
                <a:latin typeface="Arial"/>
              </a:rPr>
              <a:t>Youb Oussama</a:t>
            </a:r>
            <a:endParaRPr b="0" lang="en-GB" sz="3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648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000" strike="noStrike" u="none">
                <a:solidFill>
                  <a:srgbClr val="ffffff"/>
                </a:solidFill>
                <a:uFillTx/>
                <a:latin typeface="Arial"/>
              </a:rPr>
              <a:t>Sadeddine Nour Said</a:t>
            </a:r>
            <a:endParaRPr b="0" lang="en-GB" sz="3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648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000" strike="noStrike" u="none">
                <a:solidFill>
                  <a:srgbClr val="ffffff"/>
                </a:solidFill>
                <a:uFillTx/>
                <a:latin typeface="Arial"/>
              </a:rPr>
              <a:t>Zohair Benmakhloufi</a:t>
            </a:r>
            <a:endParaRPr b="0" lang="en-GB" sz="3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648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000" strike="noStrike" u="none">
                <a:solidFill>
                  <a:srgbClr val="ffffff"/>
                </a:solidFill>
                <a:uFillTx/>
                <a:latin typeface="Arial"/>
              </a:rPr>
              <a:t>Mokadem Abderaouf</a:t>
            </a:r>
            <a:endParaRPr b="0" lang="en-GB" sz="3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648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000" strike="noStrike" u="none">
                <a:solidFill>
                  <a:srgbClr val="ffffff"/>
                </a:solidFill>
                <a:uFillTx/>
                <a:latin typeface="Arial"/>
              </a:rPr>
              <a:t>Bachi Nassim</a:t>
            </a:r>
            <a:endParaRPr b="0" lang="en-GB" sz="3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648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GB" sz="4000" strike="noStrike" u="none">
              <a:solidFill>
                <a:srgbClr val="ffffff"/>
              </a:solidFill>
              <a:uFillTx/>
              <a:latin typeface="Arial"/>
            </a:endParaRPr>
          </a:p>
          <a:p>
            <a:endParaRPr b="0" lang="en-GB" sz="4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3200" strike="noStrike" u="none">
                <a:solidFill>
                  <a:schemeClr val="lt1"/>
                </a:solidFill>
                <a:uFillTx/>
                <a:latin typeface="Century Gothic"/>
              </a:rPr>
              <a:t>Modern day Challenges Associated with TIC</a:t>
            </a:r>
            <a:br>
              <a:rPr sz="3200"/>
            </a:b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/>
          </p:nvPr>
        </p:nvSpPr>
        <p:spPr>
          <a:xfrm>
            <a:off x="-110520" y="1260000"/>
            <a:ext cx="928980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200" strike="noStrike" u="sng">
                <a:solidFill>
                  <a:schemeClr val="lt1"/>
                </a:solidFill>
                <a:uFillTx/>
                <a:latin typeface="Century Gothic"/>
              </a:rPr>
              <a:t>Digital divide</a:t>
            </a:r>
            <a:r>
              <a:rPr b="0" lang="en-US" sz="2200" strike="noStrike" u="none">
                <a:solidFill>
                  <a:schemeClr val="lt1"/>
                </a:solidFill>
                <a:uFillTx/>
                <a:latin typeface="Century Gothic"/>
              </a:rPr>
              <a:t>: There exists a grave digital divide in the world wherein gaps exist in the usage of the internet and access to digital infrastructure.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200" strike="noStrike" u="sng">
                <a:solidFill>
                  <a:schemeClr val="lt1"/>
                </a:solidFill>
                <a:uFillTx/>
                <a:latin typeface="Century Gothic"/>
              </a:rPr>
              <a:t>Privacy concern</a:t>
            </a:r>
            <a:r>
              <a:rPr b="0" lang="en-US" sz="2200" strike="noStrike" u="none">
                <a:solidFill>
                  <a:schemeClr val="lt1"/>
                </a:solidFill>
                <a:uFillTx/>
                <a:latin typeface="Century Gothic"/>
              </a:rPr>
              <a:t>: Recent advances threaten privacy and have reduced the amount of control over personal data and can have negative consequences 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200" strike="noStrike" u="sng">
                <a:solidFill>
                  <a:schemeClr val="lt1"/>
                </a:solidFill>
                <a:uFillTx/>
                <a:latin typeface="Century Gothic"/>
              </a:rPr>
              <a:t>Cybersecurity threats</a:t>
            </a:r>
            <a:r>
              <a:rPr b="0" lang="en-US" sz="2200" strike="noStrike" u="none">
                <a:solidFill>
                  <a:schemeClr val="lt1"/>
                </a:solidFill>
                <a:uFillTx/>
                <a:latin typeface="Century Gothic"/>
              </a:rPr>
              <a:t>:  cybersecurity threats also Growing in frequency, vector, and complexity. Most notably viruses and Ransomware.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64" name="" descr=""/>
          <p:cNvPicPr/>
          <p:nvPr/>
        </p:nvPicPr>
        <p:blipFill>
          <a:blip r:embed="rId1"/>
          <a:stretch/>
        </p:blipFill>
        <p:spPr>
          <a:xfrm>
            <a:off x="4500000" y="4559040"/>
            <a:ext cx="4464720" cy="229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chemeClr val="lt1"/>
                </a:solidFill>
                <a:uFillTx/>
                <a:latin typeface="Century Gothic"/>
              </a:rPr>
              <a:t>Conclusion</a:t>
            </a:r>
            <a:endParaRPr b="0" lang="en-GB" sz="4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lt1"/>
                </a:solidFill>
                <a:uFillTx/>
                <a:latin typeface="Century Gothic"/>
              </a:rPr>
              <a:t>When we have a broad look on Tic, we can conclude that with Time the Domain of Tic is going to be more Advanced and going to have a big impact on future technologies,as world governments support it with more funds, combat it's challanges and integrate it into education systems and hospital..etc. </a:t>
            </a:r>
            <a:endParaRPr b="0" lang="en-GB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187560" y="1600920"/>
            <a:ext cx="10971720" cy="249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0" strike="noStrike" u="none">
                <a:solidFill>
                  <a:schemeClr val="lt1"/>
                </a:solidFill>
                <a:uFillTx/>
                <a:latin typeface="Century Gothic"/>
              </a:rPr>
              <a:t>Thank you for your time!</a:t>
            </a:r>
            <a:endParaRPr b="0" lang="en-GB" sz="8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68" name="" descr=""/>
          <p:cNvPicPr/>
          <p:nvPr/>
        </p:nvPicPr>
        <p:blipFill>
          <a:blip r:embed="rId1"/>
          <a:stretch/>
        </p:blipFill>
        <p:spPr>
          <a:xfrm>
            <a:off x="4756320" y="2831400"/>
            <a:ext cx="4062960" cy="382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Rectangle 1"/>
          <p:cNvSpPr/>
          <p:nvPr/>
        </p:nvSpPr>
        <p:spPr>
          <a:xfrm>
            <a:off x="0" y="240120"/>
            <a:ext cx="10799280" cy="56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4400" strike="noStrike" u="none">
                <a:solidFill>
                  <a:schemeClr val="lt1"/>
                </a:solidFill>
                <a:uFillTx/>
                <a:latin typeface="Century Gothic"/>
              </a:rPr>
              <a:t>What is TIC?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lt1"/>
                </a:solidFill>
                <a:uFillTx/>
                <a:latin typeface="Century Gothic"/>
              </a:rPr>
              <a:t>TIC Is a broad term that encompass all technologies related to the creation, storage, exchange, and use of information.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lt1"/>
                </a:solidFill>
                <a:uFillTx/>
                <a:latin typeface="Century Gothic"/>
              </a:rPr>
              <a:t>This includes: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lt1"/>
                </a:solidFill>
                <a:uFillTx/>
                <a:latin typeface="Century Gothic"/>
              </a:rPr>
              <a:t> </a:t>
            </a:r>
            <a:r>
              <a:rPr b="1" lang="en-US" sz="2800" strike="noStrike" u="none">
                <a:solidFill>
                  <a:schemeClr val="lt1"/>
                </a:solidFill>
                <a:uFillTx/>
                <a:latin typeface="Century Gothic"/>
              </a:rPr>
              <a:t>hardware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entury Gothic"/>
              </a:rPr>
              <a:t> (computers, smartphones..etc).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lt1"/>
                </a:solidFill>
                <a:uFillTx/>
                <a:latin typeface="Century Gothic"/>
              </a:rPr>
              <a:t> </a:t>
            </a:r>
            <a:r>
              <a:rPr b="1" lang="en-US" sz="2800" strike="noStrike" u="none">
                <a:solidFill>
                  <a:schemeClr val="lt1"/>
                </a:solidFill>
                <a:uFillTx/>
                <a:latin typeface="Century Gothic"/>
              </a:rPr>
              <a:t>software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entury Gothic"/>
              </a:rPr>
              <a:t> (operating systems, applications).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lt1"/>
                </a:solidFill>
                <a:uFillTx/>
                <a:latin typeface="Century Gothic"/>
              </a:rPr>
              <a:t> </a:t>
            </a:r>
            <a:r>
              <a:rPr b="1" lang="en-US" sz="2800" strike="noStrike" u="none">
                <a:solidFill>
                  <a:schemeClr val="lt1"/>
                </a:solidFill>
                <a:uFillTx/>
                <a:latin typeface="Century Gothic"/>
              </a:rPr>
              <a:t>telecommunication 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entury Gothic"/>
              </a:rPr>
              <a:t>(internet, networks).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chemeClr val="lt1"/>
                </a:solidFill>
                <a:uFillTx/>
                <a:latin typeface="Century Gothic"/>
              </a:rPr>
              <a:t>The History of Tic: </a:t>
            </a:r>
            <a:endParaRPr b="0" lang="en-GB" sz="4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720" cy="289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lt1"/>
                </a:solidFill>
                <a:uFillTx/>
                <a:latin typeface="Century Gothic"/>
                <a:ea typeface="Microsoft YaHei"/>
              </a:rPr>
              <a:t>As for the history of </a:t>
            </a:r>
            <a:r>
              <a:rPr b="1" lang="en-US" sz="2400" strike="noStrike" u="none">
                <a:solidFill>
                  <a:schemeClr val="lt1"/>
                </a:solidFill>
                <a:uFillTx/>
                <a:latin typeface="Century Gothic"/>
                <a:ea typeface="Microsoft YaHei"/>
              </a:rPr>
              <a:t>Tic</a:t>
            </a:r>
            <a:r>
              <a:rPr b="0" lang="en-US" sz="2400" strike="noStrike" u="none">
                <a:solidFill>
                  <a:schemeClr val="lt1"/>
                </a:solidFill>
                <a:uFillTx/>
                <a:latin typeface="Century Gothic"/>
                <a:ea typeface="Microsoft YaHei"/>
              </a:rPr>
              <a:t> , It can be tracked back to the </a:t>
            </a:r>
            <a:r>
              <a:rPr b="1" lang="en-US" sz="2400" strike="noStrike" u="none">
                <a:solidFill>
                  <a:schemeClr val="lt1"/>
                </a:solidFill>
                <a:uFillTx/>
                <a:latin typeface="Century Gothic"/>
                <a:ea typeface="Microsoft YaHei"/>
              </a:rPr>
              <a:t>19</a:t>
            </a:r>
            <a:r>
              <a:rPr b="1" lang="en-US" sz="2400" strike="noStrike" u="none" baseline="33000">
                <a:solidFill>
                  <a:schemeClr val="lt1"/>
                </a:solidFill>
                <a:uFillTx/>
                <a:latin typeface="Century Gothic"/>
                <a:ea typeface="Microsoft YaHei"/>
              </a:rPr>
              <a:t>th</a:t>
            </a:r>
            <a:r>
              <a:rPr b="1" lang="en-US" sz="2400" strike="noStrike" u="none">
                <a:solidFill>
                  <a:schemeClr val="lt1"/>
                </a:solidFill>
                <a:uFillTx/>
                <a:latin typeface="Century Gothic"/>
                <a:ea typeface="Microsoft YaHei"/>
              </a:rPr>
              <a:t> century</a:t>
            </a:r>
            <a:r>
              <a:rPr b="0" lang="en-US" sz="2400" strike="noStrike" u="none">
                <a:solidFill>
                  <a:schemeClr val="lt1"/>
                </a:solidFill>
                <a:uFillTx/>
                <a:latin typeface="Century Gothic"/>
                <a:ea typeface="Microsoft YaHei"/>
              </a:rPr>
              <a:t> with the development of the </a:t>
            </a:r>
            <a:r>
              <a:rPr b="0" lang="en-US" sz="2400" strike="noStrike" u="sng">
                <a:solidFill>
                  <a:schemeClr val="lt1"/>
                </a:solidFill>
                <a:uFillTx/>
                <a:latin typeface="Century Gothic"/>
                <a:ea typeface="Microsoft YaHei"/>
              </a:rPr>
              <a:t>telegraph</a:t>
            </a:r>
            <a:r>
              <a:rPr b="0" lang="en-US" sz="2400" strike="noStrike" u="none">
                <a:solidFill>
                  <a:schemeClr val="lt1"/>
                </a:solidFill>
                <a:uFillTx/>
                <a:latin typeface="Century Gothic"/>
                <a:ea typeface="Microsoft YaHei"/>
              </a:rPr>
              <a:t> and the </a:t>
            </a:r>
            <a:r>
              <a:rPr b="0" lang="en-US" sz="2400" strike="noStrike" u="sng">
                <a:solidFill>
                  <a:schemeClr val="lt1"/>
                </a:solidFill>
                <a:uFillTx/>
                <a:latin typeface="Century Gothic"/>
                <a:ea typeface="Microsoft YaHei"/>
              </a:rPr>
              <a:t>telephone</a:t>
            </a:r>
            <a:r>
              <a:rPr b="0" lang="en-US" sz="2400" strike="noStrike" u="none">
                <a:solidFill>
                  <a:schemeClr val="lt1"/>
                </a:solidFill>
                <a:uFillTx/>
                <a:latin typeface="Century Gothic"/>
                <a:ea typeface="Microsoft YaHei"/>
              </a:rPr>
              <a:t> and Afterwards it developed To mass communication in the 20th century with : 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lt1"/>
                </a:solidFill>
                <a:uFillTx/>
                <a:latin typeface="Century Gothic"/>
                <a:ea typeface="Microsoft YaHei"/>
              </a:rPr>
              <a:t>the radio and television and by the end of the century, the Internet had become a mainstream tool for </a:t>
            </a:r>
            <a:r>
              <a:rPr b="0" lang="en-US" sz="2400" strike="noStrike" u="sng">
                <a:solidFill>
                  <a:schemeClr val="lt1"/>
                </a:solidFill>
                <a:uFillTx/>
                <a:latin typeface="Century Gothic"/>
                <a:ea typeface="Microsoft YaHei"/>
              </a:rPr>
              <a:t>communication</a:t>
            </a:r>
            <a:r>
              <a:rPr b="0" lang="en-US" sz="2400" strike="noStrike" u="none">
                <a:solidFill>
                  <a:schemeClr val="lt1"/>
                </a:solidFill>
                <a:uFillTx/>
                <a:latin typeface="Century Gothic"/>
                <a:ea typeface="Microsoft YaHei"/>
              </a:rPr>
              <a:t>. 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45" name="" descr=""/>
          <p:cNvPicPr/>
          <p:nvPr/>
        </p:nvPicPr>
        <p:blipFill>
          <a:blip r:embed="rId1"/>
          <a:stretch/>
        </p:blipFill>
        <p:spPr>
          <a:xfrm>
            <a:off x="4196520" y="3780000"/>
            <a:ext cx="5162760" cy="308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 anchorCtr="1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chemeClr val="lt1"/>
                </a:solidFill>
                <a:uFillTx/>
                <a:latin typeface="Century Gothic"/>
              </a:rPr>
              <a:t>Economy of Tic</a:t>
            </a:r>
            <a:endParaRPr b="0" lang="en-GB" sz="4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7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lt1"/>
                </a:solidFill>
                <a:uFillTx/>
                <a:latin typeface="Century Gothic"/>
              </a:rPr>
              <a:t>The money spent on IT worldwide has been estimated as US$3.8 trillion in 2017 and has been growing at less than 5% per year since 2009.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lt1"/>
                </a:solidFill>
                <a:uFillTx/>
                <a:latin typeface="Century Gothic"/>
              </a:rPr>
              <a:t>Here's a table that shows the Global IT industry market share (2020): 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aphicFrame>
        <p:nvGraphicFramePr>
          <p:cNvPr id="448" name=""/>
          <p:cNvGraphicFramePr/>
          <p:nvPr/>
        </p:nvGraphicFramePr>
        <p:xfrm>
          <a:off x="609480" y="3960000"/>
          <a:ext cx="10972080" cy="1789200"/>
        </p:xfrm>
        <a:graphic>
          <a:graphicData uri="http://schemas.openxmlformats.org/drawingml/2006/table">
            <a:tbl>
              <a:tblPr/>
              <a:tblGrid>
                <a:gridCol w="2135520"/>
                <a:gridCol w="1045440"/>
                <a:gridCol w="1015920"/>
                <a:gridCol w="889200"/>
                <a:gridCol w="1008720"/>
                <a:gridCol w="1492200"/>
                <a:gridCol w="945720"/>
                <a:gridCol w="1218960"/>
                <a:gridCol w="1220760"/>
              </a:tblGrid>
              <a:tr h="81000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en-GB" sz="2400" strike="noStrike" u="none">
                          <a:solidFill>
                            <a:srgbClr val="ffffff"/>
                          </a:solidFill>
                          <a:uFillTx/>
                          <a:latin typeface="Times New Roman"/>
                        </a:rPr>
                        <a:t>Country</a:t>
                      </a:r>
                      <a:endParaRPr b="0" lang="en-GB" sz="24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endParaRPr b="0" lang="en-GB" sz="24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en-GB" sz="2400" strike="noStrike" u="none">
                          <a:solidFill>
                            <a:srgbClr val="ffffff"/>
                          </a:solidFill>
                          <a:uFillTx/>
                          <a:latin typeface="Times New Roman"/>
                        </a:rPr>
                        <a:t>USA</a:t>
                      </a:r>
                      <a:endParaRPr b="0" lang="en-GB" sz="24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en-GB" sz="24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</a:rPr>
                        <a:t>East  Asia</a:t>
                      </a:r>
                      <a:endParaRPr b="0" lang="en-GB" sz="24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en-GB" sz="24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</a:rPr>
                        <a:t>EU</a:t>
                      </a:r>
                      <a:endParaRPr b="0" lang="en-GB" sz="24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en-GB" sz="24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</a:rPr>
                        <a:t>South Asia</a:t>
                      </a:r>
                      <a:endParaRPr b="0" lang="en-GB" sz="24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en-GB" sz="24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</a:rPr>
                        <a:t>Latin America</a:t>
                      </a:r>
                      <a:endParaRPr b="0" lang="en-GB" sz="24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en-GB" sz="24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</a:rPr>
                        <a:t>Africa</a:t>
                      </a:r>
                      <a:endParaRPr b="0" lang="en-GB" sz="24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en-GB" sz="24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</a:rPr>
                        <a:t>Eastern Europe</a:t>
                      </a:r>
                      <a:endParaRPr b="0" lang="en-GB" sz="24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1" lang="en-GB" sz="24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</a:rPr>
                        <a:t>Canada</a:t>
                      </a:r>
                      <a:endParaRPr b="0" lang="en-GB" sz="24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80964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en-GB" sz="2400" strike="noStrike" u="none">
                          <a:solidFill>
                            <a:srgbClr val="ffffff"/>
                          </a:solidFill>
                          <a:uFillTx/>
                          <a:latin typeface="Times New Roman"/>
                        </a:rPr>
                        <a:t>Percentage(%)</a:t>
                      </a:r>
                      <a:endParaRPr b="0" lang="en-GB" sz="24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endParaRPr b="0" lang="en-GB" sz="24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en-GB" sz="24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</a:rPr>
                        <a:t>32%</a:t>
                      </a:r>
                      <a:endParaRPr b="0" lang="en-GB" sz="24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en-GB" sz="24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</a:rPr>
                        <a:t>21%</a:t>
                      </a:r>
                      <a:endParaRPr b="0" lang="en-GB" sz="24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en-GB" sz="24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</a:rPr>
                        <a:t>20%</a:t>
                      </a:r>
                      <a:endParaRPr b="0" lang="en-GB" sz="24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en-GB" sz="24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</a:rPr>
                        <a:t>11%</a:t>
                      </a:r>
                      <a:endParaRPr b="0" lang="en-GB" sz="24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en-GB" sz="24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</a:rPr>
                        <a:t>6%</a:t>
                      </a:r>
                      <a:endParaRPr b="0" lang="en-GB" sz="24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en-GB" sz="24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</a:rPr>
                        <a:t>5%</a:t>
                      </a:r>
                      <a:endParaRPr b="0" lang="en-GB" sz="24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en-GB" sz="24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</a:rPr>
                        <a:t>3%</a:t>
                      </a:r>
                      <a:endParaRPr b="0" lang="en-GB" sz="24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en-GB" sz="2400" strike="noStrike" u="none">
                          <a:solidFill>
                            <a:srgbClr val="ffffff"/>
                          </a:solidFill>
                          <a:uFillTx/>
                          <a:latin typeface="Arial"/>
                        </a:rPr>
                        <a:t>2%</a:t>
                      </a:r>
                      <a:endParaRPr b="0" lang="en-GB" sz="24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540000" y="2952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4800" strike="noStrike" u="none">
                <a:solidFill>
                  <a:schemeClr val="lt1"/>
                </a:solidFill>
                <a:uFillTx/>
                <a:latin typeface="Century Gothic"/>
              </a:rPr>
              <a:t>TIC As a subject in Education:</a:t>
            </a:r>
            <a:endParaRPr b="0" lang="en-GB" sz="4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/>
                </a:solidFill>
                <a:uFillTx/>
                <a:latin typeface="Century Gothic"/>
              </a:rPr>
              <a:t>  </a:t>
            </a:r>
            <a:r>
              <a:rPr b="0" lang="en-US" sz="2000" strike="noStrike" u="none">
                <a:solidFill>
                  <a:schemeClr val="lt1"/>
                </a:solidFill>
                <a:uFillTx/>
                <a:latin typeface="Century Gothic"/>
              </a:rPr>
              <a:t>Tic has also become integral to the teaching-learning interaction, through such approaches as replacing </a:t>
            </a:r>
            <a:r>
              <a:rPr b="0" lang="en-US" sz="2000" strike="noStrike" u="sng">
                <a:solidFill>
                  <a:schemeClr val="lt1"/>
                </a:solidFill>
                <a:uFillTx/>
                <a:latin typeface="Century Gothic"/>
              </a:rPr>
              <a:t>chalkboards</a:t>
            </a:r>
            <a:r>
              <a:rPr b="0" lang="en-US" sz="2000" strike="noStrike" u="none">
                <a:solidFill>
                  <a:schemeClr val="lt1"/>
                </a:solidFill>
                <a:uFillTx/>
                <a:latin typeface="Century Gothic"/>
              </a:rPr>
              <a:t> with interactive </a:t>
            </a:r>
            <a:r>
              <a:rPr b="0" lang="en-US" sz="2000" strike="noStrike" u="sng">
                <a:solidFill>
                  <a:schemeClr val="lt1"/>
                </a:solidFill>
                <a:uFillTx/>
                <a:latin typeface="Century Gothic"/>
              </a:rPr>
              <a:t>digital white boards</a:t>
            </a:r>
            <a:r>
              <a:rPr b="0" lang="en-US" sz="2000" strike="noStrike" u="none">
                <a:solidFill>
                  <a:schemeClr val="lt1"/>
                </a:solidFill>
                <a:uFillTx/>
                <a:latin typeface="Century Gothic"/>
              </a:rPr>
              <a:t>, using student’s own </a:t>
            </a:r>
            <a:r>
              <a:rPr b="0" lang="en-US" sz="2000" strike="noStrike" u="sng">
                <a:solidFill>
                  <a:schemeClr val="lt1"/>
                </a:solidFill>
                <a:uFillTx/>
                <a:latin typeface="Century Gothic"/>
              </a:rPr>
              <a:t>smartphones</a:t>
            </a:r>
            <a:r>
              <a:rPr b="0" lang="en-US" sz="2000" strike="noStrike" u="none">
                <a:solidFill>
                  <a:schemeClr val="lt1"/>
                </a:solidFill>
                <a:uFillTx/>
                <a:latin typeface="Century Gothic"/>
              </a:rPr>
              <a:t>...etc 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/>
                </a:solidFill>
                <a:uFillTx/>
                <a:latin typeface="Century Gothic"/>
              </a:rPr>
              <a:t>Students Now watch lectures at home on </a:t>
            </a:r>
            <a:r>
              <a:rPr b="0" lang="en-US" sz="2000" strike="noStrike" u="sng">
                <a:solidFill>
                  <a:schemeClr val="lt1"/>
                </a:solidFill>
                <a:uFillTx/>
                <a:latin typeface="Century Gothic"/>
              </a:rPr>
              <a:t>the computer</a:t>
            </a:r>
            <a:r>
              <a:rPr b="0" lang="en-US" sz="2000" strike="noStrike" u="none">
                <a:solidFill>
                  <a:schemeClr val="lt1"/>
                </a:solidFill>
                <a:uFillTx/>
                <a:latin typeface="Century Gothic"/>
              </a:rPr>
              <a:t> and use classroom time for more interactive exercises.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51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2264400" y="3171960"/>
            <a:ext cx="9434880" cy="587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Rectangle 2"/>
          <p:cNvSpPr/>
          <p:nvPr/>
        </p:nvSpPr>
        <p:spPr>
          <a:xfrm>
            <a:off x="26280" y="2131200"/>
            <a:ext cx="9333360" cy="488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3300" strike="noStrike" u="none">
                <a:solidFill>
                  <a:schemeClr val="lt1"/>
                </a:solidFill>
                <a:uFillTx/>
                <a:latin typeface="Century Gothic"/>
              </a:rPr>
              <a:t> </a:t>
            </a:r>
            <a:r>
              <a:rPr b="0" lang="en-US" sz="3300" strike="noStrike" u="none">
                <a:solidFill>
                  <a:schemeClr val="lt1"/>
                </a:solidFill>
                <a:uFillTx/>
                <a:latin typeface="Century Gothic"/>
              </a:rPr>
              <a:t>Google</a:t>
            </a:r>
            <a:r>
              <a:rPr b="0" lang="en-US" sz="2200" strike="noStrike" u="none">
                <a:solidFill>
                  <a:schemeClr val="lt1"/>
                </a:solidFill>
                <a:uFillTx/>
                <a:latin typeface="Century Gothic"/>
              </a:rPr>
              <a:t> has Innovated in Every Aspect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200" strike="noStrike" u="none">
                <a:solidFill>
                  <a:schemeClr val="lt1"/>
                </a:solidFill>
                <a:uFillTx/>
                <a:latin typeface="Century Gothic"/>
              </a:rPr>
              <a:t>Google Search:</a:t>
            </a:r>
            <a:r>
              <a:rPr b="0" lang="en-US" sz="2200" strike="noStrike" u="none">
                <a:solidFill>
                  <a:schemeClr val="lt1"/>
                </a:solidFill>
                <a:uFillTx/>
                <a:latin typeface="Century Gothic"/>
              </a:rPr>
              <a:t> The world's most popular search engine, providing access to information.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200" strike="noStrike" u="none">
                <a:solidFill>
                  <a:schemeClr val="lt1"/>
                </a:solidFill>
                <a:uFillTx/>
                <a:latin typeface="Century Gothic"/>
              </a:rPr>
              <a:t>Gmail:</a:t>
            </a:r>
            <a:r>
              <a:rPr b="0" lang="en-US" sz="2200" strike="noStrike" u="none">
                <a:solidFill>
                  <a:schemeClr val="lt1"/>
                </a:solidFill>
                <a:uFillTx/>
                <a:latin typeface="Century Gothic"/>
              </a:rPr>
              <a:t> Free email service with powerful features like spam filtering and large storage.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200" strike="noStrike" u="none">
                <a:solidFill>
                  <a:schemeClr val="lt1"/>
                </a:solidFill>
                <a:uFillTx/>
                <a:latin typeface="Century Gothic"/>
              </a:rPr>
              <a:t>Google Maps:</a:t>
            </a:r>
            <a:r>
              <a:rPr b="0" lang="en-US" sz="2200" strike="noStrike" u="none">
                <a:solidFill>
                  <a:schemeClr val="lt1"/>
                </a:solidFill>
                <a:uFillTx/>
                <a:latin typeface="Century Gothic"/>
              </a:rPr>
              <a:t> Navigation, location-based services, and real-time traffic information.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200" strike="noStrike" u="none">
                <a:solidFill>
                  <a:schemeClr val="lt1"/>
                </a:solidFill>
                <a:uFillTx/>
                <a:latin typeface="Century Gothic"/>
              </a:rPr>
              <a:t>Google Drive:</a:t>
            </a:r>
            <a:r>
              <a:rPr b="0" lang="en-US" sz="2200" strike="noStrike" u="none">
                <a:solidFill>
                  <a:schemeClr val="lt1"/>
                </a:solidFill>
                <a:uFillTx/>
                <a:latin typeface="Century Gothic"/>
              </a:rPr>
              <a:t> Cloud storage for files, enabling collaboration and easy access.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200" strike="noStrike" u="none">
                <a:solidFill>
                  <a:schemeClr val="lt1"/>
                </a:solidFill>
                <a:uFillTx/>
                <a:latin typeface="Century Gothic"/>
              </a:rPr>
              <a:t>YouTube:</a:t>
            </a:r>
            <a:r>
              <a:rPr b="0" lang="en-US" sz="2200" strike="noStrike" u="none">
                <a:solidFill>
                  <a:schemeClr val="lt1"/>
                </a:solidFill>
                <a:uFillTx/>
                <a:latin typeface="Century Gothic"/>
              </a:rPr>
              <a:t> Video-sharing platform, a hub for entertainment, education, and communication.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187560" y="-1800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rgbClr val="ffffff"/>
                </a:solidFill>
                <a:uFillTx/>
                <a:latin typeface="Arial"/>
              </a:rPr>
              <a:t>The main Innovators in TIC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54" name="" descr=""/>
          <p:cNvPicPr/>
          <p:nvPr/>
        </p:nvPicPr>
        <p:blipFill>
          <a:blip r:embed="rId1"/>
          <a:stretch/>
        </p:blipFill>
        <p:spPr>
          <a:xfrm>
            <a:off x="312840" y="516600"/>
            <a:ext cx="4726800" cy="236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Rectangle 4"/>
          <p:cNvSpPr/>
          <p:nvPr/>
        </p:nvSpPr>
        <p:spPr>
          <a:xfrm>
            <a:off x="22680" y="2746440"/>
            <a:ext cx="10596960" cy="31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3200" strike="noStrike" u="none">
                <a:solidFill>
                  <a:schemeClr val="lt1"/>
                </a:solidFill>
                <a:uFillTx/>
                <a:latin typeface="Century Gothic"/>
              </a:rPr>
              <a:t>Microsoft:</a:t>
            </a:r>
            <a:r>
              <a:rPr b="0" lang="en-US" sz="1800" strike="noStrike" u="none">
                <a:solidFill>
                  <a:schemeClr val="lt1"/>
                </a:solidFill>
                <a:uFillTx/>
                <a:latin typeface="Century Gothic"/>
              </a:rPr>
              <a:t> </a:t>
            </a:r>
            <a:r>
              <a:rPr b="0" lang="en-US" sz="2200" strike="noStrike" u="none">
                <a:solidFill>
                  <a:schemeClr val="lt1"/>
                </a:solidFill>
                <a:uFillTx/>
                <a:latin typeface="Century Gothic"/>
              </a:rPr>
              <a:t>Leading with Impostant sevices including: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entury Gothic"/>
              </a:rPr>
              <a:t> 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200" strike="noStrike" u="none">
                <a:solidFill>
                  <a:schemeClr val="lt1"/>
                </a:solidFill>
                <a:uFillTx/>
                <a:latin typeface="Century Gothic"/>
              </a:rPr>
              <a:t>Microsoft Office Suite:</a:t>
            </a:r>
            <a:r>
              <a:rPr b="0" lang="en-US" sz="2200" strike="noStrike" u="none">
                <a:solidFill>
                  <a:schemeClr val="lt1"/>
                </a:solidFill>
                <a:uFillTx/>
                <a:latin typeface="Century Gothic"/>
              </a:rPr>
              <a:t> Word, Excel, PowerPoint, essential tools for work and education.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200" strike="noStrike" u="none">
                <a:solidFill>
                  <a:schemeClr val="lt1"/>
                </a:solidFill>
                <a:uFillTx/>
                <a:latin typeface="Century Gothic"/>
              </a:rPr>
              <a:t>Windows OS:</a:t>
            </a:r>
            <a:r>
              <a:rPr b="0" lang="en-US" sz="2200" strike="noStrike" u="none">
                <a:solidFill>
                  <a:schemeClr val="lt1"/>
                </a:solidFill>
                <a:uFillTx/>
                <a:latin typeface="Century Gothic"/>
              </a:rPr>
              <a:t> The most widely used operating system for personal computers.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200" strike="noStrike" u="none">
                <a:solidFill>
                  <a:schemeClr val="lt1"/>
                </a:solidFill>
                <a:uFillTx/>
                <a:latin typeface="Century Gothic"/>
              </a:rPr>
              <a:t>Microsoft Teams:</a:t>
            </a:r>
            <a:r>
              <a:rPr b="0" lang="en-US" sz="2200" strike="noStrike" u="none">
                <a:solidFill>
                  <a:schemeClr val="lt1"/>
                </a:solidFill>
                <a:uFillTx/>
                <a:latin typeface="Century Gothic"/>
              </a:rPr>
              <a:t> Collaboration platform for communication, meetings, and teamwork.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56" name="" descr=""/>
          <p:cNvPicPr/>
          <p:nvPr/>
        </p:nvPicPr>
        <p:blipFill>
          <a:blip r:embed="rId1"/>
          <a:stretch/>
        </p:blipFill>
        <p:spPr>
          <a:xfrm>
            <a:off x="2171520" y="-360000"/>
            <a:ext cx="7368120" cy="359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Rectangle 5"/>
          <p:cNvSpPr/>
          <p:nvPr/>
        </p:nvSpPr>
        <p:spPr>
          <a:xfrm>
            <a:off x="-38520" y="1080000"/>
            <a:ext cx="11198160" cy="406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2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500" strike="noStrike" u="none">
                <a:solidFill>
                  <a:schemeClr val="lt1"/>
                </a:solidFill>
                <a:uFillTx/>
                <a:latin typeface="Century Gothic"/>
              </a:rPr>
              <a:t>Tic technology has opened up a new way for Software developent and made it easier with:</a:t>
            </a:r>
            <a:r>
              <a:rPr b="0" lang="en-US" sz="2500" strike="noStrike" u="none">
                <a:solidFill>
                  <a:schemeClr val="lt1"/>
                </a:solidFill>
                <a:uFillTx/>
                <a:latin typeface="Century Gothic"/>
              </a:rPr>
              <a:t> </a:t>
            </a:r>
            <a:endParaRPr b="0" lang="en-GB" sz="2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500" strike="noStrike" u="none">
                <a:solidFill>
                  <a:schemeClr val="lt1"/>
                </a:solidFill>
                <a:uFillTx/>
                <a:latin typeface="Century Gothic"/>
              </a:rPr>
              <a:t>Git:</a:t>
            </a:r>
            <a:r>
              <a:rPr b="0" lang="en-US" sz="2500" strike="noStrike" u="none">
                <a:solidFill>
                  <a:schemeClr val="lt1"/>
                </a:solidFill>
                <a:uFillTx/>
                <a:latin typeface="Century Gothic"/>
              </a:rPr>
              <a:t> A powerful version control system for tracking changes to code.</a:t>
            </a:r>
            <a:endParaRPr b="0" lang="en-GB" sz="2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500" strike="noStrike" u="none">
                <a:solidFill>
                  <a:schemeClr val="lt1"/>
                </a:solidFill>
                <a:uFillTx/>
                <a:latin typeface="Century Gothic"/>
              </a:rPr>
              <a:t>GitHub:</a:t>
            </a:r>
            <a:r>
              <a:rPr b="0" lang="en-US" sz="2500" strike="noStrike" u="none">
                <a:solidFill>
                  <a:schemeClr val="lt1"/>
                </a:solidFill>
                <a:uFillTx/>
                <a:latin typeface="Century Gothic"/>
              </a:rPr>
              <a:t> A popular platform for hosting and sharing code using Git</a:t>
            </a:r>
            <a:endParaRPr b="0" lang="en-GB" sz="2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500" strike="noStrike" u="none">
                <a:solidFill>
                  <a:schemeClr val="lt1"/>
                </a:solidFill>
                <a:uFillTx/>
                <a:latin typeface="Century Gothic"/>
              </a:rPr>
              <a:t>Google services:</a:t>
            </a:r>
            <a:r>
              <a:rPr b="0" lang="en-US" sz="2500" strike="noStrike" u="none">
                <a:solidFill>
                  <a:schemeClr val="lt1"/>
                </a:solidFill>
                <a:uFillTx/>
                <a:latin typeface="Century Gothic"/>
              </a:rPr>
              <a:t> Google docs, Google sheets, Google presentaions.. etc</a:t>
            </a:r>
            <a:endParaRPr b="0" lang="en-GB" sz="2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2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trike="noStrike" u="none">
                <a:solidFill>
                  <a:schemeClr val="lt1"/>
                </a:solidFill>
                <a:uFillTx/>
                <a:latin typeface="Century Gothic"/>
              </a:rPr>
              <a:t>Collaboration In TIC</a:t>
            </a:r>
            <a:endParaRPr b="0" lang="en-GB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59" name="" descr=""/>
          <p:cNvPicPr/>
          <p:nvPr/>
        </p:nvPicPr>
        <p:blipFill>
          <a:blip r:embed="rId1"/>
          <a:stretch/>
        </p:blipFill>
        <p:spPr>
          <a:xfrm>
            <a:off x="2340000" y="3676320"/>
            <a:ext cx="8127360" cy="406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Rectangle 1"/>
          <p:cNvSpPr/>
          <p:nvPr/>
        </p:nvSpPr>
        <p:spPr>
          <a:xfrm>
            <a:off x="0" y="-103320"/>
            <a:ext cx="8279280" cy="64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4800" strike="noStrike" u="none">
                <a:solidFill>
                  <a:schemeClr val="lt1"/>
                </a:solidFill>
                <a:uFillTx/>
                <a:latin typeface="Century Gothic"/>
              </a:rPr>
              <a:t>The Main Areas of TIC</a:t>
            </a:r>
            <a:endParaRPr b="0" lang="en-GB" sz="4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4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200" strike="noStrike" u="none">
                <a:solidFill>
                  <a:schemeClr val="lt1"/>
                </a:solidFill>
                <a:uFillTx/>
                <a:latin typeface="Century Gothic"/>
              </a:rPr>
              <a:t>Globalization:</a:t>
            </a:r>
            <a:r>
              <a:rPr b="0" lang="en-US" sz="2200" strike="noStrike" u="none">
                <a:solidFill>
                  <a:schemeClr val="lt1"/>
                </a:solidFill>
                <a:uFillTx/>
                <a:latin typeface="Century Gothic"/>
              </a:rPr>
              <a:t> Connecting people and businesses across borders, fostering global trade and collaboration.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200" strike="noStrike" u="none">
                <a:solidFill>
                  <a:schemeClr val="lt1"/>
                </a:solidFill>
                <a:uFillTx/>
                <a:latin typeface="Century Gothic"/>
              </a:rPr>
              <a:t>Education:</a:t>
            </a:r>
            <a:r>
              <a:rPr b="0" lang="en-US" sz="2200" strike="noStrike" u="none">
                <a:solidFill>
                  <a:schemeClr val="lt1"/>
                </a:solidFill>
                <a:uFillTx/>
                <a:latin typeface="Century Gothic"/>
              </a:rPr>
              <a:t> Online learning platforms, access 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200" strike="noStrike" u="none">
                <a:solidFill>
                  <a:schemeClr val="lt1"/>
                </a:solidFill>
                <a:uFillTx/>
                <a:latin typeface="Century Gothic"/>
              </a:rPr>
              <a:t>to vast knowledge bases, personalized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200" strike="noStrike" u="none">
                <a:solidFill>
                  <a:schemeClr val="lt1"/>
                </a:solidFill>
                <a:uFillTx/>
                <a:latin typeface="Century Gothic"/>
              </a:rPr>
              <a:t>learning experiences.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Arial"/>
              <a:buChar char="•"/>
            </a:pPr>
            <a:r>
              <a:rPr b="1" lang="en-US" sz="2200" strike="noStrike" u="none">
                <a:solidFill>
                  <a:schemeClr val="lt1"/>
                </a:solidFill>
                <a:uFillTx/>
                <a:latin typeface="Century Gothic"/>
              </a:rPr>
              <a:t>Medecine:</a:t>
            </a:r>
            <a:r>
              <a:rPr b="0" lang="en-US" sz="2200" strike="noStrike" u="none">
                <a:solidFill>
                  <a:schemeClr val="lt1"/>
                </a:solidFill>
                <a:uFillTx/>
                <a:latin typeface="Century Gothic"/>
              </a:rPr>
              <a:t> Telemedicine, remote patient monitoring, research and development of new treatments.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200" strike="noStrike" u="none">
                <a:solidFill>
                  <a:schemeClr val="lt1"/>
                </a:solidFill>
                <a:uFillTx/>
                <a:latin typeface="Century Gothic"/>
              </a:rPr>
              <a:t>Economy:</a:t>
            </a:r>
            <a:r>
              <a:rPr b="0" lang="en-US" sz="2200" strike="noStrike" u="none">
                <a:solidFill>
                  <a:schemeClr val="lt1"/>
                </a:solidFill>
                <a:uFillTx/>
                <a:latin typeface="Century Gothic"/>
              </a:rPr>
              <a:t> Automation, e-commerce, digital marketplaces, creating new jobs and industries.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61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5040000" y="561240"/>
            <a:ext cx="8459640" cy="681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0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4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5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6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7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8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9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0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4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5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6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7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8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9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0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4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5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6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7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8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4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5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6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7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8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9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</TotalTime>
  <Application>LibreOffice/24.8.3.2$Windows_X86_64 LibreOffice_project/48a6bac9e7e268aeb4c3483fcf825c94556d9f92</Application>
  <AppVersion>15.0000</AppVersion>
  <Words>691</Words>
  <Paragraphs>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2024-12-30T11:17:15Z</dcterms:created>
  <dc:creator>Nx Tech</dc:creator>
  <dc:description/>
  <dc:language>en-GB</dc:language>
  <cp:lastModifiedBy/>
  <dcterms:modified xsi:type="dcterms:W3CDTF">2025-01-05T20:13:35Z</dcterms:modified>
  <cp:revision>8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8</vt:i4>
  </property>
</Properties>
</file>