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57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84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9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03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9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231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42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0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34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949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5170-BA99-D74B-B2EA-1EC192652A7C}" type="datetimeFigureOut">
              <a:rPr kumimoji="1" lang="zh-TW" altLang="en-US" smtClean="0"/>
              <a:t>2017/11/23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950E-33A2-FD49-BB35-19D3A730D3E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99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Week 3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邱弘毅 卓泉源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28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RNN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975644"/>
            <a:ext cx="10096500" cy="4051300"/>
          </a:xfrm>
        </p:spPr>
      </p:pic>
    </p:spTree>
    <p:extLst>
      <p:ext uri="{BB962C8B-B14F-4D97-AF65-F5344CB8AC3E}">
        <p14:creationId xmlns:p14="http://schemas.microsoft.com/office/powerpoint/2010/main" val="15375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35" y="1690688"/>
            <a:ext cx="6008529" cy="4351338"/>
          </a:xfrm>
        </p:spPr>
      </p:pic>
    </p:spTree>
    <p:extLst>
      <p:ext uri="{BB962C8B-B14F-4D97-AF65-F5344CB8AC3E}">
        <p14:creationId xmlns:p14="http://schemas.microsoft.com/office/powerpoint/2010/main" val="442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57" y="606424"/>
            <a:ext cx="7175686" cy="5477041"/>
          </a:xfrm>
        </p:spPr>
      </p:pic>
    </p:spTree>
    <p:extLst>
      <p:ext uri="{BB962C8B-B14F-4D97-AF65-F5344CB8AC3E}">
        <p14:creationId xmlns:p14="http://schemas.microsoft.com/office/powerpoint/2010/main" val="10449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Detail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Optimizer: </a:t>
            </a:r>
            <a:r>
              <a:rPr kumimoji="1" lang="en-US" altLang="zh-TW" dirty="0" err="1" smtClean="0"/>
              <a:t>RMSProp</a:t>
            </a:r>
            <a:endParaRPr kumimoji="1" lang="en-US" altLang="zh-TW" dirty="0" smtClean="0"/>
          </a:p>
          <a:p>
            <a:r>
              <a:rPr kumimoji="1" lang="en-US" altLang="zh-TW" dirty="0" smtClean="0"/>
              <a:t>Loss: </a:t>
            </a:r>
            <a:r>
              <a:rPr kumimoji="1" lang="en-US" altLang="zh-TW" dirty="0" err="1" smtClean="0"/>
              <a:t>softmax</a:t>
            </a:r>
            <a:r>
              <a:rPr kumimoji="1" lang="en-US" altLang="zh-TW" dirty="0" smtClean="0"/>
              <a:t> + cross entropy (</a:t>
            </a:r>
            <a:r>
              <a:rPr kumimoji="1" lang="en-US" altLang="zh-TW" dirty="0" err="1" smtClean="0"/>
              <a:t>tf.nn.softmax_cross_entropy_with_logits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Rnn</a:t>
            </a:r>
            <a:r>
              <a:rPr kumimoji="1" lang="en-US" altLang="zh-TW" dirty="0" smtClean="0"/>
              <a:t>: </a:t>
            </a:r>
            <a:r>
              <a:rPr kumimoji="1" lang="en-US" altLang="zh-TW" dirty="0" err="1" smtClean="0"/>
              <a:t>BasicLSTMCell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90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23</Words>
  <Application>Microsoft Macintosh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新細明體</vt:lpstr>
      <vt:lpstr>Arial</vt:lpstr>
      <vt:lpstr>Office 佈景主題</vt:lpstr>
      <vt:lpstr>Week 3</vt:lpstr>
      <vt:lpstr>RNN</vt:lpstr>
      <vt:lpstr>Task</vt:lpstr>
      <vt:lpstr>PowerPoint 簡報</vt:lpstr>
      <vt:lpstr>Detail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Microsoft Office 使用者</dc:creator>
  <cp:lastModifiedBy>Microsoft Office 使用者</cp:lastModifiedBy>
  <cp:revision>5</cp:revision>
  <dcterms:created xsi:type="dcterms:W3CDTF">2017-11-23T05:59:50Z</dcterms:created>
  <dcterms:modified xsi:type="dcterms:W3CDTF">2017-11-23T21:04:12Z</dcterms:modified>
</cp:coreProperties>
</file>