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58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83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7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2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13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6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16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430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569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950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100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49B4-37EB-A448-8CF5-38BBB3736186}" type="datetimeFigureOut">
              <a:rPr kumimoji="1" lang="zh-TW" altLang="en-US" smtClean="0"/>
              <a:t>2017/11/16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AF1D-73B1-2441-8695-7BA30A2C9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838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2A2vsrL" TargetMode="External"/><Relationship Id="rId3" Type="http://schemas.openxmlformats.org/officeDocument/2006/relationships/hyperlink" Target="http://bit.ly/2A4oqm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Convolution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Network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邱弘毅 卓泉源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5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Convolution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87" y="1825625"/>
            <a:ext cx="5960426" cy="4351338"/>
          </a:xfrm>
        </p:spPr>
      </p:pic>
    </p:spTree>
    <p:extLst>
      <p:ext uri="{BB962C8B-B14F-4D97-AF65-F5344CB8AC3E}">
        <p14:creationId xmlns:p14="http://schemas.microsoft.com/office/powerpoint/2010/main" val="1128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Max pool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829594"/>
            <a:ext cx="9182100" cy="4343400"/>
          </a:xfrm>
        </p:spPr>
      </p:pic>
    </p:spTree>
    <p:extLst>
      <p:ext uri="{BB962C8B-B14F-4D97-AF65-F5344CB8AC3E}">
        <p14:creationId xmlns:p14="http://schemas.microsoft.com/office/powerpoint/2010/main" val="14768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Activation function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7" y="1507476"/>
            <a:ext cx="6995886" cy="5087917"/>
          </a:xfrm>
        </p:spPr>
      </p:pic>
    </p:spTree>
    <p:extLst>
      <p:ext uri="{BB962C8B-B14F-4D97-AF65-F5344CB8AC3E}">
        <p14:creationId xmlns:p14="http://schemas.microsoft.com/office/powerpoint/2010/main" val="4726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Dropout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2001044"/>
            <a:ext cx="8039100" cy="4000500"/>
          </a:xfrm>
        </p:spPr>
      </p:pic>
    </p:spTree>
    <p:extLst>
      <p:ext uri="{BB962C8B-B14F-4D97-AF65-F5344CB8AC3E}">
        <p14:creationId xmlns:p14="http://schemas.microsoft.com/office/powerpoint/2010/main" val="187863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Tensorboard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t</a:t>
            </a:r>
            <a:r>
              <a:rPr kumimoji="1" lang="en-US" altLang="zh-TW" dirty="0" err="1" smtClean="0"/>
              <a:t>ensorboard</a:t>
            </a:r>
            <a:r>
              <a:rPr kumimoji="1" lang="en-US" altLang="zh-TW" dirty="0" smtClean="0"/>
              <a:t> </a:t>
            </a:r>
            <a:r>
              <a:rPr kumimoji="1" lang="mr-IN" altLang="zh-TW" dirty="0" smtClean="0"/>
              <a:t>–</a:t>
            </a:r>
            <a:r>
              <a:rPr kumimoji="1" lang="mr-IN" altLang="zh-TW" dirty="0" smtClean="0"/>
              <a:t>–</a:t>
            </a:r>
            <a:r>
              <a:rPr kumimoji="1" lang="en-US" altLang="zh-TW" dirty="0" err="1" smtClean="0"/>
              <a:t>logdir</a:t>
            </a:r>
            <a:r>
              <a:rPr kumimoji="1" lang="en-US" altLang="zh-TW" dirty="0" smtClean="0"/>
              <a:t>=’directory’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15" y="2830173"/>
            <a:ext cx="41656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0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Today’s structure 1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86972"/>
            <a:ext cx="10515600" cy="518999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Layer1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I</a:t>
            </a:r>
            <a:r>
              <a:rPr kumimoji="1" lang="en-US" altLang="zh-TW" dirty="0" smtClean="0"/>
              <a:t>nput dimension (28*28)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c</a:t>
            </a:r>
            <a:r>
              <a:rPr kumimoji="1" lang="en-US" altLang="zh-TW" dirty="0" smtClean="0"/>
              <a:t>onv layer </a:t>
            </a:r>
            <a:r>
              <a:rPr kumimoji="1" lang="en-US" altLang="zh-TW" dirty="0" smtClean="0"/>
              <a:t>(feature size: 32, filter: 5*5), stride = 1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RELU activation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2*2 max pooling, stride = 2</a:t>
            </a:r>
            <a:endParaRPr kumimoji="1" lang="en-US" altLang="zh-TW" dirty="0" smtClean="0"/>
          </a:p>
          <a:p>
            <a:r>
              <a:rPr kumimoji="1" lang="en-US" altLang="zh-TW" dirty="0" smtClean="0"/>
              <a:t>Layer 2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I</a:t>
            </a:r>
            <a:r>
              <a:rPr kumimoji="1" lang="en-US" altLang="zh-TW" dirty="0" smtClean="0"/>
              <a:t>nput dimension (14*14)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conv layer (feature size: 64, filter: 5*5), stride = 1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RELU activation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2*2 max pooling, stride = 2</a:t>
            </a:r>
            <a:endParaRPr kumimoji="1" lang="en-US" altLang="zh-TW" dirty="0"/>
          </a:p>
          <a:p>
            <a:r>
              <a:rPr kumimoji="1" lang="en-US" altLang="zh-TW" dirty="0" smtClean="0"/>
              <a:t>Layer 3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Input dimension (7*7)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Fully connected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Output Dimension 1024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 smtClean="0"/>
              <a:t>RELU activation function</a:t>
            </a:r>
            <a:endParaRPr kumimoji="1" lang="en-US" altLang="zh-TW" dirty="0" smtClean="0"/>
          </a:p>
          <a:p>
            <a:r>
              <a:rPr kumimoji="1" lang="en-US" altLang="zh-TW" dirty="0" smtClean="0"/>
              <a:t>Layer 4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 smtClean="0"/>
              <a:t>Dropout (keep </a:t>
            </a:r>
            <a:r>
              <a:rPr kumimoji="1" lang="en-US" altLang="zh-TW" dirty="0" err="1" smtClean="0"/>
              <a:t>prob</a:t>
            </a:r>
            <a:r>
              <a:rPr kumimoji="1" lang="en-US" altLang="zh-TW" dirty="0" smtClean="0"/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31658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Today’s structure 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86972"/>
            <a:ext cx="10515600" cy="5189991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Loss: </a:t>
            </a:r>
            <a:r>
              <a:rPr kumimoji="1" lang="en-US" altLang="zh-TW" dirty="0" err="1" smtClean="0"/>
              <a:t>cross_entropy</a:t>
            </a:r>
            <a:r>
              <a:rPr kumimoji="1" lang="en-US" altLang="zh-TW" dirty="0" smtClean="0"/>
              <a:t> (</a:t>
            </a:r>
            <a:r>
              <a:rPr kumimoji="1" lang="en-US" altLang="zh-TW" dirty="0" err="1" smtClean="0"/>
              <a:t>tf.nn.</a:t>
            </a:r>
            <a:r>
              <a:rPr lang="en-US" altLang="zh-TW" dirty="0" err="1" smtClean="0"/>
              <a:t>softmax_cross_entropy_with_logits</a:t>
            </a:r>
            <a:r>
              <a:rPr kumimoji="1" lang="en-US" altLang="zh-TW" dirty="0" smtClean="0"/>
              <a:t>)</a:t>
            </a:r>
          </a:p>
          <a:p>
            <a:r>
              <a:rPr kumimoji="1" lang="en-US" altLang="zh-TW" dirty="0" smtClean="0"/>
              <a:t>Optimizer: Adam</a:t>
            </a:r>
          </a:p>
          <a:p>
            <a:r>
              <a:rPr kumimoji="1" lang="en-US" altLang="zh-TW" dirty="0" smtClean="0"/>
              <a:t>Learn rate: 1e-4</a:t>
            </a:r>
          </a:p>
        </p:txBody>
      </p:sp>
    </p:spTree>
    <p:extLst>
      <p:ext uri="{BB962C8B-B14F-4D97-AF65-F5344CB8AC3E}">
        <p14:creationId xmlns:p14="http://schemas.microsoft.com/office/powerpoint/2010/main" val="93751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ref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hlinkClick r:id="rId2"/>
              </a:rPr>
              <a:t>http://bit.ly/2A2vsrL</a:t>
            </a:r>
            <a:endParaRPr kumimoji="1" lang="en-US" altLang="zh-TW" dirty="0" smtClean="0"/>
          </a:p>
          <a:p>
            <a:r>
              <a:rPr kumimoji="1" lang="en-US" altLang="zh-TW" dirty="0" smtClean="0">
                <a:hlinkClick r:id="rId3"/>
              </a:rPr>
              <a:t>http://bit.ly/2A4oqmC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43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131</Words>
  <Application>Microsoft Macintosh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Mangal</vt:lpstr>
      <vt:lpstr>新細明體</vt:lpstr>
      <vt:lpstr>Arial</vt:lpstr>
      <vt:lpstr>Office 佈景主題</vt:lpstr>
      <vt:lpstr>Convolution Network</vt:lpstr>
      <vt:lpstr>Convolution</vt:lpstr>
      <vt:lpstr>Max pool</vt:lpstr>
      <vt:lpstr>Activation function</vt:lpstr>
      <vt:lpstr>Dropout</vt:lpstr>
      <vt:lpstr>Tensorboard</vt:lpstr>
      <vt:lpstr>Today’s structure 1</vt:lpstr>
      <vt:lpstr>Today’s structure 2</vt:lpstr>
      <vt:lpstr>ref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Network</dc:title>
  <dc:creator>Microsoft Office 使用者</dc:creator>
  <cp:lastModifiedBy>Microsoft Office 使用者</cp:lastModifiedBy>
  <cp:revision>7</cp:revision>
  <dcterms:created xsi:type="dcterms:W3CDTF">2017-11-16T12:50:51Z</dcterms:created>
  <dcterms:modified xsi:type="dcterms:W3CDTF">2017-11-16T15:03:08Z</dcterms:modified>
</cp:coreProperties>
</file>