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9"/>
    <p:restoredTop sz="94662"/>
  </p:normalViewPr>
  <p:slideViewPr>
    <p:cSldViewPr snapToGrid="0" snapToObjects="1">
      <p:cViewPr varScale="1">
        <p:scale>
          <a:sx n="100" d="100"/>
          <a:sy n="100" d="100"/>
        </p:scale>
        <p:origin x="1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4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HW1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邱弘毅</a:t>
            </a:r>
            <a:r>
              <a:rPr kumimoji="1" lang="en-US" altLang="zh-TW" dirty="0" smtClean="0"/>
              <a:t> </a:t>
            </a:r>
            <a:r>
              <a:rPr kumimoji="1" lang="zh-TW" altLang="en-US" smtClean="0"/>
              <a:t>卓泉源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57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MNIST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34" y="1825625"/>
            <a:ext cx="5711131" cy="4351338"/>
          </a:xfrm>
        </p:spPr>
      </p:pic>
    </p:spTree>
    <p:extLst>
      <p:ext uri="{BB962C8B-B14F-4D97-AF65-F5344CB8AC3E}">
        <p14:creationId xmlns:p14="http://schemas.microsoft.com/office/powerpoint/2010/main" val="8354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Facts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zh-TW" dirty="0" smtClean="0"/>
              <a:t>55000 training image</a:t>
            </a:r>
          </a:p>
          <a:p>
            <a:endParaRPr kumimoji="1" lang="is-IS" altLang="zh-TW" dirty="0"/>
          </a:p>
          <a:p>
            <a:r>
              <a:rPr lang="is-IS" altLang="zh-TW" dirty="0" smtClean="0"/>
              <a:t>10000 testing 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0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Input &amp; 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Input dimension</a:t>
            </a:r>
          </a:p>
          <a:p>
            <a:pPr lvl="1"/>
            <a:r>
              <a:rPr kumimoji="1" lang="en-US" altLang="zh-TW" dirty="0" smtClean="0"/>
              <a:t>784 (28 * 28)</a:t>
            </a:r>
            <a:endParaRPr kumimoji="1" lang="en-US" altLang="zh-TW" dirty="0"/>
          </a:p>
          <a:p>
            <a:r>
              <a:rPr kumimoji="1" lang="en-US" altLang="zh-TW" dirty="0" smtClean="0"/>
              <a:t>Output dimension</a:t>
            </a:r>
          </a:p>
          <a:p>
            <a:pPr lvl="1"/>
            <a:r>
              <a:rPr kumimoji="1" lang="en-US" altLang="zh-TW" dirty="0" smtClean="0"/>
              <a:t>10 (0, 1, 2, 3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.. 9)</a:t>
            </a:r>
          </a:p>
        </p:txBody>
      </p:sp>
    </p:spTree>
    <p:extLst>
      <p:ext uri="{BB962C8B-B14F-4D97-AF65-F5344CB8AC3E}">
        <p14:creationId xmlns:p14="http://schemas.microsoft.com/office/powerpoint/2010/main" val="17460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Gradient descent &amp; Batch size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33950" cy="3750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52" y="2778125"/>
            <a:ext cx="2073350" cy="15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Loss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Cross entropy</a:t>
                </a:r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r>
                  <a:rPr kumimoji="1" lang="en-US" altLang="zh-TW" dirty="0"/>
                  <a:t>H</a:t>
                </a:r>
                <a:r>
                  <a:rPr kumimoji="1" lang="en-US" altLang="zh-TW" dirty="0" smtClean="0"/>
                  <a:t>ow to implement?</a:t>
                </a:r>
              </a:p>
              <a:p>
                <a:pPr lvl="1"/>
                <a:r>
                  <a:rPr kumimoji="1" lang="en-US" altLang="zh-TW" dirty="0" smtClean="0"/>
                  <a:t>P = [0.1, 0.2, 0.5, 0.2]</a:t>
                </a:r>
              </a:p>
              <a:p>
                <a:pPr lvl="1"/>
                <a:r>
                  <a:rPr kumimoji="1" lang="en-US" altLang="zh-TW" dirty="0" smtClean="0"/>
                  <a:t>Q = [0.2, 0.3, 0.4, 0.1]</a:t>
                </a:r>
              </a:p>
              <a:p>
                <a:pPr lvl="1"/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TW" dirty="0" smtClean="0"/>
                  <a:t>y * </a:t>
                </a:r>
                <a:r>
                  <a:rPr kumimoji="1" lang="en-US" altLang="zh-TW" dirty="0" err="1" smtClean="0"/>
                  <a:t>tf.log</a:t>
                </a:r>
                <a:r>
                  <a:rPr kumimoji="1" lang="en-US" altLang="zh-TW" dirty="0" smtClean="0"/>
                  <a:t>(prediction)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9" y="2463800"/>
            <a:ext cx="4114801" cy="8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ensorboard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013744"/>
            <a:ext cx="9220200" cy="3975100"/>
          </a:xfrm>
        </p:spPr>
      </p:pic>
    </p:spTree>
    <p:extLst>
      <p:ext uri="{BB962C8B-B14F-4D97-AF65-F5344CB8AC3E}">
        <p14:creationId xmlns:p14="http://schemas.microsoft.com/office/powerpoint/2010/main" val="164968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Criteria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Accuracy &gt; 0.85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eport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59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82</Words>
  <Application>Microsoft Macintosh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HW1</vt:lpstr>
      <vt:lpstr>MNIST</vt:lpstr>
      <vt:lpstr>Facts</vt:lpstr>
      <vt:lpstr>Input &amp; output</vt:lpstr>
      <vt:lpstr>Gradient descent &amp; Batch size</vt:lpstr>
      <vt:lpstr>Loss</vt:lpstr>
      <vt:lpstr>Tensorboard</vt:lpstr>
      <vt:lpstr>Criteria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Microsoft Office 使用者</dc:creator>
  <cp:lastModifiedBy>Microsoft Office 使用者</cp:lastModifiedBy>
  <cp:revision>4</cp:revision>
  <dcterms:created xsi:type="dcterms:W3CDTF">2017-11-14T11:10:22Z</dcterms:created>
  <dcterms:modified xsi:type="dcterms:W3CDTF">2017-11-14T11:40:05Z</dcterms:modified>
</cp:coreProperties>
</file>