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5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8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56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6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3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02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84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50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81DD8-B7DE-4188-B4F8-80D009B73F67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D576-28FE-42A9-B458-10C3066E0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2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Image Caption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68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model – </a:t>
            </a:r>
            <a:r>
              <a:rPr lang="en-US" altLang="zh-TW" dirty="0" smtClean="0"/>
              <a:t>LSTM initialization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(Part 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lstm_cell</a:t>
            </a:r>
            <a:r>
              <a:rPr lang="en-US" altLang="zh-TW" dirty="0"/>
              <a:t> = </a:t>
            </a:r>
            <a:r>
              <a:rPr lang="en-US" altLang="zh-TW" dirty="0" err="1" smtClean="0"/>
              <a:t>tf.contrib.rnn.BasicLSTMCell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num_units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config.num_lstm_units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state_is_tuple</a:t>
            </a:r>
            <a:r>
              <a:rPr lang="en-US" altLang="zh-TW" dirty="0" smtClean="0"/>
              <a:t>=True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      </a:t>
            </a:r>
            <a:endParaRPr lang="en-US" altLang="zh-TW" dirty="0"/>
          </a:p>
          <a:p>
            <a:r>
              <a:rPr lang="en-US" altLang="zh-TW" dirty="0" err="1" smtClean="0"/>
              <a:t>lstm_cell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tf.contrib.rnn.DropoutWrapper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lstm_cell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input_keep_prob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keep_prob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output_keep_prob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keep_prob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66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model – </a:t>
            </a:r>
            <a:r>
              <a:rPr lang="en-US" altLang="zh-TW" dirty="0" smtClean="0"/>
              <a:t>LSTM predict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(Part 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_, </a:t>
            </a:r>
            <a:r>
              <a:rPr lang="en-US" altLang="zh-TW" dirty="0" err="1"/>
              <a:t>initial_state</a:t>
            </a:r>
            <a:r>
              <a:rPr lang="en-US" altLang="zh-TW" dirty="0"/>
              <a:t> = </a:t>
            </a:r>
            <a:r>
              <a:rPr lang="en-US" altLang="zh-TW" dirty="0" err="1"/>
              <a:t>lstm_cell</a:t>
            </a:r>
            <a:r>
              <a:rPr lang="en-US" altLang="zh-TW" dirty="0"/>
              <a:t>(</a:t>
            </a:r>
            <a:r>
              <a:rPr lang="en-US" altLang="zh-TW" dirty="0" err="1"/>
              <a:t>image_embeddings</a:t>
            </a:r>
            <a:r>
              <a:rPr lang="en-US" altLang="zh-TW" dirty="0"/>
              <a:t>, </a:t>
            </a:r>
            <a:r>
              <a:rPr lang="en-US" altLang="zh-TW" dirty="0" err="1"/>
              <a:t>zero_state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lstm_scope.reuse_variables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 Run the batch of sequence </a:t>
            </a:r>
            <a:r>
              <a:rPr lang="en-US" altLang="zh-TW" dirty="0" err="1" smtClean="0"/>
              <a:t>embeddings</a:t>
            </a:r>
            <a:r>
              <a:rPr lang="en-US" altLang="zh-TW" dirty="0" smtClean="0"/>
              <a:t> through the LSTM.</a:t>
            </a:r>
          </a:p>
          <a:p>
            <a:pPr marL="0" indent="0">
              <a:buNone/>
            </a:pPr>
            <a:r>
              <a:rPr lang="en-US" altLang="zh-TW" dirty="0" err="1" smtClean="0"/>
              <a:t>sequence_length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tf.reduce_sum</a:t>
            </a:r>
            <a:r>
              <a:rPr lang="en-US" altLang="zh-TW" dirty="0"/>
              <a:t>(</a:t>
            </a:r>
            <a:r>
              <a:rPr lang="en-US" altLang="zh-TW" dirty="0" err="1"/>
              <a:t>input_mask</a:t>
            </a:r>
            <a:r>
              <a:rPr lang="en-US" altLang="zh-TW" dirty="0"/>
              <a:t>, 1)</a:t>
            </a:r>
          </a:p>
          <a:p>
            <a:pPr marL="0" indent="0">
              <a:buNone/>
            </a:pPr>
            <a:r>
              <a:rPr lang="en-US" altLang="zh-TW" dirty="0" err="1" smtClean="0"/>
              <a:t>lstm_outputs</a:t>
            </a:r>
            <a:r>
              <a:rPr lang="en-US" altLang="zh-TW" dirty="0"/>
              <a:t>, </a:t>
            </a:r>
            <a:r>
              <a:rPr lang="en-US" altLang="zh-TW" dirty="0" err="1"/>
              <a:t>final_state</a:t>
            </a:r>
            <a:r>
              <a:rPr lang="en-US" altLang="zh-TW" dirty="0"/>
              <a:t> = </a:t>
            </a:r>
            <a:r>
              <a:rPr lang="en-US" altLang="zh-TW" dirty="0" err="1"/>
              <a:t>tf.nn.dynamic_rnn</a:t>
            </a:r>
            <a:r>
              <a:rPr lang="en-US" altLang="zh-TW" dirty="0"/>
              <a:t>(cell=</a:t>
            </a:r>
            <a:r>
              <a:rPr lang="en-US" altLang="zh-TW" dirty="0" err="1"/>
              <a:t>lstm_cell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 smtClean="0"/>
              <a:t>    inputs=</a:t>
            </a:r>
            <a:r>
              <a:rPr lang="en-US" altLang="zh-TW" dirty="0" err="1" smtClean="0"/>
              <a:t>seq_embedding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sequence_length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sequence_length</a:t>
            </a:r>
            <a:r>
              <a:rPr lang="en-US" altLang="zh-TW" dirty="0" smtClean="0"/>
              <a:t>,  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initial_state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initial_state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=tf.float32, scope=</a:t>
            </a:r>
            <a:r>
              <a:rPr lang="en-US" altLang="zh-TW" dirty="0" err="1" smtClean="0"/>
              <a:t>lstm_scope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lstm_outputs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tf.reshape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lstm_outputs</a:t>
            </a:r>
            <a:r>
              <a:rPr lang="en-US" altLang="zh-TW" dirty="0" smtClean="0"/>
              <a:t>, [-1, </a:t>
            </a:r>
            <a:r>
              <a:rPr lang="en-US" altLang="zh-TW" dirty="0" err="1" smtClean="0"/>
              <a:t>lstm_cell.output_size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377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model – </a:t>
            </a:r>
            <a:r>
              <a:rPr lang="en-US" altLang="zh-TW" dirty="0" smtClean="0"/>
              <a:t>LSTM predict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(Part 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W = </a:t>
            </a:r>
            <a:r>
              <a:rPr lang="en-US" altLang="zh-TW" dirty="0" err="1"/>
              <a:t>tf.get_variable</a:t>
            </a:r>
            <a:r>
              <a:rPr lang="en-US" altLang="zh-TW" dirty="0"/>
              <a:t>('W', [</a:t>
            </a:r>
            <a:r>
              <a:rPr lang="en-US" altLang="zh-TW" dirty="0" err="1" smtClean="0"/>
              <a:t>lstm_cell.output_size</a:t>
            </a:r>
            <a:r>
              <a:rPr lang="en-US" altLang="zh-TW" dirty="0" smtClean="0"/>
              <a:t>,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config.vocab_size</a:t>
            </a:r>
            <a:r>
              <a:rPr lang="en-US" altLang="zh-TW" dirty="0"/>
              <a:t>], initializer=initializer)</a:t>
            </a:r>
          </a:p>
          <a:p>
            <a:pPr marL="0" indent="0">
              <a:buNone/>
            </a:pPr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 err="1"/>
              <a:t>tf.get_variable</a:t>
            </a:r>
            <a:r>
              <a:rPr lang="en-US" altLang="zh-TW" dirty="0"/>
              <a:t>('b', [</a:t>
            </a:r>
            <a:r>
              <a:rPr lang="en-US" altLang="zh-TW" dirty="0" err="1"/>
              <a:t>config.vocab_size</a:t>
            </a:r>
            <a:r>
              <a:rPr lang="en-US" altLang="zh-TW" dirty="0"/>
              <a:t>], </a:t>
            </a:r>
            <a:r>
              <a:rPr lang="en-US" altLang="zh-TW" dirty="0" smtClean="0"/>
              <a:t> 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initializer=</a:t>
            </a:r>
            <a:r>
              <a:rPr lang="en-US" altLang="zh-TW" dirty="0" err="1" smtClean="0"/>
              <a:t>tf.constant_initializer</a:t>
            </a:r>
            <a:r>
              <a:rPr lang="en-US" altLang="zh-TW" dirty="0" smtClean="0"/>
              <a:t>(0.0</a:t>
            </a:r>
            <a:r>
              <a:rPr lang="en-US" altLang="zh-TW" dirty="0"/>
              <a:t>))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logits </a:t>
            </a:r>
            <a:r>
              <a:rPr lang="en-US" altLang="zh-TW" dirty="0"/>
              <a:t>= </a:t>
            </a:r>
            <a:r>
              <a:rPr lang="en-US" altLang="zh-TW" dirty="0" err="1"/>
              <a:t>tf.matmul</a:t>
            </a:r>
            <a:r>
              <a:rPr lang="en-US" altLang="zh-TW" dirty="0"/>
              <a:t>(</a:t>
            </a:r>
            <a:r>
              <a:rPr lang="en-US" altLang="zh-TW" dirty="0" err="1"/>
              <a:t>lstm_outputs</a:t>
            </a:r>
            <a:r>
              <a:rPr lang="en-US" altLang="zh-TW" dirty="0"/>
              <a:t>, W) +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94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image caption?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7" y="1690689"/>
            <a:ext cx="6657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model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872967"/>
            <a:ext cx="48482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model – image part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Inception V3</a:t>
            </a:r>
          </a:p>
          <a:p>
            <a:pPr lvl="1"/>
            <a:r>
              <a:rPr lang="en-US" altLang="zh-TW" dirty="0" smtClean="0"/>
              <a:t>Pool_3:0</a:t>
            </a:r>
          </a:p>
          <a:p>
            <a:pPr lvl="1"/>
            <a:r>
              <a:rPr lang="en-US" altLang="zh-TW" dirty="0" smtClean="0"/>
              <a:t>2048 float</a:t>
            </a:r>
          </a:p>
          <a:p>
            <a:endParaRPr lang="en-US" altLang="zh-TW" dirty="0"/>
          </a:p>
          <a:p>
            <a:r>
              <a:rPr lang="en-US" altLang="zh-TW" dirty="0" smtClean="0"/>
              <a:t>LSTM initial state</a:t>
            </a:r>
          </a:p>
          <a:p>
            <a:pPr lvl="1"/>
            <a:r>
              <a:rPr lang="en-US" altLang="zh-TW" dirty="0" smtClean="0"/>
              <a:t>2048-&gt;512 float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01" y="2060857"/>
            <a:ext cx="4848225" cy="3838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20230" y="2060857"/>
            <a:ext cx="1691014" cy="39265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48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model – text part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Top 5000 + 4 words</a:t>
            </a:r>
          </a:p>
          <a:p>
            <a:pPr lvl="1"/>
            <a:r>
              <a:rPr lang="en-US" altLang="zh-TW" dirty="0" smtClean="0"/>
              <a:t>One hot vector</a:t>
            </a:r>
          </a:p>
          <a:p>
            <a:pPr lvl="1"/>
            <a:r>
              <a:rPr lang="en-US" altLang="zh-TW" dirty="0"/>
              <a:t>2000 + 4 </a:t>
            </a:r>
            <a:r>
              <a:rPr lang="en-US" altLang="zh-TW" dirty="0" smtClean="0"/>
              <a:t>words (</a:t>
            </a:r>
          </a:p>
          <a:p>
            <a:pPr marL="457200" lvl="1" indent="0">
              <a:buNone/>
            </a:pPr>
            <a:r>
              <a:rPr lang="en-US" altLang="zh-TW" dirty="0" smtClean="0"/>
              <a:t>Start, End, Null, </a:t>
            </a:r>
          </a:p>
          <a:p>
            <a:pPr marL="457200" lvl="1" indent="0">
              <a:buNone/>
            </a:pPr>
            <a:r>
              <a:rPr lang="en-US" altLang="zh-TW" dirty="0" smtClean="0"/>
              <a:t>Unknown)</a:t>
            </a:r>
          </a:p>
          <a:p>
            <a:endParaRPr lang="en-US" altLang="zh-TW" sz="900" dirty="0"/>
          </a:p>
          <a:p>
            <a:r>
              <a:rPr lang="en-US" altLang="zh-TW" dirty="0" smtClean="0"/>
              <a:t>LSTM input</a:t>
            </a:r>
          </a:p>
          <a:p>
            <a:pPr lvl="1"/>
            <a:r>
              <a:rPr lang="en-US" altLang="zh-TW" dirty="0" smtClean="0"/>
              <a:t>2004-&gt;512 float</a:t>
            </a:r>
          </a:p>
          <a:p>
            <a:pPr marL="0" indent="0">
              <a:buNone/>
            </a:pPr>
            <a:endParaRPr lang="en-US" altLang="zh-TW" sz="900" dirty="0" smtClean="0"/>
          </a:p>
          <a:p>
            <a:r>
              <a:rPr lang="en-US" altLang="zh-TW" dirty="0" smtClean="0"/>
              <a:t>LSTM output</a:t>
            </a:r>
          </a:p>
          <a:p>
            <a:pPr lvl="1"/>
            <a:r>
              <a:rPr lang="en-US" altLang="zh-TW" dirty="0" smtClean="0"/>
              <a:t>2004 vector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01" y="2060857"/>
            <a:ext cx="4848225" cy="3838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48821" y="4659681"/>
            <a:ext cx="3331923" cy="132775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48821" y="1972849"/>
            <a:ext cx="3331923" cy="5221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5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model – LSTM part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Fixed length vector</a:t>
            </a:r>
          </a:p>
          <a:p>
            <a:pPr lvl="1"/>
            <a:r>
              <a:rPr lang="en-US" altLang="zh-TW" dirty="0" smtClean="0"/>
              <a:t>Default 25</a:t>
            </a:r>
          </a:p>
          <a:p>
            <a:endParaRPr lang="en-US" altLang="zh-TW" dirty="0"/>
          </a:p>
          <a:p>
            <a:r>
              <a:rPr lang="en-US" altLang="zh-TW" dirty="0" smtClean="0"/>
              <a:t>LSTM parameter</a:t>
            </a:r>
          </a:p>
          <a:p>
            <a:pPr lvl="1"/>
            <a:r>
              <a:rPr lang="en-US" altLang="zh-TW" dirty="0" smtClean="0"/>
              <a:t>512 hidden units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01" y="2060857"/>
            <a:ext cx="4848225" cy="3838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72417" y="3231716"/>
            <a:ext cx="3914710" cy="141230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86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part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8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model – </a:t>
            </a:r>
            <a:r>
              <a:rPr lang="en-US" altLang="zh-TW" dirty="0" smtClean="0"/>
              <a:t>text </a:t>
            </a:r>
            <a:r>
              <a:rPr lang="en-US" altLang="zh-TW" dirty="0"/>
              <a:t>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embedding_map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tf.get_variable</a:t>
            </a:r>
            <a:r>
              <a:rPr lang="en-US" altLang="zh-TW" dirty="0" smtClean="0"/>
              <a:t>(name=“</a:t>
            </a:r>
            <a:r>
              <a:rPr lang="en-US" altLang="zh-TW" dirty="0" err="1" smtClean="0"/>
              <a:t>map”,shape</a:t>
            </a:r>
            <a:r>
              <a:rPr lang="en-US" altLang="zh-TW" dirty="0"/>
              <a:t>=[</a:t>
            </a:r>
            <a:r>
              <a:rPr lang="en-US" altLang="zh-TW" dirty="0" err="1"/>
              <a:t>config.vocab_size</a:t>
            </a:r>
            <a:r>
              <a:rPr lang="en-US" altLang="zh-TW" dirty="0"/>
              <a:t>, </a:t>
            </a:r>
            <a:r>
              <a:rPr lang="en-US" altLang="zh-TW" dirty="0" err="1"/>
              <a:t>config.embedding_size</a:t>
            </a:r>
            <a:r>
              <a:rPr lang="en-US" altLang="zh-TW" dirty="0" smtClean="0"/>
              <a:t>],</a:t>
            </a:r>
            <a:r>
              <a:rPr lang="zh-TW" altLang="en-US" dirty="0" smtClean="0"/>
              <a:t>　</a:t>
            </a:r>
            <a:r>
              <a:rPr lang="en-US" altLang="zh-TW" dirty="0" smtClean="0"/>
              <a:t>initializer=</a:t>
            </a:r>
            <a:r>
              <a:rPr lang="en-US" altLang="zh-TW" dirty="0" err="1" smtClean="0"/>
              <a:t>some_initializer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/>
              <a:t>seq_embedding</a:t>
            </a:r>
            <a:r>
              <a:rPr lang="en-US" altLang="zh-TW" dirty="0"/>
              <a:t> = </a:t>
            </a:r>
            <a:r>
              <a:rPr lang="en-US" altLang="zh-TW" dirty="0" err="1"/>
              <a:t>tf.nn.embedding_lookup</a:t>
            </a:r>
            <a:r>
              <a:rPr lang="en-US" altLang="zh-TW" dirty="0"/>
              <a:t>(</a:t>
            </a:r>
            <a:r>
              <a:rPr lang="en-US" altLang="zh-TW" dirty="0" err="1"/>
              <a:t>embedding_map</a:t>
            </a:r>
            <a:r>
              <a:rPr lang="en-US" altLang="zh-TW" dirty="0"/>
              <a:t>, </a:t>
            </a:r>
            <a:r>
              <a:rPr lang="en-US" altLang="zh-TW" dirty="0" err="1"/>
              <a:t>input_seqs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19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model – image </a:t>
            </a:r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(Part 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image_embeddings</a:t>
            </a:r>
            <a:r>
              <a:rPr lang="en-US" altLang="zh-TW" dirty="0"/>
              <a:t> = </a:t>
            </a:r>
            <a:r>
              <a:rPr lang="en-US" altLang="zh-TW" dirty="0" err="1" smtClean="0"/>
              <a:t>tf.contrib.layers.fully_connected</a:t>
            </a:r>
            <a:r>
              <a:rPr lang="en-US" altLang="zh-TW" dirty="0" smtClean="0"/>
              <a:t>(inputs=</a:t>
            </a:r>
            <a:r>
              <a:rPr lang="en-US" altLang="zh-TW" dirty="0" err="1" smtClean="0">
                <a:solidFill>
                  <a:srgbClr val="FF0000"/>
                </a:solidFill>
              </a:rPr>
              <a:t>image_feature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num_outputs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config.embedding_size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activation_fn</a:t>
            </a:r>
            <a:r>
              <a:rPr lang="en-US" altLang="zh-TW" dirty="0" smtClean="0"/>
              <a:t>=None, </a:t>
            </a:r>
            <a:r>
              <a:rPr lang="en-US" altLang="zh-TW" dirty="0" err="1" smtClean="0"/>
              <a:t>weights_initializer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some_initializer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biases_initializer</a:t>
            </a:r>
            <a:r>
              <a:rPr lang="en-US" altLang="zh-TW" dirty="0" smtClean="0"/>
              <a:t>=None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60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246</Words>
  <Application>Microsoft Office PowerPoint</Application>
  <PresentationFormat>如螢幕大小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Image Caption</vt:lpstr>
      <vt:lpstr>What is image caption?</vt:lpstr>
      <vt:lpstr>The model</vt:lpstr>
      <vt:lpstr>The model – image part</vt:lpstr>
      <vt:lpstr>The model – text part</vt:lpstr>
      <vt:lpstr>The model – LSTM part</vt:lpstr>
      <vt:lpstr>Coding part</vt:lpstr>
      <vt:lpstr>The model – text part</vt:lpstr>
      <vt:lpstr>The model – image part (Part B)</vt:lpstr>
      <vt:lpstr>The model – LSTM initialization (Part A)</vt:lpstr>
      <vt:lpstr>The model – LSTM predict (Part C)</vt:lpstr>
      <vt:lpstr>The model – LSTM predict (Part 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</dc:title>
  <dc:creator>user</dc:creator>
  <cp:lastModifiedBy>20150705</cp:lastModifiedBy>
  <cp:revision>19</cp:revision>
  <dcterms:created xsi:type="dcterms:W3CDTF">2017-12-05T05:07:50Z</dcterms:created>
  <dcterms:modified xsi:type="dcterms:W3CDTF">2017-12-05T06:39:46Z</dcterms:modified>
</cp:coreProperties>
</file>