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2101-59DD-4081-A6B7-419612F6D311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5FA7-74F9-43BF-A42D-4C2281F72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7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2101-59DD-4081-A6B7-419612F6D311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5FA7-74F9-43BF-A42D-4C2281F72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1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2101-59DD-4081-A6B7-419612F6D311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5FA7-74F9-43BF-A42D-4C2281F72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0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2101-59DD-4081-A6B7-419612F6D311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5FA7-74F9-43BF-A42D-4C2281F72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2101-59DD-4081-A6B7-419612F6D311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5FA7-74F9-43BF-A42D-4C2281F72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0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2101-59DD-4081-A6B7-419612F6D311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5FA7-74F9-43BF-A42D-4C2281F72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9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2101-59DD-4081-A6B7-419612F6D311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5FA7-74F9-43BF-A42D-4C2281F72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1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2101-59DD-4081-A6B7-419612F6D311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5FA7-74F9-43BF-A42D-4C2281F72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7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2101-59DD-4081-A6B7-419612F6D311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5FA7-74F9-43BF-A42D-4C2281F72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2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2101-59DD-4081-A6B7-419612F6D311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5FA7-74F9-43BF-A42D-4C2281F72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0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2101-59DD-4081-A6B7-419612F6D311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5FA7-74F9-43BF-A42D-4C2281F72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42101-59DD-4081-A6B7-419612F6D311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D5FA7-74F9-43BF-A42D-4C2281F72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3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7" y="1"/>
            <a:ext cx="9037673" cy="6822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324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89916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417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440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752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sl2comp7</dc:creator>
  <cp:lastModifiedBy>sl2comp7</cp:lastModifiedBy>
  <cp:revision>2</cp:revision>
  <dcterms:created xsi:type="dcterms:W3CDTF">2014-08-12T05:29:40Z</dcterms:created>
  <dcterms:modified xsi:type="dcterms:W3CDTF">2014-08-12T05:33:16Z</dcterms:modified>
</cp:coreProperties>
</file>