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67" r:id="rId8"/>
    <p:sldId id="26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9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A0088-262E-44AE-B201-85E46B9CFBB2}" v="13" dt="2020-12-29T16:24:38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 Johansson" userId="S::anders.johansson26@learnet.se::f25d11bf-6852-42d3-a76c-a1ce382e3634" providerId="AD" clId="Web-{A05A0088-262E-44AE-B201-85E46B9CFBB2}"/>
    <pc:docChg chg="modSld">
      <pc:chgData name="Anders Johansson" userId="S::anders.johansson26@learnet.se::f25d11bf-6852-42d3-a76c-a1ce382e3634" providerId="AD" clId="Web-{A05A0088-262E-44AE-B201-85E46B9CFBB2}" dt="2020-12-29T16:24:38.865" v="12" actId="20577"/>
      <pc:docMkLst>
        <pc:docMk/>
      </pc:docMkLst>
      <pc:sldChg chg="modSp">
        <pc:chgData name="Anders Johansson" userId="S::anders.johansson26@learnet.se::f25d11bf-6852-42d3-a76c-a1ce382e3634" providerId="AD" clId="Web-{A05A0088-262E-44AE-B201-85E46B9CFBB2}" dt="2020-12-29T16:24:38.865" v="11" actId="20577"/>
        <pc:sldMkLst>
          <pc:docMk/>
          <pc:sldMk cId="1367757534" sldId="258"/>
        </pc:sldMkLst>
        <pc:spChg chg="mod">
          <ac:chgData name="Anders Johansson" userId="S::anders.johansson26@learnet.se::f25d11bf-6852-42d3-a76c-a1ce382e3634" providerId="AD" clId="Web-{A05A0088-262E-44AE-B201-85E46B9CFBB2}" dt="2020-12-29T16:24:38.865" v="11" actId="20577"/>
          <ac:spMkLst>
            <pc:docMk/>
            <pc:sldMk cId="1367757534" sldId="258"/>
            <ac:spMk id="3" creationId="{605BC4A7-0552-4D4E-8824-4CA20112AE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586AA7-539D-4296-AC11-2BDFEE77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C7E72EF-2693-4184-8929-1A38A6695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706EA14-C942-4EF7-B024-F2AE08C3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537C5A-070A-4B37-9DB4-E1A305F3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6B82603-864D-4027-B1AF-C15B31B5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838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97BED9-01E1-4010-B35C-79D7B6AE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76C6B13-EE20-4BBC-BF98-6E4B725C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AC6642-1E59-4754-86D0-E25A4190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438C3AB-C93A-4E73-B739-6B1064B0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C1FB70-1ABE-424F-8279-D9D8A6A6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5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3B6577E-CF73-4ED6-8542-0460EEBC9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729A421-406B-49AD-B701-A2FC5393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8DCAC64-D125-4403-A7DC-1BF655EE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ACF643-4C81-40B5-BDDA-A60652A5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18F788A-17CC-4281-A89B-4A438E0E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153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B7C9ED-4B01-40F8-A8CB-7077EFD7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60D7A28-D1D7-4775-A221-14F7CAEC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2EA489D-04D3-4647-A331-3CE863CD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C52148-C1D1-4B70-AFC0-8B98F3E8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014F66-37E6-418A-86CD-0C04C4F9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060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091599-CCD0-46BB-8465-4010C534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78BC08D-1C2B-4C45-9B1A-C9E1258F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02D63D-53CE-4FA3-9636-945524E7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1033DD0-E2CD-47A6-92B7-AC3E47AF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A29E98-D3FB-4816-8E54-4C47ED33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4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BCC76A-27FE-475D-A4B6-98315024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8186FC-DC4C-4367-81B5-AF30E0F87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7CD0E70-7B4A-4F71-8E13-DD33281D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DDD4FBA-4A07-4790-8ECC-4F6A2FD9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D14FB58-68D5-48A7-880E-D7211B5D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F07A572-5FF7-4A6F-AFB8-108887A4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8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A3BAB2-8C8F-4D3E-954A-28FFB2F3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038D649-73AC-4D8F-8992-66639173B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AA67A8C-B126-4905-B9F4-4DCB70432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2FD09BC-2D07-44EB-B1B3-F15DD40C9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269ACF5-B564-4890-8A4F-CBD0EE6DE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3063C8E-3F79-4E1B-BBD1-8144ED61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F1E9D7A2-E4CF-457F-8734-2872EB78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1F32A1D-BC91-4009-831B-58856394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906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CAAAF4-3E91-4484-8745-8CDC3EB5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131E8A6-7FA9-4E89-A6A7-BD00D18B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580410A-AFC1-4018-B297-E2008922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FEBCE2-8600-4B52-A935-C4D78925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964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64B73FD-B167-4382-B3B2-57C89727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AC6C1D3-EDA0-4DFB-BEE5-1A210FF9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6371664-AFE2-4BE6-BE94-2D15C8C2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768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57794D-B820-4854-AF5C-5F9765FC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EC60794-3441-4AD7-BE7E-972C6C77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8A6BD55-742E-440A-8378-7562D45F0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7647CB-5A7B-4C8B-A838-613D7EF8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8C366DF-FF79-47F7-B438-BC7D8E0C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959A6CD-7B8A-4793-8298-D872F968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875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64CA9C-4FC7-415B-84FB-70D136F9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7225803-FE7C-4388-9C94-B6EB3D187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064FF23-C6DE-4BCF-85EB-DABA04D0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16359A2-0510-451A-93D6-BD21CDB7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EDFE6AA-11E3-465A-806D-DFEA14E3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46C3265-43BE-49BF-8104-E88313DD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821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6941147-7B4B-4E35-8158-F8CC8612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D302481-05AB-4DAE-A337-6512FEB5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D780D8B-5BD7-4186-B8BC-D65244A06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068C-6AFA-477D-8477-C7ECA354E808}" type="datetimeFigureOut">
              <a:rPr lang="sv-SE" smtClean="0"/>
              <a:t>2020-12-29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B9E828D-2A84-453E-ADFD-C9D916871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F88ED5-EC8E-4AAE-B250-EAFF9938E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55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lobe-world-earth-rotating-global-3688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laptop-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3D280014-6F66-4C4F-AB56-A4D01D4AB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 sz="5200" dirty="0" err="1">
                <a:solidFill>
                  <a:schemeClr val="tx2"/>
                </a:solidFill>
              </a:rPr>
              <a:t>Sockets</a:t>
            </a:r>
            <a:endParaRPr lang="sv-SE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0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7D7AE-1321-44A9-AEA0-8BA3DA6D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71869E-2294-4B9A-8D12-CEE7E611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4800" cy="1806575"/>
          </a:xfrm>
        </p:spPr>
        <p:txBody>
          <a:bodyPr/>
          <a:lstStyle/>
          <a:p>
            <a:r>
              <a:rPr lang="sv-SE" dirty="0" err="1"/>
              <a:t>s.send</a:t>
            </a:r>
            <a:r>
              <a:rPr lang="sv-SE" dirty="0"/>
              <a:t>()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D53FA96-BAAF-41CE-9F2F-22A689804865}"/>
              </a:ext>
            </a:extLst>
          </p:cNvPr>
          <p:cNvSpPr txBox="1"/>
          <p:nvPr/>
        </p:nvSpPr>
        <p:spPr>
          <a:xfrm>
            <a:off x="8153400" y="2019300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Sedan skickar vi ett meddelande med </a:t>
            </a:r>
            <a:r>
              <a:rPr lang="sv-SE" dirty="0" err="1"/>
              <a:t>s.send</a:t>
            </a:r>
            <a:r>
              <a:rPr lang="sv-S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62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7D7AE-1321-44A9-AEA0-8BA3DA6D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71869E-2294-4B9A-8D12-CEE7E611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4800" cy="1806575"/>
          </a:xfrm>
        </p:spPr>
        <p:txBody>
          <a:bodyPr/>
          <a:lstStyle/>
          <a:p>
            <a:r>
              <a:rPr lang="sv-SE" dirty="0" err="1"/>
              <a:t>s.listen</a:t>
            </a:r>
            <a:r>
              <a:rPr lang="sv-SE" dirty="0"/>
              <a:t>()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D53FA96-BAAF-41CE-9F2F-22A689804865}"/>
              </a:ext>
            </a:extLst>
          </p:cNvPr>
          <p:cNvSpPr txBox="1"/>
          <p:nvPr/>
        </p:nvSpPr>
        <p:spPr>
          <a:xfrm>
            <a:off x="8153400" y="2019300"/>
            <a:ext cx="28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Den andra datorn så använder vi </a:t>
            </a:r>
            <a:r>
              <a:rPr lang="sv-SE" dirty="0" err="1"/>
              <a:t>s.listen</a:t>
            </a:r>
            <a:r>
              <a:rPr lang="sv-SE" dirty="0"/>
              <a:t>() metoden.</a:t>
            </a:r>
          </a:p>
          <a:p>
            <a:endParaRPr lang="sv-SE" dirty="0"/>
          </a:p>
          <a:p>
            <a:r>
              <a:rPr lang="sv-SE" dirty="0"/>
              <a:t>Betyder att vi ”lyssnar” och väntar på ett meddelande</a:t>
            </a:r>
          </a:p>
        </p:txBody>
      </p:sp>
    </p:spTree>
    <p:extLst>
      <p:ext uri="{BB962C8B-B14F-4D97-AF65-F5344CB8AC3E}">
        <p14:creationId xmlns:p14="http://schemas.microsoft.com/office/powerpoint/2010/main" val="288204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7D7AE-1321-44A9-AEA0-8BA3DA6D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5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71869E-2294-4B9A-8D12-CEE7E611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4800" cy="1806575"/>
          </a:xfrm>
        </p:spPr>
        <p:txBody>
          <a:bodyPr/>
          <a:lstStyle/>
          <a:p>
            <a:r>
              <a:rPr lang="sv-SE" dirty="0" err="1"/>
              <a:t>s.recv</a:t>
            </a:r>
            <a:r>
              <a:rPr lang="sv-SE" dirty="0"/>
              <a:t>()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D53FA96-BAAF-41CE-9F2F-22A689804865}"/>
              </a:ext>
            </a:extLst>
          </p:cNvPr>
          <p:cNvSpPr txBox="1"/>
          <p:nvPr/>
        </p:nvSpPr>
        <p:spPr>
          <a:xfrm>
            <a:off x="8153400" y="2019300"/>
            <a:ext cx="28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När vi väll fått ett meddelande så måste vi </a:t>
            </a:r>
            <a:r>
              <a:rPr lang="sv-SE" dirty="0" err="1"/>
              <a:t>decode</a:t>
            </a:r>
            <a:r>
              <a:rPr lang="sv-SE" dirty="0"/>
              <a:t> medd.</a:t>
            </a:r>
          </a:p>
        </p:txBody>
      </p:sp>
    </p:spTree>
    <p:extLst>
      <p:ext uri="{BB962C8B-B14F-4D97-AF65-F5344CB8AC3E}">
        <p14:creationId xmlns:p14="http://schemas.microsoft.com/office/powerpoint/2010/main" val="240043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7D7AE-1321-44A9-AEA0-8BA3DA6D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6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71869E-2294-4B9A-8D12-CEE7E611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4800" cy="1806575"/>
          </a:xfrm>
        </p:spPr>
        <p:txBody>
          <a:bodyPr/>
          <a:lstStyle/>
          <a:p>
            <a:r>
              <a:rPr lang="sv-SE" dirty="0" err="1"/>
              <a:t>s.close</a:t>
            </a:r>
            <a:r>
              <a:rPr lang="sv-SE" dirty="0"/>
              <a:t>()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D53FA96-BAAF-41CE-9F2F-22A689804865}"/>
              </a:ext>
            </a:extLst>
          </p:cNvPr>
          <p:cNvSpPr txBox="1"/>
          <p:nvPr/>
        </p:nvSpPr>
        <p:spPr>
          <a:xfrm>
            <a:off x="8153400" y="2019300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Och detta för att stänga kommunikation.</a:t>
            </a:r>
          </a:p>
        </p:txBody>
      </p:sp>
    </p:spTree>
    <p:extLst>
      <p:ext uri="{BB962C8B-B14F-4D97-AF65-F5344CB8AC3E}">
        <p14:creationId xmlns:p14="http://schemas.microsoft.com/office/powerpoint/2010/main" val="30688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796436-C67E-4D99-9281-ED656508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Sockets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220A3A9E-00CF-461F-BDD1-7E5BD0084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775" y="2058194"/>
            <a:ext cx="5124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9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B4C383-D693-4A75-A235-39482DD7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Sockets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400DA95E-6E28-40C0-9342-810E8B79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263" y="1926032"/>
            <a:ext cx="6841060" cy="42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6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E46F1F-7E13-4B73-BCBD-D105B250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Transport lagret? (Sender)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5E71E3A-6C42-47BC-820A-46328E3F8285}"/>
              </a:ext>
            </a:extLst>
          </p:cNvPr>
          <p:cNvSpPr/>
          <p:nvPr/>
        </p:nvSpPr>
        <p:spPr>
          <a:xfrm>
            <a:off x="1295400" y="2426721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Port 13401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3E3E9C9-7EAE-49A9-A088-2E0DC3ADA719}"/>
              </a:ext>
            </a:extLst>
          </p:cNvPr>
          <p:cNvSpPr/>
          <p:nvPr/>
        </p:nvSpPr>
        <p:spPr>
          <a:xfrm>
            <a:off x="1295400" y="3277281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Port 13402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CE8C60E-C447-4B2D-9771-CA6E68F15A23}"/>
              </a:ext>
            </a:extLst>
          </p:cNvPr>
          <p:cNvSpPr/>
          <p:nvPr/>
        </p:nvSpPr>
        <p:spPr>
          <a:xfrm>
            <a:off x="1295400" y="4107271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r>
              <a:rPr lang="sv-SE" dirty="0"/>
              <a:t>Port 13403</a:t>
            </a:r>
          </a:p>
          <a:p>
            <a:pPr algn="ctr"/>
            <a:endParaRPr lang="sv-SE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BE54AC7-6DB3-491C-A988-358EA7DD9065}"/>
              </a:ext>
            </a:extLst>
          </p:cNvPr>
          <p:cNvSpPr/>
          <p:nvPr/>
        </p:nvSpPr>
        <p:spPr>
          <a:xfrm>
            <a:off x="1295400" y="4910410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r>
              <a:rPr lang="sv-SE" dirty="0"/>
              <a:t>Port 13404</a:t>
            </a:r>
          </a:p>
          <a:p>
            <a:pPr algn="ctr"/>
            <a:endParaRPr lang="sv-SE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52B7D004-641E-4672-8A1E-99CF6E6EAC39}"/>
              </a:ext>
            </a:extLst>
          </p:cNvPr>
          <p:cNvSpPr/>
          <p:nvPr/>
        </p:nvSpPr>
        <p:spPr>
          <a:xfrm>
            <a:off x="4876800" y="3791222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Meddelande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18D41D60-9770-49FE-9BFF-7D49935B0750}"/>
              </a:ext>
            </a:extLst>
          </p:cNvPr>
          <p:cNvSpPr/>
          <p:nvPr/>
        </p:nvSpPr>
        <p:spPr>
          <a:xfrm>
            <a:off x="4743450" y="2897051"/>
            <a:ext cx="1899194" cy="15262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Segment</a:t>
            </a:r>
          </a:p>
        </p:txBody>
      </p: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7A6B3052-3261-475C-86C0-3FD65C4FD0DF}"/>
              </a:ext>
            </a:extLst>
          </p:cNvPr>
          <p:cNvCxnSpPr/>
          <p:nvPr/>
        </p:nvCxnSpPr>
        <p:spPr>
          <a:xfrm>
            <a:off x="3019425" y="2742770"/>
            <a:ext cx="1603375" cy="116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3E3A2568-D0E6-4D71-BD93-A25F77311F05}"/>
              </a:ext>
            </a:extLst>
          </p:cNvPr>
          <p:cNvCxnSpPr>
            <a:cxnSpLocks/>
          </p:cNvCxnSpPr>
          <p:nvPr/>
        </p:nvCxnSpPr>
        <p:spPr>
          <a:xfrm>
            <a:off x="6642644" y="4107271"/>
            <a:ext cx="2056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3BA3499C-B0D1-4826-A09E-7CF94F92493D}"/>
              </a:ext>
            </a:extLst>
          </p:cNvPr>
          <p:cNvSpPr/>
          <p:nvPr/>
        </p:nvSpPr>
        <p:spPr>
          <a:xfrm>
            <a:off x="8699500" y="3838009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Nätverks lagret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068DCD99-8CEC-49FC-A305-7C2A86565B08}"/>
              </a:ext>
            </a:extLst>
          </p:cNvPr>
          <p:cNvSpPr txBox="1"/>
          <p:nvPr/>
        </p:nvSpPr>
        <p:spPr>
          <a:xfrm>
            <a:off x="4743450" y="2120900"/>
            <a:ext cx="231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Källa</a:t>
            </a:r>
            <a:r>
              <a:rPr lang="sv-SE" dirty="0"/>
              <a:t>: port 13401</a:t>
            </a:r>
            <a:br>
              <a:rPr lang="sv-SE" dirty="0"/>
            </a:br>
            <a:r>
              <a:rPr lang="sv-SE" b="1" dirty="0"/>
              <a:t>Destination</a:t>
            </a:r>
            <a:r>
              <a:rPr lang="sv-SE" dirty="0"/>
              <a:t>: port 80</a:t>
            </a:r>
          </a:p>
        </p:txBody>
      </p: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C35B9041-8A1E-447C-A31F-CD61D285E7F5}"/>
              </a:ext>
            </a:extLst>
          </p:cNvPr>
          <p:cNvCxnSpPr>
            <a:cxnSpLocks/>
          </p:cNvCxnSpPr>
          <p:nvPr/>
        </p:nvCxnSpPr>
        <p:spPr>
          <a:xfrm flipV="1">
            <a:off x="5384800" y="3058819"/>
            <a:ext cx="0" cy="515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ruta 23">
            <a:extLst>
              <a:ext uri="{FF2B5EF4-FFF2-40B4-BE49-F238E27FC236}">
                <a16:creationId xmlns:a16="http://schemas.microsoft.com/office/drawing/2014/main" id="{D80230AF-E13A-4BB2-B456-370FE7CA51FA}"/>
              </a:ext>
            </a:extLst>
          </p:cNvPr>
          <p:cNvSpPr txBox="1"/>
          <p:nvPr/>
        </p:nvSpPr>
        <p:spPr>
          <a:xfrm>
            <a:off x="1206499" y="1690688"/>
            <a:ext cx="181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Datorer/sensorer på ett nätverk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A9513A9E-A269-4794-B01B-CDE12538551F}"/>
              </a:ext>
            </a:extLst>
          </p:cNvPr>
          <p:cNvSpPr txBox="1"/>
          <p:nvPr/>
        </p:nvSpPr>
        <p:spPr>
          <a:xfrm>
            <a:off x="8329612" y="585331"/>
            <a:ext cx="2590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vi skickar ett paket i vårt interna nätverk så klär vi den med något som heter ”Segment”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I ”Segment” så lägger vi till </a:t>
            </a:r>
            <a:r>
              <a:rPr lang="sv-SE" dirty="0" err="1"/>
              <a:t>yttligare</a:t>
            </a:r>
            <a:r>
              <a:rPr lang="sv-SE" dirty="0"/>
              <a:t> info (</a:t>
            </a:r>
            <a:r>
              <a:rPr lang="sv-SE" b="1" dirty="0"/>
              <a:t>Källa</a:t>
            </a:r>
            <a:r>
              <a:rPr lang="sv-SE" dirty="0"/>
              <a:t> &amp; </a:t>
            </a:r>
            <a:r>
              <a:rPr lang="sv-SE" b="1" dirty="0" err="1"/>
              <a:t>Dest</a:t>
            </a:r>
            <a:r>
              <a:rPr lang="sv-SE" dirty="0"/>
              <a:t>…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1F5831F0-D768-4568-86D0-98FFD50B8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3664" y="3838009"/>
            <a:ext cx="632098" cy="632098"/>
          </a:xfrm>
          <a:prstGeom prst="rect">
            <a:avLst/>
          </a:prstGeom>
        </p:spPr>
      </p:pic>
      <p:cxnSp>
        <p:nvCxnSpPr>
          <p:cNvPr id="18" name="Rak pilkoppling 17">
            <a:extLst>
              <a:ext uri="{FF2B5EF4-FFF2-40B4-BE49-F238E27FC236}">
                <a16:creationId xmlns:a16="http://schemas.microsoft.com/office/drawing/2014/main" id="{5D553341-F97C-444C-9EAB-8BE324CC22C3}"/>
              </a:ext>
            </a:extLst>
          </p:cNvPr>
          <p:cNvCxnSpPr>
            <a:cxnSpLocks/>
          </p:cNvCxnSpPr>
          <p:nvPr/>
        </p:nvCxnSpPr>
        <p:spPr>
          <a:xfrm>
            <a:off x="10341208" y="4154058"/>
            <a:ext cx="1012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1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E46F1F-7E13-4B73-BCBD-D105B250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Transport lagret? (Receiver)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5E71E3A-6C42-47BC-820A-46328E3F8285}"/>
              </a:ext>
            </a:extLst>
          </p:cNvPr>
          <p:cNvSpPr/>
          <p:nvPr/>
        </p:nvSpPr>
        <p:spPr>
          <a:xfrm>
            <a:off x="9486900" y="2451182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Port 79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3E3E9C9-7EAE-49A9-A088-2E0DC3ADA719}"/>
              </a:ext>
            </a:extLst>
          </p:cNvPr>
          <p:cNvSpPr/>
          <p:nvPr/>
        </p:nvSpPr>
        <p:spPr>
          <a:xfrm>
            <a:off x="9486900" y="3301742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Port 80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CE8C60E-C447-4B2D-9771-CA6E68F15A23}"/>
              </a:ext>
            </a:extLst>
          </p:cNvPr>
          <p:cNvSpPr/>
          <p:nvPr/>
        </p:nvSpPr>
        <p:spPr>
          <a:xfrm>
            <a:off x="9486900" y="4131732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r>
              <a:rPr lang="sv-SE" dirty="0"/>
              <a:t>Port 81</a:t>
            </a:r>
          </a:p>
          <a:p>
            <a:pPr algn="ctr"/>
            <a:endParaRPr lang="sv-SE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BE54AC7-6DB3-491C-A988-358EA7DD9065}"/>
              </a:ext>
            </a:extLst>
          </p:cNvPr>
          <p:cNvSpPr/>
          <p:nvPr/>
        </p:nvSpPr>
        <p:spPr>
          <a:xfrm>
            <a:off x="9486900" y="4934871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r>
              <a:rPr lang="sv-SE" dirty="0"/>
              <a:t>Port 82</a:t>
            </a:r>
          </a:p>
          <a:p>
            <a:pPr algn="ctr"/>
            <a:endParaRPr lang="sv-SE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52B7D004-641E-4672-8A1E-99CF6E6EAC39}"/>
              </a:ext>
            </a:extLst>
          </p:cNvPr>
          <p:cNvSpPr/>
          <p:nvPr/>
        </p:nvSpPr>
        <p:spPr>
          <a:xfrm>
            <a:off x="4876800" y="3791222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Meddelande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18D41D60-9770-49FE-9BFF-7D49935B0750}"/>
              </a:ext>
            </a:extLst>
          </p:cNvPr>
          <p:cNvSpPr/>
          <p:nvPr/>
        </p:nvSpPr>
        <p:spPr>
          <a:xfrm>
            <a:off x="4743450" y="2897051"/>
            <a:ext cx="1899194" cy="15262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Segment</a:t>
            </a:r>
          </a:p>
        </p:txBody>
      </p: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7A6B3052-3261-475C-86C0-3FD65C4FD0DF}"/>
              </a:ext>
            </a:extLst>
          </p:cNvPr>
          <p:cNvCxnSpPr>
            <a:cxnSpLocks/>
          </p:cNvCxnSpPr>
          <p:nvPr/>
        </p:nvCxnSpPr>
        <p:spPr>
          <a:xfrm>
            <a:off x="2194594" y="4249889"/>
            <a:ext cx="24155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3E3A2568-D0E6-4D71-BD93-A25F77311F05}"/>
              </a:ext>
            </a:extLst>
          </p:cNvPr>
          <p:cNvCxnSpPr>
            <a:cxnSpLocks/>
          </p:cNvCxnSpPr>
          <p:nvPr/>
        </p:nvCxnSpPr>
        <p:spPr>
          <a:xfrm flipV="1">
            <a:off x="6642644" y="3617791"/>
            <a:ext cx="2615656" cy="48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3BA3499C-B0D1-4826-A09E-7CF94F92493D}"/>
              </a:ext>
            </a:extLst>
          </p:cNvPr>
          <p:cNvSpPr/>
          <p:nvPr/>
        </p:nvSpPr>
        <p:spPr>
          <a:xfrm>
            <a:off x="492375" y="3933840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Nätverks lagret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068DCD99-8CEC-49FC-A305-7C2A86565B08}"/>
              </a:ext>
            </a:extLst>
          </p:cNvPr>
          <p:cNvSpPr txBox="1"/>
          <p:nvPr/>
        </p:nvSpPr>
        <p:spPr>
          <a:xfrm>
            <a:off x="4830136" y="2120900"/>
            <a:ext cx="231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Källa</a:t>
            </a:r>
            <a:r>
              <a:rPr lang="sv-SE" dirty="0"/>
              <a:t>: port 13401</a:t>
            </a:r>
            <a:br>
              <a:rPr lang="sv-SE" dirty="0"/>
            </a:br>
            <a:r>
              <a:rPr lang="sv-SE" b="1" dirty="0"/>
              <a:t>Destination</a:t>
            </a:r>
            <a:r>
              <a:rPr lang="sv-SE" dirty="0"/>
              <a:t>: port 80</a:t>
            </a:r>
          </a:p>
        </p:txBody>
      </p: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C35B9041-8A1E-447C-A31F-CD61D285E7F5}"/>
              </a:ext>
            </a:extLst>
          </p:cNvPr>
          <p:cNvCxnSpPr>
            <a:cxnSpLocks/>
          </p:cNvCxnSpPr>
          <p:nvPr/>
        </p:nvCxnSpPr>
        <p:spPr>
          <a:xfrm flipV="1">
            <a:off x="5384800" y="3058819"/>
            <a:ext cx="0" cy="515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ruta 8">
            <a:extLst>
              <a:ext uri="{FF2B5EF4-FFF2-40B4-BE49-F238E27FC236}">
                <a16:creationId xmlns:a16="http://schemas.microsoft.com/office/drawing/2014/main" id="{2C80ACDD-D2E0-4123-832A-3086D2DEBEA2}"/>
              </a:ext>
            </a:extLst>
          </p:cNvPr>
          <p:cNvSpPr txBox="1"/>
          <p:nvPr/>
        </p:nvSpPr>
        <p:spPr>
          <a:xfrm>
            <a:off x="370406" y="1598082"/>
            <a:ext cx="29509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Paketet går igenom internet och kommer till sin destination och ”segment” läses i transport lagret för att se vilken på port meddelande ska till.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Vi tar bort ”segment” och levererar </a:t>
            </a:r>
            <a:r>
              <a:rPr lang="sv-SE" sz="1600" dirty="0" err="1"/>
              <a:t>medd</a:t>
            </a:r>
            <a:r>
              <a:rPr lang="sv-SE" sz="1600" dirty="0"/>
              <a:t> till port 80.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79E4C29-1414-4D79-9801-F7B09FB8A315}"/>
              </a:ext>
            </a:extLst>
          </p:cNvPr>
          <p:cNvSpPr txBox="1"/>
          <p:nvPr/>
        </p:nvSpPr>
        <p:spPr>
          <a:xfrm>
            <a:off x="9540875" y="1690688"/>
            <a:ext cx="181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Datorer på ett nätverk</a:t>
            </a:r>
          </a:p>
        </p:txBody>
      </p:sp>
    </p:spTree>
    <p:extLst>
      <p:ext uri="{BB962C8B-B14F-4D97-AF65-F5344CB8AC3E}">
        <p14:creationId xmlns:p14="http://schemas.microsoft.com/office/powerpoint/2010/main" val="175248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E46F1F-7E13-4B73-BCBD-D105B250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Transport lagret? (UDP &amp; TCP)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C80ACDD-D2E0-4123-832A-3086D2DEBEA2}"/>
              </a:ext>
            </a:extLst>
          </p:cNvPr>
          <p:cNvSpPr txBox="1"/>
          <p:nvPr/>
        </p:nvSpPr>
        <p:spPr>
          <a:xfrm>
            <a:off x="838200" y="2598149"/>
            <a:ext cx="2950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 kan alltså sända våra paket i UDP eller TCP.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Så om ni kommer ihåg från förra kursen så är TCP ett mycket säkrare protokoll. Speciellt om vi ska skicka filer eller meddelande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13703D52-664D-40D8-B89E-63FCE960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2095500"/>
            <a:ext cx="61912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7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B6230F-4C7E-4029-BA43-5409254A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Sockets</a:t>
            </a:r>
            <a:endParaRPr lang="sv-SE" dirty="0"/>
          </a:p>
        </p:txBody>
      </p:sp>
      <p:pic>
        <p:nvPicPr>
          <p:cNvPr id="5" name="Platshållare för innehåll 4" descr="En bild som visar text, elektronik, dator, sitter&#10;&#10;Automatiskt genererad beskrivning">
            <a:extLst>
              <a:ext uri="{FF2B5EF4-FFF2-40B4-BE49-F238E27FC236}">
                <a16:creationId xmlns:a16="http://schemas.microsoft.com/office/drawing/2014/main" id="{7CFF4501-04BC-4C42-9ABA-7C6D11A03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1845" y="4000500"/>
            <a:ext cx="1983128" cy="1983128"/>
          </a:xfrm>
        </p:spPr>
      </p:pic>
      <p:pic>
        <p:nvPicPr>
          <p:cNvPr id="7" name="Platshållare för innehåll 4" descr="En bild som visar text, elektronik, dator, sitter&#10;&#10;Automatiskt genererad beskrivning">
            <a:extLst>
              <a:ext uri="{FF2B5EF4-FFF2-40B4-BE49-F238E27FC236}">
                <a16:creationId xmlns:a16="http://schemas.microsoft.com/office/drawing/2014/main" id="{BCDAD90D-23A8-403B-B140-E7B1091B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18618" y="4137661"/>
            <a:ext cx="1845967" cy="1845967"/>
          </a:xfrm>
          <a:prstGeom prst="rect">
            <a:avLst/>
          </a:prstGeom>
        </p:spPr>
      </p:pic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C972C40-3436-4950-A2ED-66964E920292}"/>
              </a:ext>
            </a:extLst>
          </p:cNvPr>
          <p:cNvCxnSpPr/>
          <p:nvPr/>
        </p:nvCxnSpPr>
        <p:spPr>
          <a:xfrm>
            <a:off x="3143796" y="4992064"/>
            <a:ext cx="3082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DD569E09-60EF-47C5-B2F1-E435B5BF9E18}"/>
              </a:ext>
            </a:extLst>
          </p:cNvPr>
          <p:cNvSpPr txBox="1"/>
          <p:nvPr/>
        </p:nvSpPr>
        <p:spPr>
          <a:xfrm>
            <a:off x="8604047" y="811748"/>
            <a:ext cx="30559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En socket är slutpunkt av en två-vägs kommunikation länk som körs på ett nätverk.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En socket är bunden till port nummer så att TCP lagret kan </a:t>
            </a:r>
            <a:r>
              <a:rPr lang="sv-SE" dirty="0" err="1"/>
              <a:t>indentifera</a:t>
            </a:r>
            <a:r>
              <a:rPr lang="sv-SE" dirty="0"/>
              <a:t> </a:t>
            </a:r>
            <a:r>
              <a:rPr lang="sv-SE" dirty="0" err="1"/>
              <a:t>applicationen</a:t>
            </a:r>
            <a:r>
              <a:rPr lang="sv-SE" dirty="0"/>
              <a:t> som </a:t>
            </a:r>
            <a:r>
              <a:rPr lang="sv-SE" dirty="0" err="1"/>
              <a:t>datat</a:t>
            </a:r>
            <a:r>
              <a:rPr lang="sv-SE" dirty="0"/>
              <a:t> skickas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En slutpunkt(endpoint) är en kombination av IP-</a:t>
            </a:r>
            <a:r>
              <a:rPr lang="sv-SE" dirty="0" err="1"/>
              <a:t>address</a:t>
            </a:r>
            <a:r>
              <a:rPr lang="sv-SE" dirty="0"/>
              <a:t> och port 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Så en socket öppnar upp ett lager/</a:t>
            </a:r>
            <a:r>
              <a:rPr lang="sv-SE" dirty="0" err="1"/>
              <a:t>layer</a:t>
            </a:r>
            <a:r>
              <a:rPr lang="sv-SE" dirty="0"/>
              <a:t> av kommunikation.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B6D9873-9628-4F44-A4D5-6E7D58ABB19B}"/>
              </a:ext>
            </a:extLst>
          </p:cNvPr>
          <p:cNvSpPr txBox="1"/>
          <p:nvPr/>
        </p:nvSpPr>
        <p:spPr>
          <a:xfrm>
            <a:off x="1460501" y="4597400"/>
            <a:ext cx="81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Du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CDDFA495-C0DC-4449-9E0A-AE25F773A2C0}"/>
              </a:ext>
            </a:extLst>
          </p:cNvPr>
          <p:cNvSpPr txBox="1"/>
          <p:nvPr/>
        </p:nvSpPr>
        <p:spPr>
          <a:xfrm>
            <a:off x="7035800" y="4665912"/>
            <a:ext cx="102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Din vän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9EEE58F4-ED15-4247-B0C8-C52BC5CC721F}"/>
              </a:ext>
            </a:extLst>
          </p:cNvPr>
          <p:cNvSpPr txBox="1"/>
          <p:nvPr/>
        </p:nvSpPr>
        <p:spPr>
          <a:xfrm>
            <a:off x="3756740" y="4616067"/>
            <a:ext cx="24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32548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31F488-5648-4A71-A616-FFAFE5FB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Socket kommandon i </a:t>
            </a:r>
            <a:r>
              <a:rPr lang="sv-SE" dirty="0" err="1"/>
              <a:t>Python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5BC4A7-0552-4D4E-8824-4CA20112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/>
              <a:t>s = </a:t>
            </a:r>
            <a:r>
              <a:rPr lang="sv-SE" dirty="0" err="1"/>
              <a:t>socket.socket</a:t>
            </a:r>
            <a:r>
              <a:rPr lang="sv-SE" dirty="0"/>
              <a:t>() </a:t>
            </a:r>
            <a:r>
              <a:rPr lang="sv-SE" b="1" dirty="0"/>
              <a:t>TCP</a:t>
            </a:r>
          </a:p>
          <a:p>
            <a:r>
              <a:rPr lang="sv-SE" dirty="0"/>
              <a:t>s = </a:t>
            </a:r>
            <a:r>
              <a:rPr lang="sv-SE" dirty="0" err="1"/>
              <a:t>socket.socket</a:t>
            </a:r>
            <a:r>
              <a:rPr lang="sv-SE" dirty="0"/>
              <a:t>(</a:t>
            </a:r>
            <a:r>
              <a:rPr lang="sv-SE" dirty="0" err="1"/>
              <a:t>socket.AF_INET</a:t>
            </a:r>
            <a:r>
              <a:rPr lang="sv-SE" dirty="0"/>
              <a:t>, </a:t>
            </a:r>
            <a:r>
              <a:rPr lang="sv-SE" dirty="0" err="1"/>
              <a:t>socket.SOCK_DGRAM</a:t>
            </a:r>
            <a:r>
              <a:rPr lang="sv-SE" dirty="0"/>
              <a:t>) </a:t>
            </a:r>
            <a:r>
              <a:rPr lang="sv-SE" b="1" dirty="0"/>
              <a:t>UDP</a:t>
            </a:r>
          </a:p>
          <a:p>
            <a:r>
              <a:rPr lang="sv-SE" dirty="0" err="1"/>
              <a:t>s.bind</a:t>
            </a:r>
            <a:r>
              <a:rPr lang="sv-SE" dirty="0"/>
              <a:t>(</a:t>
            </a:r>
            <a:r>
              <a:rPr lang="sv-SE" dirty="0" err="1"/>
              <a:t>host,port</a:t>
            </a:r>
            <a:r>
              <a:rPr lang="sv-SE" dirty="0"/>
              <a:t>)</a:t>
            </a:r>
          </a:p>
          <a:p>
            <a:r>
              <a:rPr lang="sv-SE" dirty="0" err="1"/>
              <a:t>s.send</a:t>
            </a:r>
            <a:r>
              <a:rPr lang="sv-SE" dirty="0"/>
              <a:t>()</a:t>
            </a:r>
          </a:p>
          <a:p>
            <a:r>
              <a:rPr lang="sv-SE" dirty="0" err="1"/>
              <a:t>s.listen</a:t>
            </a:r>
            <a:r>
              <a:rPr lang="sv-SE" dirty="0"/>
              <a:t>()</a:t>
            </a:r>
          </a:p>
          <a:p>
            <a:r>
              <a:rPr lang="sv-SE" dirty="0" err="1"/>
              <a:t>s.recv</a:t>
            </a:r>
            <a:r>
              <a:rPr lang="sv-SE" dirty="0"/>
              <a:t>()</a:t>
            </a:r>
          </a:p>
          <a:p>
            <a:r>
              <a:rPr lang="sv-SE" dirty="0" err="1"/>
              <a:t>s.close</a:t>
            </a:r>
            <a:r>
              <a:rPr lang="sv-S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775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4CEDC3-55B2-4362-BBB1-A3946BA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A5B7DB-1413-47AD-BE46-892F4F2B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1692275"/>
          </a:xfrm>
        </p:spPr>
        <p:txBody>
          <a:bodyPr/>
          <a:lstStyle/>
          <a:p>
            <a:r>
              <a:rPr lang="sv-SE" dirty="0" err="1"/>
              <a:t>socket.socket</a:t>
            </a:r>
            <a:r>
              <a:rPr lang="sv-SE" dirty="0"/>
              <a:t>()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84EE08B-484D-4E0D-8989-DB9D1102C0AC}"/>
              </a:ext>
            </a:extLst>
          </p:cNvPr>
          <p:cNvSpPr txBox="1"/>
          <p:nvPr/>
        </p:nvSpPr>
        <p:spPr>
          <a:xfrm>
            <a:off x="7518400" y="1689100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Den rad som skapar en socket.</a:t>
            </a:r>
          </a:p>
        </p:txBody>
      </p:sp>
    </p:spTree>
    <p:extLst>
      <p:ext uri="{BB962C8B-B14F-4D97-AF65-F5344CB8AC3E}">
        <p14:creationId xmlns:p14="http://schemas.microsoft.com/office/powerpoint/2010/main" val="126522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E217EA-0252-4676-9F82-5B10676F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C93CB8-8046-4111-837C-CF6FC0B4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9300" cy="1069975"/>
          </a:xfrm>
        </p:spPr>
        <p:txBody>
          <a:bodyPr/>
          <a:lstStyle/>
          <a:p>
            <a:r>
              <a:rPr lang="sv-SE" dirty="0" err="1"/>
              <a:t>s.bind</a:t>
            </a:r>
            <a:r>
              <a:rPr lang="sv-SE" dirty="0"/>
              <a:t>(</a:t>
            </a:r>
            <a:r>
              <a:rPr lang="sv-SE" dirty="0" err="1"/>
              <a:t>host,port</a:t>
            </a:r>
            <a:r>
              <a:rPr lang="sv-SE" dirty="0"/>
              <a:t>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6A758FF5-2E88-4831-903D-198524B51214}"/>
              </a:ext>
            </a:extLst>
          </p:cNvPr>
          <p:cNvSpPr txBox="1"/>
          <p:nvPr/>
        </p:nvSpPr>
        <p:spPr>
          <a:xfrm>
            <a:off x="7899400" y="19050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Sedan måste vi binda IP adress och port till socket.</a:t>
            </a:r>
          </a:p>
          <a:p>
            <a:endParaRPr lang="sv-SE" dirty="0"/>
          </a:p>
          <a:p>
            <a:r>
              <a:rPr lang="sv-SE" dirty="0" err="1"/>
              <a:t>Host</a:t>
            </a:r>
            <a:r>
              <a:rPr lang="sv-SE" dirty="0"/>
              <a:t> = IP adress</a:t>
            </a:r>
          </a:p>
        </p:txBody>
      </p:sp>
    </p:spTree>
    <p:extLst>
      <p:ext uri="{BB962C8B-B14F-4D97-AF65-F5344CB8AC3E}">
        <p14:creationId xmlns:p14="http://schemas.microsoft.com/office/powerpoint/2010/main" val="130302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ADA3549C0DF4EA775F0AE6B64AD8B" ma:contentTypeVersion="8" ma:contentTypeDescription="Skapa ett nytt dokument." ma:contentTypeScope="" ma:versionID="87fa283366428ec853fd7f5c46a17cbd">
  <xsd:schema xmlns:xsd="http://www.w3.org/2001/XMLSchema" xmlns:xs="http://www.w3.org/2001/XMLSchema" xmlns:p="http://schemas.microsoft.com/office/2006/metadata/properties" xmlns:ns2="00e9a85d-85cf-4bc4-94dd-925a5ff46011" targetNamespace="http://schemas.microsoft.com/office/2006/metadata/properties" ma:root="true" ma:fieldsID="c13b447c6bb617afcbe1129c6caab877" ns2:_="">
    <xsd:import namespace="00e9a85d-85cf-4bc4-94dd-925a5ff460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9a85d-85cf-4bc4-94dd-925a5ff46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307C42-536A-4D2A-BC31-859687EA63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8C4A45-F486-4411-9DEB-311315A232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9a85d-85cf-4bc4-94dd-925a5ff460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F0679A-717D-4E47-8DA8-F79909316B3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409</Words>
  <Application>Microsoft Office PowerPoint</Application>
  <PresentationFormat>Bredbild</PresentationFormat>
  <Paragraphs>77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Office-tema</vt:lpstr>
      <vt:lpstr>Sockets</vt:lpstr>
      <vt:lpstr>Sockets</vt:lpstr>
      <vt:lpstr>Transport lagret? (Sender)</vt:lpstr>
      <vt:lpstr>Transport lagret? (Receiver)</vt:lpstr>
      <vt:lpstr>Transport lagret? (UDP &amp; TCP)</vt:lpstr>
      <vt:lpstr>Sockets</vt:lpstr>
      <vt:lpstr>Socket kommandon i Python</vt:lpstr>
      <vt:lpstr>1</vt:lpstr>
      <vt:lpstr>2</vt:lpstr>
      <vt:lpstr>3</vt:lpstr>
      <vt:lpstr>4</vt:lpstr>
      <vt:lpstr>5</vt:lpstr>
      <vt:lpstr>6</vt:lpstr>
      <vt:lpstr>Sockets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</dc:title>
  <dc:creator>Haithem</dc:creator>
  <cp:lastModifiedBy>Haithem</cp:lastModifiedBy>
  <cp:revision>17</cp:revision>
  <dcterms:created xsi:type="dcterms:W3CDTF">2020-11-11T14:06:29Z</dcterms:created>
  <dcterms:modified xsi:type="dcterms:W3CDTF">2020-12-29T16:24:39Z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0x0101007A4ADA3549C0DF4EA775F0AE6B64AD8B</vt:lpwstr>
  </property>
</Properties>
</file>