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64" r:id="rId8"/>
    <p:sldId id="263" r:id="rId9"/>
    <p:sldId id="262" r:id="rId10"/>
    <p:sldId id="259" r:id="rId11"/>
    <p:sldId id="261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7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3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5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2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3405-4642-490C-B15A-DADBCF81081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B473-8FCC-4445-9F09-113366DA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7181"/>
            <a:ext cx="9144000" cy="256032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CONFERENCE</a:t>
            </a:r>
            <a:b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b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(SEATTLE ROOM)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038475"/>
            <a:ext cx="6327457" cy="36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83" y="587534"/>
            <a:ext cx="5291138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585754"/>
            <a:ext cx="2838450" cy="472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735" y="587534"/>
            <a:ext cx="5200650" cy="535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add amazon device in Alexa app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073" y="1688017"/>
            <a:ext cx="27527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1309"/>
            <a:ext cx="2812473" cy="4128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688018"/>
            <a:ext cx="1543050" cy="307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9" y="2161309"/>
            <a:ext cx="2618508" cy="4128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0344" y="1731999"/>
            <a:ext cx="1657350" cy="21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183" y="2161309"/>
            <a:ext cx="2507671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5" y="1343889"/>
            <a:ext cx="2649249" cy="4627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01" y="774122"/>
            <a:ext cx="2047875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706" y="774122"/>
            <a:ext cx="2124075" cy="2493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28" y="1343889"/>
            <a:ext cx="2593830" cy="46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051" y="593076"/>
            <a:ext cx="2257425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9" y="1510145"/>
            <a:ext cx="3009468" cy="4946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28" y="1510145"/>
            <a:ext cx="2829357" cy="49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0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itead.cc/media/wysiwyg/Pages/amazon-echo/alexa_comman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26" y="734291"/>
            <a:ext cx="9005455" cy="56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SONOFF Basic/RF USER GUIDE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036" y="1902763"/>
            <a:ext cx="7356763" cy="41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80" y="1099978"/>
            <a:ext cx="7840980" cy="50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498764"/>
            <a:ext cx="9476509" cy="5763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2455285"/>
            <a:ext cx="257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945" y="1124743"/>
            <a:ext cx="8271164" cy="45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116965"/>
            <a:ext cx="4373880" cy="5103726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Press and hold the black button of </a:t>
            </a:r>
            <a:r>
              <a:rPr lang="en-IN" sz="2000" dirty="0" err="1"/>
              <a:t>Sonoff</a:t>
            </a:r>
            <a:r>
              <a:rPr lang="en-IN" sz="2000" dirty="0"/>
              <a:t> RF for 3s,  you see the red led blinks once.  Press a button on RF Remote, and it will be learned successfully.</a:t>
            </a:r>
          </a:p>
          <a:p>
            <a:pPr algn="just"/>
            <a:r>
              <a:rPr lang="en-IN" sz="2000" dirty="0"/>
              <a:t>Note: One </a:t>
            </a:r>
            <a:r>
              <a:rPr lang="en-IN" sz="2000" dirty="0" err="1"/>
              <a:t>Sonoff</a:t>
            </a:r>
            <a:r>
              <a:rPr lang="en-IN" sz="2000" dirty="0"/>
              <a:t> RF can learn with 14 RF Remote buttons. The 15th RF button will cover the first button that has been learned.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1544796"/>
            <a:ext cx="58102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18" y="477029"/>
            <a:ext cx="9953800" cy="1601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281" y="2601435"/>
            <a:ext cx="2886075" cy="39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539" y="333996"/>
            <a:ext cx="1782387" cy="411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906780"/>
            <a:ext cx="2895600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531" y="503714"/>
            <a:ext cx="48482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567531"/>
            <a:ext cx="2000250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1289685"/>
            <a:ext cx="2838450" cy="478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620" y="529430"/>
            <a:ext cx="1371600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507" y="1165860"/>
            <a:ext cx="28670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0F025462EDC24E86ECDBD153D5948C" ma:contentTypeVersion="6" ma:contentTypeDescription="Create a new document." ma:contentTypeScope="" ma:versionID="74918e45ed5a8a14a5942901822cb20d">
  <xsd:schema xmlns:xsd="http://www.w3.org/2001/XMLSchema" xmlns:xs="http://www.w3.org/2001/XMLSchema" xmlns:p="http://schemas.microsoft.com/office/2006/metadata/properties" xmlns:ns2="10403ae8-5481-4417-b919-455192aaccb5" targetNamespace="http://schemas.microsoft.com/office/2006/metadata/properties" ma:root="true" ma:fieldsID="1780bd7ef0c80e5e18d2791f746cdafe" ns2:_="">
    <xsd:import namespace="10403ae8-5481-4417-b919-455192aacc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403ae8-5481-4417-b919-455192aacc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E1EA2F-E3C9-47FE-B7A8-81824F4DD108}"/>
</file>

<file path=customXml/itemProps2.xml><?xml version="1.0" encoding="utf-8"?>
<ds:datastoreItem xmlns:ds="http://schemas.openxmlformats.org/officeDocument/2006/customXml" ds:itemID="{AFC23226-8B19-40A8-973D-29BE5E1C8ED0}"/>
</file>

<file path=customXml/itemProps3.xml><?xml version="1.0" encoding="utf-8"?>
<ds:datastoreItem xmlns:ds="http://schemas.openxmlformats.org/officeDocument/2006/customXml" ds:itemID="{CC0077F2-78FE-459F-98F5-3418A87B6A87}"/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DIGITAL CONFERENCE ROOM (SEATTLE ROOM)</vt:lpstr>
      <vt:lpstr>SONOFF Basic/RF USER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add amazon device in Alexa app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CONFERENCE ROOM (SEATTLE ROOM)</dc:title>
  <dc:creator>MAYANK BHATIA</dc:creator>
  <cp:lastModifiedBy>MAYANK BHATIA</cp:lastModifiedBy>
  <cp:revision>16</cp:revision>
  <dcterms:created xsi:type="dcterms:W3CDTF">2019-05-30T04:29:07Z</dcterms:created>
  <dcterms:modified xsi:type="dcterms:W3CDTF">2019-05-30T07:26:30Z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0x010100F50F025462EDC24E86ECDBD153D5948C</vt:lpwstr>
  </property>
</Properties>
</file>