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62E78-F200-4C4C-BC42-C27AC9E7791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B0FEB-E303-4A4A-A013-42557A45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2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B0FEB-E303-4A4A-A013-42557A45CD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0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 11</a:t>
            </a:r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2209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9177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Operating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Checking file existence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filename=info.txt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if [ -f $filename ]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then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#</a:t>
            </a:r>
            <a:r>
              <a:rPr lang="en-US" dirty="0"/>
              <a:t>do operation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else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“File not exists”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b="1" dirty="0"/>
              <a:t>Here the –f flag checks for the existence of the file.</a:t>
            </a:r>
          </a:p>
        </p:txBody>
      </p:sp>
    </p:spTree>
    <p:extLst>
      <p:ext uri="{BB962C8B-B14F-4D97-AF65-F5344CB8AC3E}">
        <p14:creationId xmlns:p14="http://schemas.microsoft.com/office/powerpoint/2010/main" val="125917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7F4BAFD-2E76-4ABD-8010-F76016C90307}"/>
              </a:ext>
            </a:extLst>
          </p:cNvPr>
          <p:cNvSpPr txBox="1">
            <a:spLocks/>
          </p:cNvSpPr>
          <p:nvPr/>
        </p:nvSpPr>
        <p:spPr>
          <a:xfrm>
            <a:off x="335494" y="1203272"/>
            <a:ext cx="8229600" cy="3775604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q"/>
            </a:pPr>
            <a:r>
              <a:rPr lang="en-US" dirty="0" smtClean="0"/>
              <a:t>Unix Shell Programming</a:t>
            </a:r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Written by </a:t>
            </a:r>
            <a:r>
              <a:rPr lang="en-US" dirty="0" err="1" smtClean="0"/>
              <a:t>Yashavant</a:t>
            </a:r>
            <a:r>
              <a:rPr lang="en-US" dirty="0" smtClean="0"/>
              <a:t> P. </a:t>
            </a:r>
            <a:r>
              <a:rPr lang="en-US" dirty="0" err="1" smtClean="0"/>
              <a:t>Kanetkar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284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865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 smtClean="0">
                <a:solidFill>
                  <a:schemeClr val="tx1"/>
                </a:solidFill>
              </a:rPr>
              <a:t>Array</a:t>
            </a: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File Parsing from Shell Script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File Parsing With Separator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Checking file existence </a:t>
            </a:r>
            <a:endParaRPr lang="en-US" sz="28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Bash </a:t>
            </a:r>
            <a:r>
              <a:rPr lang="en-US" dirty="0"/>
              <a:t>Supports simple single dimension array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In </a:t>
            </a:r>
            <a:r>
              <a:rPr lang="en-US" dirty="0"/>
              <a:t>bash you can add value in any array position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Gaps </a:t>
            </a:r>
            <a:r>
              <a:rPr lang="en-US" dirty="0"/>
              <a:t>in indices are okay in bash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You </a:t>
            </a:r>
            <a:r>
              <a:rPr lang="en-US" dirty="0"/>
              <a:t>can treat any variable as an array but the value will be assigned into </a:t>
            </a:r>
            <a:r>
              <a:rPr lang="en-US" dirty="0" smtClean="0"/>
              <a:t>the 0th </a:t>
            </a:r>
            <a:r>
              <a:rPr lang="en-US" dirty="0"/>
              <a:t>index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Syntax</a:t>
            </a:r>
            <a:endParaRPr lang="en-US" dirty="0"/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os</a:t>
            </a:r>
            <a:r>
              <a:rPr lang="en-US" dirty="0"/>
              <a:t>=(‘</a:t>
            </a:r>
            <a:r>
              <a:rPr lang="en-US" dirty="0" err="1"/>
              <a:t>ubuntu</a:t>
            </a:r>
            <a:r>
              <a:rPr lang="en-US" dirty="0"/>
              <a:t>’, ‘windows’, ‘</a:t>
            </a:r>
            <a:r>
              <a:rPr lang="en-US" dirty="0" err="1"/>
              <a:t>linux</a:t>
            </a:r>
            <a:r>
              <a:rPr lang="en-US" dirty="0"/>
              <a:t>’)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[0]}”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[1]}”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echo “${</a:t>
            </a:r>
            <a:r>
              <a:rPr lang="en-US" dirty="0" err="1"/>
              <a:t>os</a:t>
            </a:r>
            <a:r>
              <a:rPr lang="en-US" dirty="0"/>
              <a:t>[2</a:t>
            </a:r>
            <a:r>
              <a:rPr lang="en-US" dirty="0" smtClean="0"/>
              <a:t>]}”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494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Array </a:t>
            </a:r>
            <a:r>
              <a:rPr lang="en-US" altLang="en-US" sz="1600" dirty="0">
                <a:solidFill>
                  <a:prstClr val="white"/>
                </a:solidFill>
              </a:rPr>
              <a:t>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Get </a:t>
            </a:r>
            <a:r>
              <a:rPr lang="en-US" dirty="0"/>
              <a:t>the length of the array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“${#</a:t>
            </a:r>
            <a:r>
              <a:rPr lang="en-US" dirty="0" err="1"/>
              <a:t>os</a:t>
            </a:r>
            <a:r>
              <a:rPr lang="en-US" dirty="0"/>
              <a:t>[@]}”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Removing </a:t>
            </a:r>
            <a:r>
              <a:rPr lang="en-US" dirty="0"/>
              <a:t>value from array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unset </a:t>
            </a:r>
            <a:r>
              <a:rPr lang="en-US" dirty="0" err="1"/>
              <a:t>os</a:t>
            </a:r>
            <a:r>
              <a:rPr lang="en-US" dirty="0"/>
              <a:t>[2]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Taking </a:t>
            </a:r>
            <a:r>
              <a:rPr lang="en-US" dirty="0"/>
              <a:t>array as an input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Read </a:t>
            </a:r>
            <a:r>
              <a:rPr lang="en-US" dirty="0"/>
              <a:t>–a </a:t>
            </a:r>
            <a:r>
              <a:rPr lang="en-US" dirty="0" err="1"/>
              <a:t>variablename</a:t>
            </a:r>
            <a:r>
              <a:rPr lang="en-US" dirty="0"/>
              <a:t> [separate input with space and then press enter]</a:t>
            </a:r>
          </a:p>
        </p:txBody>
      </p:sp>
    </p:spTree>
    <p:extLst>
      <p:ext uri="{BB962C8B-B14F-4D97-AF65-F5344CB8AC3E}">
        <p14:creationId xmlns:p14="http://schemas.microsoft.com/office/powerpoint/2010/main" val="12813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Parsing from Shell Script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File </a:t>
            </a:r>
            <a:r>
              <a:rPr lang="en-US" dirty="0"/>
              <a:t>can be viewed with cat command easily.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We </a:t>
            </a:r>
            <a:r>
              <a:rPr lang="en-US" dirty="0"/>
              <a:t>can also parse file from shell script.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For </a:t>
            </a:r>
            <a:r>
              <a:rPr lang="en-US" dirty="0"/>
              <a:t>parsing file we need input redirection of file.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Input </a:t>
            </a:r>
            <a:r>
              <a:rPr lang="en-US" dirty="0"/>
              <a:t>redirection means the read command will </a:t>
            </a:r>
            <a:r>
              <a:rPr lang="en-US" dirty="0" smtClean="0"/>
              <a:t>read from </a:t>
            </a:r>
            <a:r>
              <a:rPr lang="en-US" dirty="0"/>
              <a:t>file rather taking input from terminal.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Input </a:t>
            </a:r>
            <a:r>
              <a:rPr lang="en-US" dirty="0"/>
              <a:t>redirection is done by &lt; operator.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File </a:t>
            </a:r>
            <a:r>
              <a:rPr lang="en-US" dirty="0"/>
              <a:t>is read by while loop.</a:t>
            </a:r>
          </a:p>
        </p:txBody>
      </p:sp>
    </p:spTree>
    <p:extLst>
      <p:ext uri="{BB962C8B-B14F-4D97-AF65-F5344CB8AC3E}">
        <p14:creationId xmlns:p14="http://schemas.microsoft.com/office/powerpoint/2010/main" val="275567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!# /bin/bash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while read </a:t>
            </a:r>
            <a:r>
              <a:rPr lang="en-US" dirty="0" err="1"/>
              <a:t>filecontent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$</a:t>
            </a:r>
            <a:r>
              <a:rPr lang="en-US" dirty="0" err="1"/>
              <a:t>filecontent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 &lt; filename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This will read the whole content of the file </a:t>
            </a:r>
            <a:r>
              <a:rPr lang="en-US" dirty="0" smtClean="0"/>
              <a:t>and give </a:t>
            </a:r>
            <a:r>
              <a:rPr lang="en-US" dirty="0"/>
              <a:t>output </a:t>
            </a:r>
            <a:r>
              <a:rPr lang="en-US" dirty="0" smtClean="0"/>
              <a:t>in terminal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069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File Parsing With Separator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Suppose we want to parse the file and its contents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example the below is a content of a file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/>
              <a:t>Name-ID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Tanvir</a:t>
            </a:r>
            <a:r>
              <a:rPr lang="en-US" dirty="0"/>
              <a:t> Ahmed-123466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Sabbir</a:t>
            </a:r>
            <a:r>
              <a:rPr lang="en-US" dirty="0"/>
              <a:t> Ahmed-456792</a:t>
            </a:r>
          </a:p>
          <a:p>
            <a:pPr marL="460375" lvl="1" indent="0">
              <a:spcBef>
                <a:spcPts val="1000"/>
              </a:spcBef>
              <a:buNone/>
            </a:pPr>
            <a:r>
              <a:rPr lang="en-US" dirty="0" err="1"/>
              <a:t>Masum</a:t>
            </a:r>
            <a:r>
              <a:rPr lang="en-US" dirty="0"/>
              <a:t> Ahmed-454679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Here you can see the name and id are separated by -.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This is a separator. In many files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smtClean="0"/>
              <a:t>uses separator </a:t>
            </a:r>
            <a:r>
              <a:rPr lang="en-US" dirty="0"/>
              <a:t>to separate file contents.</a:t>
            </a:r>
          </a:p>
        </p:txBody>
      </p:sp>
    </p:spTree>
    <p:extLst>
      <p:ext uri="{BB962C8B-B14F-4D97-AF65-F5344CB8AC3E}">
        <p14:creationId xmlns:p14="http://schemas.microsoft.com/office/powerpoint/2010/main" val="49935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Run </a:t>
            </a:r>
            <a:r>
              <a:rPr lang="en-US" dirty="0"/>
              <a:t>cat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endParaRPr lang="en-US" dirty="0"/>
          </a:p>
          <a:p>
            <a:pPr lvl="1"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file contains the user information like </a:t>
            </a:r>
            <a:r>
              <a:rPr lang="en-US" dirty="0" smtClean="0"/>
              <a:t>username, password</a:t>
            </a:r>
            <a:r>
              <a:rPr lang="en-US" dirty="0"/>
              <a:t>, user home directory etc.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See </a:t>
            </a:r>
            <a:r>
              <a:rPr lang="en-US" dirty="0"/>
              <a:t>the below content. This contains username and user’s home directory.</a:t>
            </a:r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/>
              <a:t>uuidd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nologin</a:t>
            </a:r>
            <a:endParaRPr lang="en-US" dirty="0"/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/>
              <a:t>dnsmasq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nologin</a:t>
            </a:r>
            <a:endParaRPr lang="en-US" dirty="0"/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/>
              <a:t>landscape:/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nologin</a:t>
            </a:r>
            <a:endParaRPr lang="en-US" dirty="0"/>
          </a:p>
          <a:p>
            <a:pPr marL="1146175" lvl="3" indent="0">
              <a:spcBef>
                <a:spcPts val="1000"/>
              </a:spcBef>
              <a:buNone/>
            </a:pPr>
            <a:r>
              <a:rPr lang="en-US" dirty="0" err="1"/>
              <a:t>sshd</a:t>
            </a:r>
            <a:r>
              <a:rPr lang="en-US" dirty="0"/>
              <a:t>:/</a:t>
            </a:r>
            <a:r>
              <a:rPr lang="en-US" dirty="0" err="1"/>
              <a:t>usr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nologin</a:t>
            </a:r>
            <a:endParaRPr lang="en-US" dirty="0"/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Here </a:t>
            </a:r>
            <a:r>
              <a:rPr lang="en-US" dirty="0"/>
              <a:t>the contents are separated with : (colon). So, to </a:t>
            </a:r>
            <a:r>
              <a:rPr lang="en-US" dirty="0" smtClean="0"/>
              <a:t>read the </a:t>
            </a:r>
            <a:r>
              <a:rPr lang="en-US" dirty="0"/>
              <a:t>attribute like user and user’s home </a:t>
            </a:r>
            <a:r>
              <a:rPr lang="en-US" dirty="0" smtClean="0"/>
              <a:t>directory independently </a:t>
            </a:r>
            <a:r>
              <a:rPr lang="en-US" dirty="0"/>
              <a:t>we have to use File Separator.</a:t>
            </a:r>
          </a:p>
          <a:p>
            <a:pPr>
              <a:spcBef>
                <a:spcPts val="1000"/>
              </a:spcBef>
              <a:buFont typeface="Wingdings" pitchFamily="2" charset="2"/>
              <a:buChar char="q"/>
            </a:pPr>
            <a:r>
              <a:rPr lang="en-US" dirty="0" smtClean="0"/>
              <a:t>To </a:t>
            </a:r>
            <a:r>
              <a:rPr lang="en-US" dirty="0"/>
              <a:t>do so we need to use IFS = Internal Field Separator. </a:t>
            </a:r>
            <a:r>
              <a:rPr lang="en-US" dirty="0" smtClean="0"/>
              <a:t>It basically </a:t>
            </a:r>
            <a:r>
              <a:rPr lang="en-US" dirty="0"/>
              <a:t>separates word with a separator.</a:t>
            </a:r>
          </a:p>
        </p:txBody>
      </p:sp>
    </p:spTree>
    <p:extLst>
      <p:ext uri="{BB962C8B-B14F-4D97-AF65-F5344CB8AC3E}">
        <p14:creationId xmlns:p14="http://schemas.microsoft.com/office/powerpoint/2010/main" val="23802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929008"/>
            <a:ext cx="8574087" cy="4197155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en-US" dirty="0"/>
              <a:t>while IFS=‘:’ read username </a:t>
            </a:r>
            <a:r>
              <a:rPr lang="en-US" dirty="0" err="1"/>
              <a:t>userhomedirectory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 smtClean="0"/>
              <a:t>	echo </a:t>
            </a:r>
            <a:r>
              <a:rPr lang="en-US" dirty="0"/>
              <a:t>$username $</a:t>
            </a:r>
            <a:r>
              <a:rPr lang="en-US" dirty="0" err="1"/>
              <a:t>userhomedirectory</a:t>
            </a:r>
            <a:endParaRPr lang="en-US" dirty="0"/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done &lt; </a:t>
            </a:r>
            <a:r>
              <a:rPr lang="en-US" dirty="0" smtClean="0"/>
              <a:t>filename</a:t>
            </a:r>
          </a:p>
          <a:p>
            <a:pPr marL="0" indent="0">
              <a:spcBef>
                <a:spcPts val="1000"/>
              </a:spcBef>
              <a:buNone/>
            </a:pPr>
            <a:endParaRPr lang="en-US" dirty="0"/>
          </a:p>
          <a:p>
            <a:pPr marL="0" indent="0">
              <a:spcBef>
                <a:spcPts val="1000"/>
              </a:spcBef>
              <a:buNone/>
            </a:pPr>
            <a:endParaRPr lang="en-US" dirty="0" smtClean="0"/>
          </a:p>
          <a:p>
            <a:pPr marL="0" indent="0">
              <a:spcBef>
                <a:spcPts val="1000"/>
              </a:spcBef>
              <a:buNone/>
            </a:pPr>
            <a:endParaRPr lang="en-US" sz="1900" dirty="0" smtClean="0"/>
          </a:p>
          <a:p>
            <a:pPr marL="0" indent="0">
              <a:spcBef>
                <a:spcPts val="1000"/>
              </a:spcBef>
              <a:buNone/>
            </a:pPr>
            <a:r>
              <a:rPr lang="en-US" sz="1900" dirty="0" smtClean="0"/>
              <a:t>        Output </a:t>
            </a:r>
            <a:r>
              <a:rPr lang="en-US" sz="1900" dirty="0"/>
              <a:t>of the above code.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dirty="0"/>
              <a:t>For reading n attribute we need to use n variables. As we are reading 2 </a:t>
            </a:r>
            <a:r>
              <a:rPr lang="en-US" dirty="0" smtClean="0"/>
              <a:t>attributes we </a:t>
            </a:r>
            <a:r>
              <a:rPr lang="en-US" dirty="0"/>
              <a:t>are using 2 variables.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8" y="3895530"/>
            <a:ext cx="2630466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81226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3727EF0DE2F342A49029EC2BBFF177" ma:contentTypeVersion="3" ma:contentTypeDescription="Create a new document." ma:contentTypeScope="" ma:versionID="903ac76c84eaed54b434fa2383aa59d7">
  <xsd:schema xmlns:xsd="http://www.w3.org/2001/XMLSchema" xmlns:xs="http://www.w3.org/2001/XMLSchema" xmlns:p="http://schemas.microsoft.com/office/2006/metadata/properties" xmlns:ns2="315d1d70-08f7-43c5-afb2-517a9c55f8a4" targetNamespace="http://schemas.microsoft.com/office/2006/metadata/properties" ma:root="true" ma:fieldsID="c974762a7175730d566dde2676b160ef" ns2:_="">
    <xsd:import namespace="315d1d70-08f7-43c5-afb2-517a9c55f8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d1d70-08f7-43c5-afb2-517a9c55f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4DA02A-DB0C-4F74-B80E-EFC6C5D3DDB1}"/>
</file>

<file path=customXml/itemProps2.xml><?xml version="1.0" encoding="utf-8"?>
<ds:datastoreItem xmlns:ds="http://schemas.openxmlformats.org/officeDocument/2006/customXml" ds:itemID="{5422C433-62E5-4B8A-8E4A-2978FB3F2AD5}"/>
</file>

<file path=customXml/itemProps3.xml><?xml version="1.0" encoding="utf-8"?>
<ds:datastoreItem xmlns:ds="http://schemas.openxmlformats.org/officeDocument/2006/customXml" ds:itemID="{C3A5CD7B-DF82-4B08-ADB4-A431650523E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149</TotalTime>
  <Words>312</Words>
  <Application>Microsoft Office PowerPoint</Application>
  <PresentationFormat>On-screen Show (4:3)</PresentationFormat>
  <Paragraphs>91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LAB 11</vt:lpstr>
      <vt:lpstr>Lecture Outline</vt:lpstr>
      <vt:lpstr>Array</vt:lpstr>
      <vt:lpstr>Array (cont’d)</vt:lpstr>
      <vt:lpstr>File Parsing from Shell Script </vt:lpstr>
      <vt:lpstr>Syntax</vt:lpstr>
      <vt:lpstr>File Parsing With Separator </vt:lpstr>
      <vt:lpstr>Example</vt:lpstr>
      <vt:lpstr>Syntax</vt:lpstr>
      <vt:lpstr>Checking file existence 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25</cp:revision>
  <dcterms:created xsi:type="dcterms:W3CDTF">2018-12-10T17:20:29Z</dcterms:created>
  <dcterms:modified xsi:type="dcterms:W3CDTF">2020-04-28T18:23:28Z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0x0101008C3727EF0DE2F342A49029EC2BBFF177</vt:lpwstr>
  </property>
</Properties>
</file>