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3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44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05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1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91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6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7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07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anose="04020705040A02060702" pitchFamily="82" charset="0"/>
              </a:rPr>
              <a:t>DAIRY FARM LABOUR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BY:ANUM AMAN 3</a:t>
            </a:r>
            <a:r>
              <a:rPr lang="en-US" baseline="30000" dirty="0" smtClean="0"/>
              <a:t>RD</a:t>
            </a:r>
            <a:r>
              <a:rPr lang="en-US" dirty="0" smtClean="0"/>
              <a:t> YEAR MORNING</a:t>
            </a:r>
          </a:p>
        </p:txBody>
      </p:sp>
    </p:spTree>
    <p:extLst>
      <p:ext uri="{BB962C8B-B14F-4D97-AF65-F5344CB8AC3E}">
        <p14:creationId xmlns:p14="http://schemas.microsoft.com/office/powerpoint/2010/main" val="381709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>
                <a:latin typeface="Arial Rounded MT Bold" panose="020F0704030504030204" pitchFamily="34" charset="0"/>
              </a:rPr>
              <a:t>DAIRY  FARM  LABOUR</a:t>
            </a:r>
            <a:r>
              <a:rPr lang="en-US" sz="3200" u="sng" dirty="0" smtClean="0"/>
              <a:t>: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2400" i="1" dirty="0"/>
              <a:t> </a:t>
            </a:r>
            <a:r>
              <a:rPr lang="en-US" sz="2400" i="1" dirty="0" smtClean="0"/>
              <a:t>                                      </a:t>
            </a:r>
            <a:r>
              <a:rPr lang="en-US" sz="2400" dirty="0" smtClean="0"/>
              <a:t>                  Dairy farm workers usually work with cows and rarely with other animals for production of milk and other related </a:t>
            </a:r>
            <a:r>
              <a:rPr lang="en-US" sz="2400" dirty="0" err="1" smtClean="0"/>
              <a:t>products.They</a:t>
            </a:r>
            <a:r>
              <a:rPr lang="en-US" sz="2400" dirty="0" smtClean="0"/>
              <a:t> are responsible for their food, shelter ,sanity and medical care.  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622729" y="133126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19" y="2979825"/>
            <a:ext cx="5760084" cy="34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6502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            </a:t>
            </a:r>
            <a:r>
              <a:rPr lang="en-US" u="sng" dirty="0" smtClean="0">
                <a:latin typeface="Arial Rounded MT Bold" panose="020F0704030504030204" pitchFamily="34" charset="0"/>
              </a:rPr>
              <a:t>TYPES OF LABOUR:</a:t>
            </a:r>
            <a:br>
              <a:rPr lang="en-US" u="sng" dirty="0" smtClean="0">
                <a:latin typeface="Arial Rounded MT Bold" panose="020F0704030504030204" pitchFamily="34" charset="0"/>
              </a:rPr>
            </a:br>
            <a:r>
              <a:rPr lang="en-US" u="sng" dirty="0" smtClean="0">
                <a:latin typeface="Arial Rounded MT Bold" panose="020F0704030504030204" pitchFamily="34" charset="0"/>
              </a:rPr>
              <a:t/>
            </a:r>
            <a:br>
              <a:rPr lang="en-US" u="sng" dirty="0" smtClean="0">
                <a:latin typeface="Arial Rounded MT Bold" panose="020F0704030504030204" pitchFamily="34" charset="0"/>
              </a:rPr>
            </a:br>
            <a:r>
              <a:rPr lang="en-US" sz="2400" dirty="0" smtClean="0">
                <a:latin typeface="GGArial Unicode MS"/>
              </a:rPr>
              <a:t>1.PERMANENT LABOUR</a:t>
            </a:r>
            <a:r>
              <a:rPr lang="en-US" sz="2800" dirty="0" smtClean="0">
                <a:latin typeface="GGArial Unicode MS"/>
              </a:rPr>
              <a:t>:</a:t>
            </a:r>
            <a:br>
              <a:rPr lang="en-US" sz="2800" dirty="0" smtClean="0">
                <a:latin typeface="GGArial Unicode MS"/>
              </a:rPr>
            </a:br>
            <a:r>
              <a:rPr lang="en-US" sz="2800" dirty="0">
                <a:latin typeface="GGArial Unicode MS"/>
              </a:rPr>
              <a:t> </a:t>
            </a:r>
            <a:r>
              <a:rPr lang="en-US" sz="2800" dirty="0" smtClean="0">
                <a:latin typeface="GGArial Unicode MS"/>
              </a:rPr>
              <a:t>                           </a:t>
            </a:r>
            <a:r>
              <a:rPr lang="en-US" sz="2000" dirty="0" smtClean="0">
                <a:latin typeface="+mn-lt"/>
              </a:rPr>
              <a:t>Workers who work for along period of time.</a:t>
            </a:r>
            <a:r>
              <a:rPr lang="en-US" sz="2800" dirty="0" smtClean="0">
                <a:latin typeface="GGArial Unicode MS"/>
              </a:rPr>
              <a:t/>
            </a:r>
            <a:br>
              <a:rPr lang="en-US" sz="2800" dirty="0" smtClean="0">
                <a:latin typeface="GGArial Unicode MS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2.TEMPORARY LABOUR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b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Workers who are engaged for a specific duration of time.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GGArial Unicode MS"/>
                <a:ea typeface="Arial Unicode MS" panose="020B0604020202020204" pitchFamily="34" charset="-128"/>
                <a:cs typeface="Arial Unicode MS" panose="020B0604020202020204" pitchFamily="34" charset="-128"/>
              </a:rPr>
              <a:t>3.CASUAL LABOUR:</a:t>
            </a:r>
            <a:br>
              <a:rPr lang="en-US" sz="2400" dirty="0" smtClean="0">
                <a:latin typeface="GGArial Unicode MS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GGArial Unicode MS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GGArial Unicode MS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Workers who are appointed seasonally or at the time of extra work specifically.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sz="2800" u="sng" dirty="0" smtClean="0">
                <a:latin typeface="Arial Rounded MT Bold" panose="020F0704030504030204" pitchFamily="34" charset="0"/>
              </a:rPr>
              <a:t>DURATION OF WORKERS</a:t>
            </a:r>
            <a: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b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1.FULL TIME LABOUR: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Workers who work for 35 to 40 hours per week.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2.PART TIME LABOUR: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</a:t>
            </a:r>
            <a:r>
              <a:rPr lang="en-US" sz="2000" dirty="0" err="1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Labour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who work for fewer hours then a full time worker in a week.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3.OVERTIME WORKERS: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Workers who work for extra hours more then their appointed hours for extra wages.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4.SHIFT WORKERS: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Workers who works in shifts or set period of time and get paid.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6724184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sz="3600" u="sng" dirty="0" smtClean="0">
                <a:latin typeface="Arial Rounded MT Bold" panose="020F0704030504030204" pitchFamily="34" charset="0"/>
              </a:rPr>
              <a:t>JOB DESCRIPTION</a:t>
            </a:r>
            <a:r>
              <a:rPr lang="en-US" sz="3600" dirty="0" smtClean="0">
                <a:latin typeface="Arial Rounded MT Bold" panose="020F0704030504030204" pitchFamily="34" charset="0"/>
              </a:rPr>
              <a:t>:</a:t>
            </a:r>
            <a:br>
              <a:rPr lang="en-US" sz="3600" dirty="0" smtClean="0">
                <a:latin typeface="Arial Rounded MT Bold" panose="020F0704030504030204" pitchFamily="34" charset="0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1.MANAGER: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is responsible for controlling or administering a group of staff.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 VET: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looks after medical health of animals and do medical checkups.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3.MILKER: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milks the cows.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4.FEEDING MAN: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feeds the animals time to time.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5.CLEANING MAN: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is responsible for cleaning of animals and farm and sanitization.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6.SECURITY GUARD: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takes care of security of animals and farms.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80" y="620144"/>
            <a:ext cx="9404723" cy="5162470"/>
          </a:xfrm>
        </p:spPr>
        <p:txBody>
          <a:bodyPr/>
          <a:lstStyle/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6.TRANSPORTER: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person who transports milk and other products to the market.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0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</a:t>
            </a:r>
            <a:r>
              <a:rPr lang="en-US" sz="3600" u="sng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WAGES</a:t>
            </a:r>
            <a:br>
              <a:rPr lang="en-US" sz="3600" u="sng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1.TIME WAGES: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worker is paid according to hours he works.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2.CASH WAGES: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worker is paid in terms of money.</a:t>
            </a:r>
            <a:b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3.PIECE WAGES:</a:t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</a:t>
            </a:r>
            <a:r>
              <a:rPr lang="en-US" sz="2000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worker is paid in terms of unit production.</a:t>
            </a:r>
            <a: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</a:t>
            </a:r>
            <a:endParaRPr lang="en-US" sz="3600" u="sng" dirty="0" smtClean="0"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39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Algerian</vt:lpstr>
      <vt:lpstr>Arial</vt:lpstr>
      <vt:lpstr>Arial Rounded MT Bold</vt:lpstr>
      <vt:lpstr>Century Gothic</vt:lpstr>
      <vt:lpstr>GGArial Unicode MS</vt:lpstr>
      <vt:lpstr>Wingdings 3</vt:lpstr>
      <vt:lpstr>Ion</vt:lpstr>
      <vt:lpstr>DAIRY FARM LABOUR</vt:lpstr>
      <vt:lpstr>DAIRY  FARM  LABOUR:                                                          Dairy farm workers usually work with cows and rarely with other animals for production of milk and other related products.They are responsible for their food, shelter ,sanity and medical care.    </vt:lpstr>
      <vt:lpstr>            TYPES OF LABOUR:  1.PERMANENT LABOUR:                             Workers who work for along period of time. 2.TEMPORARY LABOUR:                             Workers who are engaged for a specific duration of time. 3.CASUAL LABOUR:                                 Workers who are appointed seasonally or at the time of extra work specifically.</vt:lpstr>
      <vt:lpstr>               DURATION OF WORKERS:  1.FULL TIME LABOUR:                                       Workers who work for 35 to 40 hours per week. 2.PART TIME LABOUR:                                       Labour  who work for fewer hours then a full time worker in a week. 3.OVERTIME WORKERS:                                       Workers who work for extra hours more then their appointed hours for extra wages. 4.SHIFT WORKERS:                                       Workers who works in shifts or set period of time and get paid. </vt:lpstr>
      <vt:lpstr>                JOB DESCRIPTION: 1.MANAGER:                       A person who is responsible for controlling or administering a group of staff. 2. VET:            A person who looks after medical health of animals and do medical checkups. 3.MILKER:                A person who milks the cows. 4.FEEDING MAN:                              A person who feeds the animals time to time. 5.CLEANING MAN:                              A person who is responsible for cleaning of animals and farm and sanitization. 6.SECURITY GUARD:                                    A person who takes care of security of animals and farms.   </vt:lpstr>
      <vt:lpstr>6.TRANSPORTER:                             A person who transports milk and other products to the market.                                             TYPES OF WAGES 1.TIME WAGES:                          The worker is paid according to hours he works. 2.CASH WAGES:                             The worker is paid in terms of money. 3.PIECE WAGES:                             The worker is paid in terms of unit production.           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FARM LABOUR</dc:title>
  <dc:creator>Microsoft</dc:creator>
  <cp:lastModifiedBy>Microsoft</cp:lastModifiedBy>
  <cp:revision>17</cp:revision>
  <dcterms:created xsi:type="dcterms:W3CDTF">2020-04-29T10:07:30Z</dcterms:created>
  <dcterms:modified xsi:type="dcterms:W3CDTF">2020-04-29T12:45:58Z</dcterms:modified>
</cp:coreProperties>
</file>