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2485AA-CC35-4EBA-9882-005BA8216398}" type="doc">
      <dgm:prSet loTypeId="urn:microsoft.com/office/officeart/2005/8/layout/hierarchy2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97412F-6BDC-44A9-8E73-397A48760E19}">
      <dgm:prSet phldrT="[Text]" custT="1"/>
      <dgm:spPr/>
      <dgm:t>
        <a:bodyPr/>
        <a:lstStyle/>
        <a:p>
          <a:r>
            <a: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Classification of labor</a:t>
          </a:r>
          <a:endParaRPr 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714B05-F464-4B64-B410-9B4D737C9AA0}" type="parTrans" cxnId="{4246BE74-5255-4931-98D1-2F7F2DA06BE5}">
      <dgm:prSet/>
      <dgm:spPr/>
      <dgm:t>
        <a:bodyPr/>
        <a:lstStyle/>
        <a:p>
          <a:endParaRPr lang="en-US"/>
        </a:p>
      </dgm:t>
    </dgm:pt>
    <dgm:pt modelId="{45F4A92D-DDD0-46B5-846F-86FF422E3258}" type="sibTrans" cxnId="{4246BE74-5255-4931-98D1-2F7F2DA06BE5}">
      <dgm:prSet/>
      <dgm:spPr/>
      <dgm:t>
        <a:bodyPr/>
        <a:lstStyle/>
        <a:p>
          <a:endParaRPr lang="en-US"/>
        </a:p>
      </dgm:t>
    </dgm:pt>
    <dgm:pt modelId="{B1350376-49F3-4B43-9FD7-ECAF5E9A263B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bg1"/>
              </a:solidFill>
            </a:rPr>
            <a:t>Hired/Casual labor</a:t>
          </a:r>
          <a:endParaRPr lang="en-US" sz="1800" b="1" dirty="0">
            <a:solidFill>
              <a:schemeClr val="bg1"/>
            </a:solidFill>
          </a:endParaRPr>
        </a:p>
      </dgm:t>
    </dgm:pt>
    <dgm:pt modelId="{5D2C1F72-C5D7-45F2-A6FF-16628E886417}" type="parTrans" cxnId="{98032972-1352-45FA-8314-AC3EB3B7EC74}">
      <dgm:prSet/>
      <dgm:spPr/>
      <dgm:t>
        <a:bodyPr/>
        <a:lstStyle/>
        <a:p>
          <a:endParaRPr lang="en-US" dirty="0"/>
        </a:p>
      </dgm:t>
    </dgm:pt>
    <dgm:pt modelId="{327DF184-EFF4-48C8-A1A0-D9FD94AE00D3}" type="sibTrans" cxnId="{98032972-1352-45FA-8314-AC3EB3B7EC74}">
      <dgm:prSet/>
      <dgm:spPr/>
      <dgm:t>
        <a:bodyPr/>
        <a:lstStyle/>
        <a:p>
          <a:endParaRPr lang="en-US"/>
        </a:p>
      </dgm:t>
    </dgm:pt>
    <dgm:pt modelId="{04B6C7F0-AD21-4DA5-9CF6-6C6A29ED69F4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Seasonal work</a:t>
          </a:r>
          <a:endParaRPr lang="en-US" sz="1600" b="1" dirty="0">
            <a:solidFill>
              <a:schemeClr val="bg1"/>
            </a:solidFill>
          </a:endParaRPr>
        </a:p>
      </dgm:t>
    </dgm:pt>
    <dgm:pt modelId="{BB54FEB2-5170-47BD-8C98-F100894D7297}" type="parTrans" cxnId="{09C3DEEB-34D4-4EC0-B1DD-2ED6A8001ACE}">
      <dgm:prSet/>
      <dgm:spPr/>
      <dgm:t>
        <a:bodyPr/>
        <a:lstStyle/>
        <a:p>
          <a:endParaRPr lang="en-US" dirty="0"/>
        </a:p>
      </dgm:t>
    </dgm:pt>
    <dgm:pt modelId="{3D685F6C-369E-4650-A0F5-3F2A62805C66}" type="sibTrans" cxnId="{09C3DEEB-34D4-4EC0-B1DD-2ED6A8001ACE}">
      <dgm:prSet/>
      <dgm:spPr/>
      <dgm:t>
        <a:bodyPr/>
        <a:lstStyle/>
        <a:p>
          <a:endParaRPr lang="en-US"/>
        </a:p>
      </dgm:t>
    </dgm:pt>
    <dgm:pt modelId="{21AFB229-BF76-4F90-84EB-DD807F299D7F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For Specific jobs</a:t>
          </a:r>
          <a:endParaRPr lang="en-US" sz="1600" b="1" dirty="0">
            <a:solidFill>
              <a:schemeClr val="bg1"/>
            </a:solidFill>
          </a:endParaRPr>
        </a:p>
      </dgm:t>
    </dgm:pt>
    <dgm:pt modelId="{BA6DF983-DF52-4019-91D4-1829CBD3B853}" type="parTrans" cxnId="{9816D542-F256-4618-94AA-20D46BBFB205}">
      <dgm:prSet/>
      <dgm:spPr/>
      <dgm:t>
        <a:bodyPr/>
        <a:lstStyle/>
        <a:p>
          <a:endParaRPr lang="en-US" dirty="0"/>
        </a:p>
      </dgm:t>
    </dgm:pt>
    <dgm:pt modelId="{03DDFBFF-2477-4A66-A7AD-D330057EF22B}" type="sibTrans" cxnId="{9816D542-F256-4618-94AA-20D46BBFB205}">
      <dgm:prSet/>
      <dgm:spPr/>
      <dgm:t>
        <a:bodyPr/>
        <a:lstStyle/>
        <a:p>
          <a:endParaRPr lang="en-US"/>
        </a:p>
      </dgm:t>
    </dgm:pt>
    <dgm:pt modelId="{DE4420B2-32D5-4203-900B-D4EE631BB733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bg1"/>
              </a:solidFill>
            </a:rPr>
            <a:t>Temporary labor</a:t>
          </a:r>
          <a:endParaRPr lang="en-US" sz="1800" b="1" dirty="0">
            <a:solidFill>
              <a:schemeClr val="bg1"/>
            </a:solidFill>
          </a:endParaRPr>
        </a:p>
      </dgm:t>
    </dgm:pt>
    <dgm:pt modelId="{0B128754-7A4A-44E2-8D69-C2C0EB0A6811}" type="parTrans" cxnId="{0803312C-9548-41E6-A254-1CE2603C7D91}">
      <dgm:prSet/>
      <dgm:spPr/>
      <dgm:t>
        <a:bodyPr/>
        <a:lstStyle/>
        <a:p>
          <a:endParaRPr lang="en-US" dirty="0"/>
        </a:p>
      </dgm:t>
    </dgm:pt>
    <dgm:pt modelId="{4A7F8668-497D-4FD6-9242-A0AA321FD2CE}" type="sibTrans" cxnId="{0803312C-9548-41E6-A254-1CE2603C7D91}">
      <dgm:prSet/>
      <dgm:spPr/>
      <dgm:t>
        <a:bodyPr/>
        <a:lstStyle/>
        <a:p>
          <a:endParaRPr lang="en-US"/>
        </a:p>
      </dgm:t>
    </dgm:pt>
    <dgm:pt modelId="{804897B4-BD0B-4DE2-9A71-A58B054580AE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Skilled labor</a:t>
          </a:r>
          <a:endParaRPr lang="en-US" sz="1600" b="1" dirty="0">
            <a:solidFill>
              <a:schemeClr val="bg1"/>
            </a:solidFill>
          </a:endParaRPr>
        </a:p>
      </dgm:t>
    </dgm:pt>
    <dgm:pt modelId="{E6204FF9-AA67-4139-93F0-DFB30154326C}" type="parTrans" cxnId="{1139367C-AB42-4C15-92BD-9759A0C3AEBF}">
      <dgm:prSet/>
      <dgm:spPr/>
      <dgm:t>
        <a:bodyPr/>
        <a:lstStyle/>
        <a:p>
          <a:endParaRPr lang="en-US" dirty="0"/>
        </a:p>
      </dgm:t>
    </dgm:pt>
    <dgm:pt modelId="{CD8CA206-87BB-4484-9A94-EB4A34EC0EFE}" type="sibTrans" cxnId="{1139367C-AB42-4C15-92BD-9759A0C3AEBF}">
      <dgm:prSet/>
      <dgm:spPr/>
      <dgm:t>
        <a:bodyPr/>
        <a:lstStyle/>
        <a:p>
          <a:endParaRPr lang="en-US"/>
        </a:p>
      </dgm:t>
    </dgm:pt>
    <dgm:pt modelId="{4264CDB6-ED1D-4B77-A3FF-8CD0CACB55EA}">
      <dgm:prSet custT="1"/>
      <dgm:spPr/>
      <dgm:t>
        <a:bodyPr/>
        <a:lstStyle/>
        <a:p>
          <a:r>
            <a:rPr lang="en-US" sz="1800" b="1" dirty="0" smtClean="0">
              <a:solidFill>
                <a:schemeClr val="bg1"/>
              </a:solidFill>
            </a:rPr>
            <a:t>Permanent labor</a:t>
          </a:r>
          <a:endParaRPr lang="en-US" sz="1800" b="1" dirty="0">
            <a:solidFill>
              <a:schemeClr val="bg1"/>
            </a:solidFill>
          </a:endParaRPr>
        </a:p>
      </dgm:t>
    </dgm:pt>
    <dgm:pt modelId="{073D797D-6B9C-4A9C-899F-A1EF510BC419}" type="parTrans" cxnId="{32554BD2-784D-4F8E-8F83-EFF04282E9C9}">
      <dgm:prSet/>
      <dgm:spPr/>
      <dgm:t>
        <a:bodyPr/>
        <a:lstStyle/>
        <a:p>
          <a:endParaRPr lang="en-US" dirty="0"/>
        </a:p>
      </dgm:t>
    </dgm:pt>
    <dgm:pt modelId="{931CA09C-754D-4F44-867C-8205B3106FCE}" type="sibTrans" cxnId="{32554BD2-784D-4F8E-8F83-EFF04282E9C9}">
      <dgm:prSet/>
      <dgm:spPr/>
      <dgm:t>
        <a:bodyPr/>
        <a:lstStyle/>
        <a:p>
          <a:endParaRPr lang="en-US"/>
        </a:p>
      </dgm:t>
    </dgm:pt>
    <dgm:pt modelId="{D649DEDB-4DFF-4111-BA92-61F2E7227257}">
      <dgm:prSet custT="1"/>
      <dgm:spPr/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Unskilled labor</a:t>
          </a:r>
          <a:endParaRPr lang="en-US" sz="1600" b="1" dirty="0">
            <a:solidFill>
              <a:schemeClr val="bg1"/>
            </a:solidFill>
          </a:endParaRPr>
        </a:p>
      </dgm:t>
    </dgm:pt>
    <dgm:pt modelId="{6DC89644-207D-49B0-BB6F-8E30548EB3E1}" type="parTrans" cxnId="{B625E930-8207-4875-9684-3BED128723AA}">
      <dgm:prSet/>
      <dgm:spPr/>
      <dgm:t>
        <a:bodyPr/>
        <a:lstStyle/>
        <a:p>
          <a:endParaRPr lang="en-US" dirty="0"/>
        </a:p>
      </dgm:t>
    </dgm:pt>
    <dgm:pt modelId="{3D759524-E783-4000-A8B5-703A71B7022F}" type="sibTrans" cxnId="{B625E930-8207-4875-9684-3BED128723AA}">
      <dgm:prSet/>
      <dgm:spPr/>
      <dgm:t>
        <a:bodyPr/>
        <a:lstStyle/>
        <a:p>
          <a:endParaRPr lang="en-US"/>
        </a:p>
      </dgm:t>
    </dgm:pt>
    <dgm:pt modelId="{1D3D9627-00B5-49CD-A6E6-733BA01E1334}">
      <dgm:prSet custT="1"/>
      <dgm:spPr/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Skilled labor</a:t>
          </a:r>
          <a:endParaRPr lang="en-US" sz="1600" b="1" dirty="0">
            <a:solidFill>
              <a:schemeClr val="bg1"/>
            </a:solidFill>
          </a:endParaRPr>
        </a:p>
      </dgm:t>
    </dgm:pt>
    <dgm:pt modelId="{C774A9C6-81BB-4385-A80B-DB2C2D5BD43E}" type="parTrans" cxnId="{D1C31106-89B9-4742-A481-079FA118D4D8}">
      <dgm:prSet/>
      <dgm:spPr/>
      <dgm:t>
        <a:bodyPr/>
        <a:lstStyle/>
        <a:p>
          <a:endParaRPr lang="en-US" dirty="0"/>
        </a:p>
      </dgm:t>
    </dgm:pt>
    <dgm:pt modelId="{28D8314B-706F-48B8-812B-513F9164072D}" type="sibTrans" cxnId="{D1C31106-89B9-4742-A481-079FA118D4D8}">
      <dgm:prSet/>
      <dgm:spPr/>
      <dgm:t>
        <a:bodyPr/>
        <a:lstStyle/>
        <a:p>
          <a:endParaRPr lang="en-US"/>
        </a:p>
      </dgm:t>
    </dgm:pt>
    <dgm:pt modelId="{467C49A3-79E1-4542-915F-1B19B95F5DA4}">
      <dgm:prSet custT="1"/>
      <dgm:spPr/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Unskilled labor </a:t>
          </a:r>
          <a:endParaRPr lang="en-US" sz="1600" b="1" dirty="0">
            <a:solidFill>
              <a:schemeClr val="bg1"/>
            </a:solidFill>
          </a:endParaRPr>
        </a:p>
      </dgm:t>
    </dgm:pt>
    <dgm:pt modelId="{7398C3E2-6DF2-4EBF-B57D-5105BCFBAD0A}" type="parTrans" cxnId="{7BCAD7F3-8904-4EF8-90AE-0DAC88AA60CF}">
      <dgm:prSet/>
      <dgm:spPr/>
      <dgm:t>
        <a:bodyPr/>
        <a:lstStyle/>
        <a:p>
          <a:endParaRPr lang="en-US" dirty="0"/>
        </a:p>
      </dgm:t>
    </dgm:pt>
    <dgm:pt modelId="{4DAF02AF-37F6-4504-90B4-4004EABEDD6D}" type="sibTrans" cxnId="{7BCAD7F3-8904-4EF8-90AE-0DAC88AA60CF}">
      <dgm:prSet/>
      <dgm:spPr/>
      <dgm:t>
        <a:bodyPr/>
        <a:lstStyle/>
        <a:p>
          <a:endParaRPr lang="en-US"/>
        </a:p>
      </dgm:t>
    </dgm:pt>
    <dgm:pt modelId="{98CAF592-D57B-4ABC-B0C9-ECA1502289F5}">
      <dgm:prSet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  <a:latin typeface="Arial Black" panose="020B0A04020102020204" pitchFamily="34" charset="0"/>
            </a:rPr>
            <a:t>Milker</a:t>
          </a:r>
        </a:p>
        <a:p>
          <a:r>
            <a:rPr lang="en-US" sz="1400" b="1" dirty="0" smtClean="0">
              <a:solidFill>
                <a:schemeClr val="bg1"/>
              </a:solidFill>
              <a:latin typeface="Arial Black" panose="020B0A04020102020204" pitchFamily="34" charset="0"/>
            </a:rPr>
            <a:t>Supervisor</a:t>
          </a:r>
        </a:p>
        <a:p>
          <a:r>
            <a:rPr lang="en-US" sz="1400" b="1" dirty="0" smtClean="0">
              <a:solidFill>
                <a:schemeClr val="bg1"/>
              </a:solidFill>
              <a:latin typeface="Arial Black" panose="020B0A04020102020204" pitchFamily="34" charset="0"/>
            </a:rPr>
            <a:t>Clerical</a:t>
          </a:r>
          <a:endParaRPr lang="en-US" sz="1400" b="1" dirty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4E102458-6733-47B4-BA4A-0717731312F8}" type="parTrans" cxnId="{E9A49EBF-C131-4CC9-A2C1-846304A1A01A}">
      <dgm:prSet/>
      <dgm:spPr/>
      <dgm:t>
        <a:bodyPr/>
        <a:lstStyle/>
        <a:p>
          <a:endParaRPr lang="en-US" dirty="0"/>
        </a:p>
      </dgm:t>
    </dgm:pt>
    <dgm:pt modelId="{A6A7192D-E112-4C72-9BD5-A53F062B6579}" type="sibTrans" cxnId="{E9A49EBF-C131-4CC9-A2C1-846304A1A01A}">
      <dgm:prSet/>
      <dgm:spPr/>
      <dgm:t>
        <a:bodyPr/>
        <a:lstStyle/>
        <a:p>
          <a:endParaRPr lang="en-US"/>
        </a:p>
      </dgm:t>
    </dgm:pt>
    <dgm:pt modelId="{99393180-83D5-473B-9721-D009E904FD18}">
      <dgm:prSet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  <a:latin typeface="Arial Black" panose="020B0A04020102020204" pitchFamily="34" charset="0"/>
            </a:rPr>
            <a:t>Workers</a:t>
          </a:r>
        </a:p>
        <a:p>
          <a:r>
            <a:rPr lang="en-US" sz="1400" b="1" dirty="0" smtClean="0">
              <a:solidFill>
                <a:schemeClr val="bg1"/>
              </a:solidFill>
              <a:latin typeface="Arial Black" panose="020B0A04020102020204" pitchFamily="34" charset="0"/>
            </a:rPr>
            <a:t>Attendants</a:t>
          </a:r>
          <a:endParaRPr lang="en-US" sz="1400" b="1" dirty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27C01429-FA3F-488D-950F-DF4A86A8C976}" type="parTrans" cxnId="{97E81CD0-9F36-42D8-A479-08C77DA2994A}">
      <dgm:prSet/>
      <dgm:spPr/>
      <dgm:t>
        <a:bodyPr/>
        <a:lstStyle/>
        <a:p>
          <a:endParaRPr lang="en-US" dirty="0"/>
        </a:p>
      </dgm:t>
    </dgm:pt>
    <dgm:pt modelId="{2A6D7F52-5EA5-41E4-924D-8447BDCA38BF}" type="sibTrans" cxnId="{97E81CD0-9F36-42D8-A479-08C77DA2994A}">
      <dgm:prSet/>
      <dgm:spPr/>
      <dgm:t>
        <a:bodyPr/>
        <a:lstStyle/>
        <a:p>
          <a:endParaRPr lang="en-US"/>
        </a:p>
      </dgm:t>
    </dgm:pt>
    <dgm:pt modelId="{9518D277-0580-4E6E-979B-A8938FC2578D}" type="pres">
      <dgm:prSet presAssocID="{382485AA-CC35-4EBA-9882-005BA821639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51474A-6387-4838-8A76-9709C4937C0E}" type="pres">
      <dgm:prSet presAssocID="{C397412F-6BDC-44A9-8E73-397A48760E19}" presName="root1" presStyleCnt="0"/>
      <dgm:spPr/>
    </dgm:pt>
    <dgm:pt modelId="{2057C2FD-A2E0-42A6-AAE0-CA01024788ED}" type="pres">
      <dgm:prSet presAssocID="{C397412F-6BDC-44A9-8E73-397A48760E19}" presName="LevelOneTextNode" presStyleLbl="node0" presStyleIdx="0" presStyleCnt="1" custScaleY="1473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17FE7F-DF8E-4E49-BD6B-693C82EF9673}" type="pres">
      <dgm:prSet presAssocID="{C397412F-6BDC-44A9-8E73-397A48760E19}" presName="level2hierChild" presStyleCnt="0"/>
      <dgm:spPr/>
    </dgm:pt>
    <dgm:pt modelId="{0EF47C66-9749-43D1-BEF6-B42A1E010912}" type="pres">
      <dgm:prSet presAssocID="{5D2C1F72-C5D7-45F2-A6FF-16628E88641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945F786F-2268-44D1-B10D-24DFEF50D393}" type="pres">
      <dgm:prSet presAssocID="{5D2C1F72-C5D7-45F2-A6FF-16628E88641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92CBA2C2-2499-41E6-A30C-D9BFD839A771}" type="pres">
      <dgm:prSet presAssocID="{B1350376-49F3-4B43-9FD7-ECAF5E9A263B}" presName="root2" presStyleCnt="0"/>
      <dgm:spPr/>
    </dgm:pt>
    <dgm:pt modelId="{31FFD8DA-9EF4-4167-9097-AD6FCB426B91}" type="pres">
      <dgm:prSet presAssocID="{B1350376-49F3-4B43-9FD7-ECAF5E9A263B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56C169-951A-40B2-91B3-9A112B1E2EBB}" type="pres">
      <dgm:prSet presAssocID="{B1350376-49F3-4B43-9FD7-ECAF5E9A263B}" presName="level3hierChild" presStyleCnt="0"/>
      <dgm:spPr/>
    </dgm:pt>
    <dgm:pt modelId="{E1B7CFA6-7133-4404-A2D6-2D5887D30BAA}" type="pres">
      <dgm:prSet presAssocID="{BB54FEB2-5170-47BD-8C98-F100894D7297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29B94FE7-0B27-460B-A0B6-EF3247DCE5C2}" type="pres">
      <dgm:prSet presAssocID="{BB54FEB2-5170-47BD-8C98-F100894D7297}" presName="connTx" presStyleLbl="parChTrans1D3" presStyleIdx="0" presStyleCnt="6"/>
      <dgm:spPr/>
      <dgm:t>
        <a:bodyPr/>
        <a:lstStyle/>
        <a:p>
          <a:endParaRPr lang="en-US"/>
        </a:p>
      </dgm:t>
    </dgm:pt>
    <dgm:pt modelId="{DBBC3B0F-AE22-45B6-8AF9-F736DD3C520E}" type="pres">
      <dgm:prSet presAssocID="{04B6C7F0-AD21-4DA5-9CF6-6C6A29ED69F4}" presName="root2" presStyleCnt="0"/>
      <dgm:spPr/>
    </dgm:pt>
    <dgm:pt modelId="{8DDD2FBB-E9F3-44A4-8871-49E264C96224}" type="pres">
      <dgm:prSet presAssocID="{04B6C7F0-AD21-4DA5-9CF6-6C6A29ED69F4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2C28EC-E9E6-4D1C-9FEE-E821F62A5FB1}" type="pres">
      <dgm:prSet presAssocID="{04B6C7F0-AD21-4DA5-9CF6-6C6A29ED69F4}" presName="level3hierChild" presStyleCnt="0"/>
      <dgm:spPr/>
    </dgm:pt>
    <dgm:pt modelId="{24384780-CC64-4F89-B40B-37547A84AAAE}" type="pres">
      <dgm:prSet presAssocID="{BA6DF983-DF52-4019-91D4-1829CBD3B853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F1CAE837-AAC6-40C6-A1ED-F379D0AB681D}" type="pres">
      <dgm:prSet presAssocID="{BA6DF983-DF52-4019-91D4-1829CBD3B853}" presName="connTx" presStyleLbl="parChTrans1D3" presStyleIdx="1" presStyleCnt="6"/>
      <dgm:spPr/>
      <dgm:t>
        <a:bodyPr/>
        <a:lstStyle/>
        <a:p>
          <a:endParaRPr lang="en-US"/>
        </a:p>
      </dgm:t>
    </dgm:pt>
    <dgm:pt modelId="{F24ADC7E-0C14-4B04-94DB-757B63D448E9}" type="pres">
      <dgm:prSet presAssocID="{21AFB229-BF76-4F90-84EB-DD807F299D7F}" presName="root2" presStyleCnt="0"/>
      <dgm:spPr/>
    </dgm:pt>
    <dgm:pt modelId="{0AD4916D-A4B1-49FF-9CB0-14AE45CA3D7F}" type="pres">
      <dgm:prSet presAssocID="{21AFB229-BF76-4F90-84EB-DD807F299D7F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FC76F6-0E38-47A8-9DE4-E44BABDCD451}" type="pres">
      <dgm:prSet presAssocID="{21AFB229-BF76-4F90-84EB-DD807F299D7F}" presName="level3hierChild" presStyleCnt="0"/>
      <dgm:spPr/>
    </dgm:pt>
    <dgm:pt modelId="{67F5F8E9-7AFB-43CD-A713-0FA3CDBF8CC5}" type="pres">
      <dgm:prSet presAssocID="{0B128754-7A4A-44E2-8D69-C2C0EB0A6811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76A7BD0C-70FA-4444-B52F-28311E4D76ED}" type="pres">
      <dgm:prSet presAssocID="{0B128754-7A4A-44E2-8D69-C2C0EB0A6811}" presName="connTx" presStyleLbl="parChTrans1D2" presStyleIdx="1" presStyleCnt="3"/>
      <dgm:spPr/>
      <dgm:t>
        <a:bodyPr/>
        <a:lstStyle/>
        <a:p>
          <a:endParaRPr lang="en-US"/>
        </a:p>
      </dgm:t>
    </dgm:pt>
    <dgm:pt modelId="{D7AC955D-949C-404B-A89D-A8C7C4E4730B}" type="pres">
      <dgm:prSet presAssocID="{DE4420B2-32D5-4203-900B-D4EE631BB733}" presName="root2" presStyleCnt="0"/>
      <dgm:spPr/>
    </dgm:pt>
    <dgm:pt modelId="{B58D6D44-8D71-417D-AE1B-78BE85B2E0AE}" type="pres">
      <dgm:prSet presAssocID="{DE4420B2-32D5-4203-900B-D4EE631BB73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31D588-7939-4F66-949C-991C34C527EF}" type="pres">
      <dgm:prSet presAssocID="{DE4420B2-32D5-4203-900B-D4EE631BB733}" presName="level3hierChild" presStyleCnt="0"/>
      <dgm:spPr/>
    </dgm:pt>
    <dgm:pt modelId="{7E65FF80-5E49-41C2-96A2-A990F51EE5EC}" type="pres">
      <dgm:prSet presAssocID="{E6204FF9-AA67-4139-93F0-DFB30154326C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4410BBEC-C21C-446E-B1CA-836E33BFA27F}" type="pres">
      <dgm:prSet presAssocID="{E6204FF9-AA67-4139-93F0-DFB30154326C}" presName="connTx" presStyleLbl="parChTrans1D3" presStyleIdx="2" presStyleCnt="6"/>
      <dgm:spPr/>
      <dgm:t>
        <a:bodyPr/>
        <a:lstStyle/>
        <a:p>
          <a:endParaRPr lang="en-US"/>
        </a:p>
      </dgm:t>
    </dgm:pt>
    <dgm:pt modelId="{55C837FC-73BF-443E-A6BF-3FF191A79921}" type="pres">
      <dgm:prSet presAssocID="{804897B4-BD0B-4DE2-9A71-A58B054580AE}" presName="root2" presStyleCnt="0"/>
      <dgm:spPr/>
    </dgm:pt>
    <dgm:pt modelId="{913B83CD-B6B6-4D87-AC4A-42D2602AC053}" type="pres">
      <dgm:prSet presAssocID="{804897B4-BD0B-4DE2-9A71-A58B054580AE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D0611-30CE-4229-B001-882648E7624B}" type="pres">
      <dgm:prSet presAssocID="{804897B4-BD0B-4DE2-9A71-A58B054580AE}" presName="level3hierChild" presStyleCnt="0"/>
      <dgm:spPr/>
    </dgm:pt>
    <dgm:pt modelId="{BC7A7A1C-20B3-4EC5-8BA1-2B74972CE9EE}" type="pres">
      <dgm:prSet presAssocID="{6DC89644-207D-49B0-BB6F-8E30548EB3E1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985946D2-62C5-49C3-B1B2-BB8C9FBD596E}" type="pres">
      <dgm:prSet presAssocID="{6DC89644-207D-49B0-BB6F-8E30548EB3E1}" presName="connTx" presStyleLbl="parChTrans1D3" presStyleIdx="3" presStyleCnt="6"/>
      <dgm:spPr/>
      <dgm:t>
        <a:bodyPr/>
        <a:lstStyle/>
        <a:p>
          <a:endParaRPr lang="en-US"/>
        </a:p>
      </dgm:t>
    </dgm:pt>
    <dgm:pt modelId="{DBFBBC10-C8D2-4E09-B94D-4439EE6DA2F3}" type="pres">
      <dgm:prSet presAssocID="{D649DEDB-4DFF-4111-BA92-61F2E7227257}" presName="root2" presStyleCnt="0"/>
      <dgm:spPr/>
    </dgm:pt>
    <dgm:pt modelId="{7F3CABC3-29E2-4A96-AE5F-438C1F054BB3}" type="pres">
      <dgm:prSet presAssocID="{D649DEDB-4DFF-4111-BA92-61F2E7227257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684BF9-61B1-409D-AC80-443B718E57D4}" type="pres">
      <dgm:prSet presAssocID="{D649DEDB-4DFF-4111-BA92-61F2E7227257}" presName="level3hierChild" presStyleCnt="0"/>
      <dgm:spPr/>
    </dgm:pt>
    <dgm:pt modelId="{42752DD4-047E-4D33-AA35-3604F2EF8325}" type="pres">
      <dgm:prSet presAssocID="{073D797D-6B9C-4A9C-899F-A1EF510BC419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23A5A9B-28A0-46E0-8441-5705F55BCF0A}" type="pres">
      <dgm:prSet presAssocID="{073D797D-6B9C-4A9C-899F-A1EF510BC419}" presName="connTx" presStyleLbl="parChTrans1D2" presStyleIdx="2" presStyleCnt="3"/>
      <dgm:spPr/>
      <dgm:t>
        <a:bodyPr/>
        <a:lstStyle/>
        <a:p>
          <a:endParaRPr lang="en-US"/>
        </a:p>
      </dgm:t>
    </dgm:pt>
    <dgm:pt modelId="{832617FB-EC88-46FE-98D4-F4D4F986A4B8}" type="pres">
      <dgm:prSet presAssocID="{4264CDB6-ED1D-4B77-A3FF-8CD0CACB55EA}" presName="root2" presStyleCnt="0"/>
      <dgm:spPr/>
    </dgm:pt>
    <dgm:pt modelId="{F5DC1E7D-A805-45B1-91F6-E5574C2EFEF9}" type="pres">
      <dgm:prSet presAssocID="{4264CDB6-ED1D-4B77-A3FF-8CD0CACB55EA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D6EE25-135E-4304-8A78-E9B615BAF051}" type="pres">
      <dgm:prSet presAssocID="{4264CDB6-ED1D-4B77-A3FF-8CD0CACB55EA}" presName="level3hierChild" presStyleCnt="0"/>
      <dgm:spPr/>
    </dgm:pt>
    <dgm:pt modelId="{06E89E25-35C6-41CE-A982-707988A2E497}" type="pres">
      <dgm:prSet presAssocID="{C774A9C6-81BB-4385-A80B-DB2C2D5BD43E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4DF05EBA-BD6D-4C0B-BE11-427FF893AF97}" type="pres">
      <dgm:prSet presAssocID="{C774A9C6-81BB-4385-A80B-DB2C2D5BD43E}" presName="connTx" presStyleLbl="parChTrans1D3" presStyleIdx="4" presStyleCnt="6"/>
      <dgm:spPr/>
      <dgm:t>
        <a:bodyPr/>
        <a:lstStyle/>
        <a:p>
          <a:endParaRPr lang="en-US"/>
        </a:p>
      </dgm:t>
    </dgm:pt>
    <dgm:pt modelId="{575F4C82-49DD-49B8-BBC6-420322AA26EE}" type="pres">
      <dgm:prSet presAssocID="{1D3D9627-00B5-49CD-A6E6-733BA01E1334}" presName="root2" presStyleCnt="0"/>
      <dgm:spPr/>
    </dgm:pt>
    <dgm:pt modelId="{DA3172AD-A615-4853-88B3-8CFA95279DF4}" type="pres">
      <dgm:prSet presAssocID="{1D3D9627-00B5-49CD-A6E6-733BA01E1334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20415B-06BC-4FD9-9E6B-292BA776E0EC}" type="pres">
      <dgm:prSet presAssocID="{1D3D9627-00B5-49CD-A6E6-733BA01E1334}" presName="level3hierChild" presStyleCnt="0"/>
      <dgm:spPr/>
    </dgm:pt>
    <dgm:pt modelId="{2D9110FC-72C3-4513-A544-40C8525EA78B}" type="pres">
      <dgm:prSet presAssocID="{4E102458-6733-47B4-BA4A-0717731312F8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726279D1-A700-4584-8403-B9FAE3EDEF97}" type="pres">
      <dgm:prSet presAssocID="{4E102458-6733-47B4-BA4A-0717731312F8}" presName="connTx" presStyleLbl="parChTrans1D4" presStyleIdx="0" presStyleCnt="2"/>
      <dgm:spPr/>
      <dgm:t>
        <a:bodyPr/>
        <a:lstStyle/>
        <a:p>
          <a:endParaRPr lang="en-US"/>
        </a:p>
      </dgm:t>
    </dgm:pt>
    <dgm:pt modelId="{4A535CE6-566F-4A24-A69D-08C2B1D15996}" type="pres">
      <dgm:prSet presAssocID="{98CAF592-D57B-4ABC-B0C9-ECA1502289F5}" presName="root2" presStyleCnt="0"/>
      <dgm:spPr/>
    </dgm:pt>
    <dgm:pt modelId="{B17CF644-7F22-4E60-B75E-38F2A019FEBE}" type="pres">
      <dgm:prSet presAssocID="{98CAF592-D57B-4ABC-B0C9-ECA1502289F5}" presName="LevelTwoTextNode" presStyleLbl="node4" presStyleIdx="0" presStyleCnt="2" custScaleY="120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615C03-9476-4EC6-8E26-FB94305DA292}" type="pres">
      <dgm:prSet presAssocID="{98CAF592-D57B-4ABC-B0C9-ECA1502289F5}" presName="level3hierChild" presStyleCnt="0"/>
      <dgm:spPr/>
    </dgm:pt>
    <dgm:pt modelId="{5C37342B-4133-40B2-B3DE-0761893F86FD}" type="pres">
      <dgm:prSet presAssocID="{7398C3E2-6DF2-4EBF-B57D-5105BCFBAD0A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F5AE9159-0181-4B74-AA82-DDFC1D696718}" type="pres">
      <dgm:prSet presAssocID="{7398C3E2-6DF2-4EBF-B57D-5105BCFBAD0A}" presName="connTx" presStyleLbl="parChTrans1D3" presStyleIdx="5" presStyleCnt="6"/>
      <dgm:spPr/>
      <dgm:t>
        <a:bodyPr/>
        <a:lstStyle/>
        <a:p>
          <a:endParaRPr lang="en-US"/>
        </a:p>
      </dgm:t>
    </dgm:pt>
    <dgm:pt modelId="{2A54E161-03E6-42F4-B483-D8AD54213B61}" type="pres">
      <dgm:prSet presAssocID="{467C49A3-79E1-4542-915F-1B19B95F5DA4}" presName="root2" presStyleCnt="0"/>
      <dgm:spPr/>
    </dgm:pt>
    <dgm:pt modelId="{1D2024C2-07DF-4CFA-B041-D4077743E87F}" type="pres">
      <dgm:prSet presAssocID="{467C49A3-79E1-4542-915F-1B19B95F5DA4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4AE7BB-8E15-4472-8661-C366DC76B608}" type="pres">
      <dgm:prSet presAssocID="{467C49A3-79E1-4542-915F-1B19B95F5DA4}" presName="level3hierChild" presStyleCnt="0"/>
      <dgm:spPr/>
    </dgm:pt>
    <dgm:pt modelId="{3F0BA75B-9F77-4EF1-97BD-1BFA6D74B823}" type="pres">
      <dgm:prSet presAssocID="{27C01429-FA3F-488D-950F-DF4A86A8C976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F3E3F1DE-65A3-4037-8DE2-5CD04576959B}" type="pres">
      <dgm:prSet presAssocID="{27C01429-FA3F-488D-950F-DF4A86A8C976}" presName="connTx" presStyleLbl="parChTrans1D4" presStyleIdx="1" presStyleCnt="2"/>
      <dgm:spPr/>
      <dgm:t>
        <a:bodyPr/>
        <a:lstStyle/>
        <a:p>
          <a:endParaRPr lang="en-US"/>
        </a:p>
      </dgm:t>
    </dgm:pt>
    <dgm:pt modelId="{B27BE6D9-AE9F-4003-89C6-5518333971E4}" type="pres">
      <dgm:prSet presAssocID="{99393180-83D5-473B-9721-D009E904FD18}" presName="root2" presStyleCnt="0"/>
      <dgm:spPr/>
    </dgm:pt>
    <dgm:pt modelId="{BBF3A3C3-1C03-410A-84E0-FA9B85E3C211}" type="pres">
      <dgm:prSet presAssocID="{99393180-83D5-473B-9721-D009E904FD18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A61476-0751-400C-B65C-2F64EC71E016}" type="pres">
      <dgm:prSet presAssocID="{99393180-83D5-473B-9721-D009E904FD18}" presName="level3hierChild" presStyleCnt="0"/>
      <dgm:spPr/>
    </dgm:pt>
  </dgm:ptLst>
  <dgm:cxnLst>
    <dgm:cxn modelId="{98032972-1352-45FA-8314-AC3EB3B7EC74}" srcId="{C397412F-6BDC-44A9-8E73-397A48760E19}" destId="{B1350376-49F3-4B43-9FD7-ECAF5E9A263B}" srcOrd="0" destOrd="0" parTransId="{5D2C1F72-C5D7-45F2-A6FF-16628E886417}" sibTransId="{327DF184-EFF4-48C8-A1A0-D9FD94AE00D3}"/>
    <dgm:cxn modelId="{F5ED6DDD-554C-4432-A6DB-57A837DABCE0}" type="presOf" srcId="{1D3D9627-00B5-49CD-A6E6-733BA01E1334}" destId="{DA3172AD-A615-4853-88B3-8CFA95279DF4}" srcOrd="0" destOrd="0" presId="urn:microsoft.com/office/officeart/2005/8/layout/hierarchy2"/>
    <dgm:cxn modelId="{8BB9C62C-006C-466D-9E72-6D29C2D3DA2C}" type="presOf" srcId="{5D2C1F72-C5D7-45F2-A6FF-16628E886417}" destId="{0EF47C66-9749-43D1-BEF6-B42A1E010912}" srcOrd="0" destOrd="0" presId="urn:microsoft.com/office/officeart/2005/8/layout/hierarchy2"/>
    <dgm:cxn modelId="{0803312C-9548-41E6-A254-1CE2603C7D91}" srcId="{C397412F-6BDC-44A9-8E73-397A48760E19}" destId="{DE4420B2-32D5-4203-900B-D4EE631BB733}" srcOrd="1" destOrd="0" parTransId="{0B128754-7A4A-44E2-8D69-C2C0EB0A6811}" sibTransId="{4A7F8668-497D-4FD6-9242-A0AA321FD2CE}"/>
    <dgm:cxn modelId="{9816D542-F256-4618-94AA-20D46BBFB205}" srcId="{B1350376-49F3-4B43-9FD7-ECAF5E9A263B}" destId="{21AFB229-BF76-4F90-84EB-DD807F299D7F}" srcOrd="1" destOrd="0" parTransId="{BA6DF983-DF52-4019-91D4-1829CBD3B853}" sibTransId="{03DDFBFF-2477-4A66-A7AD-D330057EF22B}"/>
    <dgm:cxn modelId="{6A1AB93E-C71E-4E18-B086-A003AD4C2F74}" type="presOf" srcId="{DE4420B2-32D5-4203-900B-D4EE631BB733}" destId="{B58D6D44-8D71-417D-AE1B-78BE85B2E0AE}" srcOrd="0" destOrd="0" presId="urn:microsoft.com/office/officeart/2005/8/layout/hierarchy2"/>
    <dgm:cxn modelId="{CD070B54-9CF3-4C67-938D-EBFED4927731}" type="presOf" srcId="{804897B4-BD0B-4DE2-9A71-A58B054580AE}" destId="{913B83CD-B6B6-4D87-AC4A-42D2602AC053}" srcOrd="0" destOrd="0" presId="urn:microsoft.com/office/officeart/2005/8/layout/hierarchy2"/>
    <dgm:cxn modelId="{DDBAE0B8-F11E-43F2-9024-2D81552E9544}" type="presOf" srcId="{21AFB229-BF76-4F90-84EB-DD807F299D7F}" destId="{0AD4916D-A4B1-49FF-9CB0-14AE45CA3D7F}" srcOrd="0" destOrd="0" presId="urn:microsoft.com/office/officeart/2005/8/layout/hierarchy2"/>
    <dgm:cxn modelId="{A5FF562F-5349-4554-A709-63D7CAA805CB}" type="presOf" srcId="{7398C3E2-6DF2-4EBF-B57D-5105BCFBAD0A}" destId="{F5AE9159-0181-4B74-AA82-DDFC1D696718}" srcOrd="1" destOrd="0" presId="urn:microsoft.com/office/officeart/2005/8/layout/hierarchy2"/>
    <dgm:cxn modelId="{BE8CE05D-1FF3-48F9-B749-5933E557014A}" type="presOf" srcId="{D649DEDB-4DFF-4111-BA92-61F2E7227257}" destId="{7F3CABC3-29E2-4A96-AE5F-438C1F054BB3}" srcOrd="0" destOrd="0" presId="urn:microsoft.com/office/officeart/2005/8/layout/hierarchy2"/>
    <dgm:cxn modelId="{C4025BC7-483A-4568-B7F3-B8FAE0F53874}" type="presOf" srcId="{BA6DF983-DF52-4019-91D4-1829CBD3B853}" destId="{24384780-CC64-4F89-B40B-37547A84AAAE}" srcOrd="0" destOrd="0" presId="urn:microsoft.com/office/officeart/2005/8/layout/hierarchy2"/>
    <dgm:cxn modelId="{827BE8A1-77D9-44C7-A791-CD8E90BCDE62}" type="presOf" srcId="{0B128754-7A4A-44E2-8D69-C2C0EB0A6811}" destId="{76A7BD0C-70FA-4444-B52F-28311E4D76ED}" srcOrd="1" destOrd="0" presId="urn:microsoft.com/office/officeart/2005/8/layout/hierarchy2"/>
    <dgm:cxn modelId="{AEBD4C0C-ACBE-4DF7-8699-618896152013}" type="presOf" srcId="{6DC89644-207D-49B0-BB6F-8E30548EB3E1}" destId="{985946D2-62C5-49C3-B1B2-BB8C9FBD596E}" srcOrd="1" destOrd="0" presId="urn:microsoft.com/office/officeart/2005/8/layout/hierarchy2"/>
    <dgm:cxn modelId="{41B2FB9B-6AA5-44EC-A68F-7F67224B66DA}" type="presOf" srcId="{4E102458-6733-47B4-BA4A-0717731312F8}" destId="{2D9110FC-72C3-4513-A544-40C8525EA78B}" srcOrd="0" destOrd="0" presId="urn:microsoft.com/office/officeart/2005/8/layout/hierarchy2"/>
    <dgm:cxn modelId="{300C7715-3430-4904-82C6-47345876EA60}" type="presOf" srcId="{BB54FEB2-5170-47BD-8C98-F100894D7297}" destId="{29B94FE7-0B27-460B-A0B6-EF3247DCE5C2}" srcOrd="1" destOrd="0" presId="urn:microsoft.com/office/officeart/2005/8/layout/hierarchy2"/>
    <dgm:cxn modelId="{BF50442F-0188-46BA-924B-7AE300759509}" type="presOf" srcId="{E6204FF9-AA67-4139-93F0-DFB30154326C}" destId="{7E65FF80-5E49-41C2-96A2-A990F51EE5EC}" srcOrd="0" destOrd="0" presId="urn:microsoft.com/office/officeart/2005/8/layout/hierarchy2"/>
    <dgm:cxn modelId="{C5662394-1E04-463E-9A24-5AD43329A3DF}" type="presOf" srcId="{B1350376-49F3-4B43-9FD7-ECAF5E9A263B}" destId="{31FFD8DA-9EF4-4167-9097-AD6FCB426B91}" srcOrd="0" destOrd="0" presId="urn:microsoft.com/office/officeart/2005/8/layout/hierarchy2"/>
    <dgm:cxn modelId="{1139367C-AB42-4C15-92BD-9759A0C3AEBF}" srcId="{DE4420B2-32D5-4203-900B-D4EE631BB733}" destId="{804897B4-BD0B-4DE2-9A71-A58B054580AE}" srcOrd="0" destOrd="0" parTransId="{E6204FF9-AA67-4139-93F0-DFB30154326C}" sibTransId="{CD8CA206-87BB-4484-9A94-EB4A34EC0EFE}"/>
    <dgm:cxn modelId="{4246BE74-5255-4931-98D1-2F7F2DA06BE5}" srcId="{382485AA-CC35-4EBA-9882-005BA8216398}" destId="{C397412F-6BDC-44A9-8E73-397A48760E19}" srcOrd="0" destOrd="0" parTransId="{1B714B05-F464-4B64-B410-9B4D737C9AA0}" sibTransId="{45F4A92D-DDD0-46B5-846F-86FF422E3258}"/>
    <dgm:cxn modelId="{29F51D6C-A9A5-4418-A9B7-11FBA871702C}" type="presOf" srcId="{073D797D-6B9C-4A9C-899F-A1EF510BC419}" destId="{42752DD4-047E-4D33-AA35-3604F2EF8325}" srcOrd="0" destOrd="0" presId="urn:microsoft.com/office/officeart/2005/8/layout/hierarchy2"/>
    <dgm:cxn modelId="{41DC0A92-33C6-4AE2-9960-099BE757D0F0}" type="presOf" srcId="{4264CDB6-ED1D-4B77-A3FF-8CD0CACB55EA}" destId="{F5DC1E7D-A805-45B1-91F6-E5574C2EFEF9}" srcOrd="0" destOrd="0" presId="urn:microsoft.com/office/officeart/2005/8/layout/hierarchy2"/>
    <dgm:cxn modelId="{24318A6A-06AC-4376-9946-DB27319DFDBA}" type="presOf" srcId="{C774A9C6-81BB-4385-A80B-DB2C2D5BD43E}" destId="{06E89E25-35C6-41CE-A982-707988A2E497}" srcOrd="0" destOrd="0" presId="urn:microsoft.com/office/officeart/2005/8/layout/hierarchy2"/>
    <dgm:cxn modelId="{BC97CF2C-BF66-4323-A50F-7CC5DCCA945F}" type="presOf" srcId="{BB54FEB2-5170-47BD-8C98-F100894D7297}" destId="{E1B7CFA6-7133-4404-A2D6-2D5887D30BAA}" srcOrd="0" destOrd="0" presId="urn:microsoft.com/office/officeart/2005/8/layout/hierarchy2"/>
    <dgm:cxn modelId="{09C3DEEB-34D4-4EC0-B1DD-2ED6A8001ACE}" srcId="{B1350376-49F3-4B43-9FD7-ECAF5E9A263B}" destId="{04B6C7F0-AD21-4DA5-9CF6-6C6A29ED69F4}" srcOrd="0" destOrd="0" parTransId="{BB54FEB2-5170-47BD-8C98-F100894D7297}" sibTransId="{3D685F6C-369E-4650-A0F5-3F2A62805C66}"/>
    <dgm:cxn modelId="{2DC9C4FA-B90E-47BC-853E-DC225E1B0139}" type="presOf" srcId="{98CAF592-D57B-4ABC-B0C9-ECA1502289F5}" destId="{B17CF644-7F22-4E60-B75E-38F2A019FEBE}" srcOrd="0" destOrd="0" presId="urn:microsoft.com/office/officeart/2005/8/layout/hierarchy2"/>
    <dgm:cxn modelId="{AC2BF32F-750C-4D36-A1C5-B1999A2164BA}" type="presOf" srcId="{C397412F-6BDC-44A9-8E73-397A48760E19}" destId="{2057C2FD-A2E0-42A6-AAE0-CA01024788ED}" srcOrd="0" destOrd="0" presId="urn:microsoft.com/office/officeart/2005/8/layout/hierarchy2"/>
    <dgm:cxn modelId="{1263F3AE-0D73-4DC9-BC3B-379D9DD88D00}" type="presOf" srcId="{4E102458-6733-47B4-BA4A-0717731312F8}" destId="{726279D1-A700-4584-8403-B9FAE3EDEF97}" srcOrd="1" destOrd="0" presId="urn:microsoft.com/office/officeart/2005/8/layout/hierarchy2"/>
    <dgm:cxn modelId="{496B18FC-B01B-4DE2-8677-9ACB787A0A20}" type="presOf" srcId="{0B128754-7A4A-44E2-8D69-C2C0EB0A6811}" destId="{67F5F8E9-7AFB-43CD-A713-0FA3CDBF8CC5}" srcOrd="0" destOrd="0" presId="urn:microsoft.com/office/officeart/2005/8/layout/hierarchy2"/>
    <dgm:cxn modelId="{58EA9209-ADED-48A9-83AB-4E9C83427B99}" type="presOf" srcId="{99393180-83D5-473B-9721-D009E904FD18}" destId="{BBF3A3C3-1C03-410A-84E0-FA9B85E3C211}" srcOrd="0" destOrd="0" presId="urn:microsoft.com/office/officeart/2005/8/layout/hierarchy2"/>
    <dgm:cxn modelId="{E9DAF956-8C53-4476-AD1C-4769175A5631}" type="presOf" srcId="{467C49A3-79E1-4542-915F-1B19B95F5DA4}" destId="{1D2024C2-07DF-4CFA-B041-D4077743E87F}" srcOrd="0" destOrd="0" presId="urn:microsoft.com/office/officeart/2005/8/layout/hierarchy2"/>
    <dgm:cxn modelId="{B1DAEE31-F159-449E-9819-7FD1D39E7BF5}" type="presOf" srcId="{382485AA-CC35-4EBA-9882-005BA8216398}" destId="{9518D277-0580-4E6E-979B-A8938FC2578D}" srcOrd="0" destOrd="0" presId="urn:microsoft.com/office/officeart/2005/8/layout/hierarchy2"/>
    <dgm:cxn modelId="{12CFB359-B987-40EC-BE1E-840230ED1E44}" type="presOf" srcId="{7398C3E2-6DF2-4EBF-B57D-5105BCFBAD0A}" destId="{5C37342B-4133-40B2-B3DE-0761893F86FD}" srcOrd="0" destOrd="0" presId="urn:microsoft.com/office/officeart/2005/8/layout/hierarchy2"/>
    <dgm:cxn modelId="{7BCAD7F3-8904-4EF8-90AE-0DAC88AA60CF}" srcId="{4264CDB6-ED1D-4B77-A3FF-8CD0CACB55EA}" destId="{467C49A3-79E1-4542-915F-1B19B95F5DA4}" srcOrd="1" destOrd="0" parTransId="{7398C3E2-6DF2-4EBF-B57D-5105BCFBAD0A}" sibTransId="{4DAF02AF-37F6-4504-90B4-4004EABEDD6D}"/>
    <dgm:cxn modelId="{E9A49EBF-C131-4CC9-A2C1-846304A1A01A}" srcId="{1D3D9627-00B5-49CD-A6E6-733BA01E1334}" destId="{98CAF592-D57B-4ABC-B0C9-ECA1502289F5}" srcOrd="0" destOrd="0" parTransId="{4E102458-6733-47B4-BA4A-0717731312F8}" sibTransId="{A6A7192D-E112-4C72-9BD5-A53F062B6579}"/>
    <dgm:cxn modelId="{B9B7FBC2-12BF-49BE-9219-5C79D678848E}" type="presOf" srcId="{E6204FF9-AA67-4139-93F0-DFB30154326C}" destId="{4410BBEC-C21C-446E-B1CA-836E33BFA27F}" srcOrd="1" destOrd="0" presId="urn:microsoft.com/office/officeart/2005/8/layout/hierarchy2"/>
    <dgm:cxn modelId="{224C7613-9F95-4F2D-9E8A-15CAF8F6CDA4}" type="presOf" srcId="{5D2C1F72-C5D7-45F2-A6FF-16628E886417}" destId="{945F786F-2268-44D1-B10D-24DFEF50D393}" srcOrd="1" destOrd="0" presId="urn:microsoft.com/office/officeart/2005/8/layout/hierarchy2"/>
    <dgm:cxn modelId="{6604748D-F14E-4F99-8A92-C1945F354987}" type="presOf" srcId="{27C01429-FA3F-488D-950F-DF4A86A8C976}" destId="{3F0BA75B-9F77-4EF1-97BD-1BFA6D74B823}" srcOrd="0" destOrd="0" presId="urn:microsoft.com/office/officeart/2005/8/layout/hierarchy2"/>
    <dgm:cxn modelId="{97E81CD0-9F36-42D8-A479-08C77DA2994A}" srcId="{467C49A3-79E1-4542-915F-1B19B95F5DA4}" destId="{99393180-83D5-473B-9721-D009E904FD18}" srcOrd="0" destOrd="0" parTransId="{27C01429-FA3F-488D-950F-DF4A86A8C976}" sibTransId="{2A6D7F52-5EA5-41E4-924D-8447BDCA38BF}"/>
    <dgm:cxn modelId="{D1C31106-89B9-4742-A481-079FA118D4D8}" srcId="{4264CDB6-ED1D-4B77-A3FF-8CD0CACB55EA}" destId="{1D3D9627-00B5-49CD-A6E6-733BA01E1334}" srcOrd="0" destOrd="0" parTransId="{C774A9C6-81BB-4385-A80B-DB2C2D5BD43E}" sibTransId="{28D8314B-706F-48B8-812B-513F9164072D}"/>
    <dgm:cxn modelId="{1208CAB7-E3CA-47F6-B4D1-514F598E7E89}" type="presOf" srcId="{6DC89644-207D-49B0-BB6F-8E30548EB3E1}" destId="{BC7A7A1C-20B3-4EC5-8BA1-2B74972CE9EE}" srcOrd="0" destOrd="0" presId="urn:microsoft.com/office/officeart/2005/8/layout/hierarchy2"/>
    <dgm:cxn modelId="{089150EB-B780-4FEE-BBD0-E8F30871F1AD}" type="presOf" srcId="{073D797D-6B9C-4A9C-899F-A1EF510BC419}" destId="{623A5A9B-28A0-46E0-8441-5705F55BCF0A}" srcOrd="1" destOrd="0" presId="urn:microsoft.com/office/officeart/2005/8/layout/hierarchy2"/>
    <dgm:cxn modelId="{32554BD2-784D-4F8E-8F83-EFF04282E9C9}" srcId="{C397412F-6BDC-44A9-8E73-397A48760E19}" destId="{4264CDB6-ED1D-4B77-A3FF-8CD0CACB55EA}" srcOrd="2" destOrd="0" parTransId="{073D797D-6B9C-4A9C-899F-A1EF510BC419}" sibTransId="{931CA09C-754D-4F44-867C-8205B3106FCE}"/>
    <dgm:cxn modelId="{C8AB78B3-7EBD-4D32-9BF1-5A9D98914376}" type="presOf" srcId="{27C01429-FA3F-488D-950F-DF4A86A8C976}" destId="{F3E3F1DE-65A3-4037-8DE2-5CD04576959B}" srcOrd="1" destOrd="0" presId="urn:microsoft.com/office/officeart/2005/8/layout/hierarchy2"/>
    <dgm:cxn modelId="{F5CA5055-4AEE-49EC-A9B8-EC5164C72E02}" type="presOf" srcId="{BA6DF983-DF52-4019-91D4-1829CBD3B853}" destId="{F1CAE837-AAC6-40C6-A1ED-F379D0AB681D}" srcOrd="1" destOrd="0" presId="urn:microsoft.com/office/officeart/2005/8/layout/hierarchy2"/>
    <dgm:cxn modelId="{5B967F28-6935-4619-8D4E-E5D8328B80C8}" type="presOf" srcId="{C774A9C6-81BB-4385-A80B-DB2C2D5BD43E}" destId="{4DF05EBA-BD6D-4C0B-BE11-427FF893AF97}" srcOrd="1" destOrd="0" presId="urn:microsoft.com/office/officeart/2005/8/layout/hierarchy2"/>
    <dgm:cxn modelId="{B625E930-8207-4875-9684-3BED128723AA}" srcId="{DE4420B2-32D5-4203-900B-D4EE631BB733}" destId="{D649DEDB-4DFF-4111-BA92-61F2E7227257}" srcOrd="1" destOrd="0" parTransId="{6DC89644-207D-49B0-BB6F-8E30548EB3E1}" sibTransId="{3D759524-E783-4000-A8B5-703A71B7022F}"/>
    <dgm:cxn modelId="{2B3C6805-E885-45EA-940D-48522F4D65CB}" type="presOf" srcId="{04B6C7F0-AD21-4DA5-9CF6-6C6A29ED69F4}" destId="{8DDD2FBB-E9F3-44A4-8871-49E264C96224}" srcOrd="0" destOrd="0" presId="urn:microsoft.com/office/officeart/2005/8/layout/hierarchy2"/>
    <dgm:cxn modelId="{4C74A412-B63E-45D4-A072-F356C9A84527}" type="presParOf" srcId="{9518D277-0580-4E6E-979B-A8938FC2578D}" destId="{FB51474A-6387-4838-8A76-9709C4937C0E}" srcOrd="0" destOrd="0" presId="urn:microsoft.com/office/officeart/2005/8/layout/hierarchy2"/>
    <dgm:cxn modelId="{DD549742-5055-4554-9033-5478EE7D05D1}" type="presParOf" srcId="{FB51474A-6387-4838-8A76-9709C4937C0E}" destId="{2057C2FD-A2E0-42A6-AAE0-CA01024788ED}" srcOrd="0" destOrd="0" presId="urn:microsoft.com/office/officeart/2005/8/layout/hierarchy2"/>
    <dgm:cxn modelId="{160E9709-7E91-48A9-A017-06788CAEB2BF}" type="presParOf" srcId="{FB51474A-6387-4838-8A76-9709C4937C0E}" destId="{3017FE7F-DF8E-4E49-BD6B-693C82EF9673}" srcOrd="1" destOrd="0" presId="urn:microsoft.com/office/officeart/2005/8/layout/hierarchy2"/>
    <dgm:cxn modelId="{2ECD13B0-1C00-4D93-87D0-0497D85F4B77}" type="presParOf" srcId="{3017FE7F-DF8E-4E49-BD6B-693C82EF9673}" destId="{0EF47C66-9749-43D1-BEF6-B42A1E010912}" srcOrd="0" destOrd="0" presId="urn:microsoft.com/office/officeart/2005/8/layout/hierarchy2"/>
    <dgm:cxn modelId="{728B2475-B96E-45AB-AF05-F3E6714871E0}" type="presParOf" srcId="{0EF47C66-9749-43D1-BEF6-B42A1E010912}" destId="{945F786F-2268-44D1-B10D-24DFEF50D393}" srcOrd="0" destOrd="0" presId="urn:microsoft.com/office/officeart/2005/8/layout/hierarchy2"/>
    <dgm:cxn modelId="{F8D98FBB-46FC-4DA6-A5AE-8BA4D1A0D919}" type="presParOf" srcId="{3017FE7F-DF8E-4E49-BD6B-693C82EF9673}" destId="{92CBA2C2-2499-41E6-A30C-D9BFD839A771}" srcOrd="1" destOrd="0" presId="urn:microsoft.com/office/officeart/2005/8/layout/hierarchy2"/>
    <dgm:cxn modelId="{05978C73-24F1-453B-9FA1-F8372BC9923B}" type="presParOf" srcId="{92CBA2C2-2499-41E6-A30C-D9BFD839A771}" destId="{31FFD8DA-9EF4-4167-9097-AD6FCB426B91}" srcOrd="0" destOrd="0" presId="urn:microsoft.com/office/officeart/2005/8/layout/hierarchy2"/>
    <dgm:cxn modelId="{5E73761C-DC81-4BAD-80D5-A0D78F83B65E}" type="presParOf" srcId="{92CBA2C2-2499-41E6-A30C-D9BFD839A771}" destId="{BF56C169-951A-40B2-91B3-9A112B1E2EBB}" srcOrd="1" destOrd="0" presId="urn:microsoft.com/office/officeart/2005/8/layout/hierarchy2"/>
    <dgm:cxn modelId="{33446233-A151-4033-B42A-046273D755E4}" type="presParOf" srcId="{BF56C169-951A-40B2-91B3-9A112B1E2EBB}" destId="{E1B7CFA6-7133-4404-A2D6-2D5887D30BAA}" srcOrd="0" destOrd="0" presId="urn:microsoft.com/office/officeart/2005/8/layout/hierarchy2"/>
    <dgm:cxn modelId="{07F83959-7BB0-42DF-88A3-B2F988A5A87A}" type="presParOf" srcId="{E1B7CFA6-7133-4404-A2D6-2D5887D30BAA}" destId="{29B94FE7-0B27-460B-A0B6-EF3247DCE5C2}" srcOrd="0" destOrd="0" presId="urn:microsoft.com/office/officeart/2005/8/layout/hierarchy2"/>
    <dgm:cxn modelId="{6B3F736C-7C75-4927-92C8-1E910F1D8339}" type="presParOf" srcId="{BF56C169-951A-40B2-91B3-9A112B1E2EBB}" destId="{DBBC3B0F-AE22-45B6-8AF9-F736DD3C520E}" srcOrd="1" destOrd="0" presId="urn:microsoft.com/office/officeart/2005/8/layout/hierarchy2"/>
    <dgm:cxn modelId="{6ED04E9F-8258-4BB5-80B1-D86653C05A4C}" type="presParOf" srcId="{DBBC3B0F-AE22-45B6-8AF9-F736DD3C520E}" destId="{8DDD2FBB-E9F3-44A4-8871-49E264C96224}" srcOrd="0" destOrd="0" presId="urn:microsoft.com/office/officeart/2005/8/layout/hierarchy2"/>
    <dgm:cxn modelId="{547A44A6-F39C-4F17-BF13-52D9A779E9EB}" type="presParOf" srcId="{DBBC3B0F-AE22-45B6-8AF9-F736DD3C520E}" destId="{EC2C28EC-E9E6-4D1C-9FEE-E821F62A5FB1}" srcOrd="1" destOrd="0" presId="urn:microsoft.com/office/officeart/2005/8/layout/hierarchy2"/>
    <dgm:cxn modelId="{47890F40-31BA-4E0D-87EA-5A6FCDD03476}" type="presParOf" srcId="{BF56C169-951A-40B2-91B3-9A112B1E2EBB}" destId="{24384780-CC64-4F89-B40B-37547A84AAAE}" srcOrd="2" destOrd="0" presId="urn:microsoft.com/office/officeart/2005/8/layout/hierarchy2"/>
    <dgm:cxn modelId="{7720DD09-4822-494B-8558-E6A4BD3BD26C}" type="presParOf" srcId="{24384780-CC64-4F89-B40B-37547A84AAAE}" destId="{F1CAE837-AAC6-40C6-A1ED-F379D0AB681D}" srcOrd="0" destOrd="0" presId="urn:microsoft.com/office/officeart/2005/8/layout/hierarchy2"/>
    <dgm:cxn modelId="{10B44166-11CD-4ECC-8E5D-6ACEF1E9B239}" type="presParOf" srcId="{BF56C169-951A-40B2-91B3-9A112B1E2EBB}" destId="{F24ADC7E-0C14-4B04-94DB-757B63D448E9}" srcOrd="3" destOrd="0" presId="urn:microsoft.com/office/officeart/2005/8/layout/hierarchy2"/>
    <dgm:cxn modelId="{6C61621C-3582-480D-A364-C0C1A3DE6EEA}" type="presParOf" srcId="{F24ADC7E-0C14-4B04-94DB-757B63D448E9}" destId="{0AD4916D-A4B1-49FF-9CB0-14AE45CA3D7F}" srcOrd="0" destOrd="0" presId="urn:microsoft.com/office/officeart/2005/8/layout/hierarchy2"/>
    <dgm:cxn modelId="{4092421A-129F-4E51-9782-332CCD6998F5}" type="presParOf" srcId="{F24ADC7E-0C14-4B04-94DB-757B63D448E9}" destId="{CCFC76F6-0E38-47A8-9DE4-E44BABDCD451}" srcOrd="1" destOrd="0" presId="urn:microsoft.com/office/officeart/2005/8/layout/hierarchy2"/>
    <dgm:cxn modelId="{6C201EEE-A2DE-4069-B87D-ED232BDB498F}" type="presParOf" srcId="{3017FE7F-DF8E-4E49-BD6B-693C82EF9673}" destId="{67F5F8E9-7AFB-43CD-A713-0FA3CDBF8CC5}" srcOrd="2" destOrd="0" presId="urn:microsoft.com/office/officeart/2005/8/layout/hierarchy2"/>
    <dgm:cxn modelId="{D359C8B0-68DD-4DAC-809D-AD4799A5FFFA}" type="presParOf" srcId="{67F5F8E9-7AFB-43CD-A713-0FA3CDBF8CC5}" destId="{76A7BD0C-70FA-4444-B52F-28311E4D76ED}" srcOrd="0" destOrd="0" presId="urn:microsoft.com/office/officeart/2005/8/layout/hierarchy2"/>
    <dgm:cxn modelId="{661EB69B-1EB4-4C19-A752-0EB84F6014E7}" type="presParOf" srcId="{3017FE7F-DF8E-4E49-BD6B-693C82EF9673}" destId="{D7AC955D-949C-404B-A89D-A8C7C4E4730B}" srcOrd="3" destOrd="0" presId="urn:microsoft.com/office/officeart/2005/8/layout/hierarchy2"/>
    <dgm:cxn modelId="{43785841-2E54-408B-85B5-B97E58DBED59}" type="presParOf" srcId="{D7AC955D-949C-404B-A89D-A8C7C4E4730B}" destId="{B58D6D44-8D71-417D-AE1B-78BE85B2E0AE}" srcOrd="0" destOrd="0" presId="urn:microsoft.com/office/officeart/2005/8/layout/hierarchy2"/>
    <dgm:cxn modelId="{447054C9-4175-4DA7-8701-BFD319DC54BA}" type="presParOf" srcId="{D7AC955D-949C-404B-A89D-A8C7C4E4730B}" destId="{E531D588-7939-4F66-949C-991C34C527EF}" srcOrd="1" destOrd="0" presId="urn:microsoft.com/office/officeart/2005/8/layout/hierarchy2"/>
    <dgm:cxn modelId="{370800A6-ABF3-4871-AB62-97F639E59F10}" type="presParOf" srcId="{E531D588-7939-4F66-949C-991C34C527EF}" destId="{7E65FF80-5E49-41C2-96A2-A990F51EE5EC}" srcOrd="0" destOrd="0" presId="urn:microsoft.com/office/officeart/2005/8/layout/hierarchy2"/>
    <dgm:cxn modelId="{8B7BC141-91E8-42B1-AF6B-421DEBDBEC18}" type="presParOf" srcId="{7E65FF80-5E49-41C2-96A2-A990F51EE5EC}" destId="{4410BBEC-C21C-446E-B1CA-836E33BFA27F}" srcOrd="0" destOrd="0" presId="urn:microsoft.com/office/officeart/2005/8/layout/hierarchy2"/>
    <dgm:cxn modelId="{B9A97436-A541-4C66-A4C3-38564E3ACF40}" type="presParOf" srcId="{E531D588-7939-4F66-949C-991C34C527EF}" destId="{55C837FC-73BF-443E-A6BF-3FF191A79921}" srcOrd="1" destOrd="0" presId="urn:microsoft.com/office/officeart/2005/8/layout/hierarchy2"/>
    <dgm:cxn modelId="{38C4FEAD-7830-40EA-9812-280206B80DBE}" type="presParOf" srcId="{55C837FC-73BF-443E-A6BF-3FF191A79921}" destId="{913B83CD-B6B6-4D87-AC4A-42D2602AC053}" srcOrd="0" destOrd="0" presId="urn:microsoft.com/office/officeart/2005/8/layout/hierarchy2"/>
    <dgm:cxn modelId="{4ACB4CAC-ED8C-40A4-91BA-B148026A8BFC}" type="presParOf" srcId="{55C837FC-73BF-443E-A6BF-3FF191A79921}" destId="{CBFD0611-30CE-4229-B001-882648E7624B}" srcOrd="1" destOrd="0" presId="urn:microsoft.com/office/officeart/2005/8/layout/hierarchy2"/>
    <dgm:cxn modelId="{8900C825-4D4F-4D7C-B49D-BD00829175EB}" type="presParOf" srcId="{E531D588-7939-4F66-949C-991C34C527EF}" destId="{BC7A7A1C-20B3-4EC5-8BA1-2B74972CE9EE}" srcOrd="2" destOrd="0" presId="urn:microsoft.com/office/officeart/2005/8/layout/hierarchy2"/>
    <dgm:cxn modelId="{E96F15EE-532A-4A6B-BA90-8332DF634EED}" type="presParOf" srcId="{BC7A7A1C-20B3-4EC5-8BA1-2B74972CE9EE}" destId="{985946D2-62C5-49C3-B1B2-BB8C9FBD596E}" srcOrd="0" destOrd="0" presId="urn:microsoft.com/office/officeart/2005/8/layout/hierarchy2"/>
    <dgm:cxn modelId="{60A6FB3E-3602-4B2E-81A1-D4FAFA408F44}" type="presParOf" srcId="{E531D588-7939-4F66-949C-991C34C527EF}" destId="{DBFBBC10-C8D2-4E09-B94D-4439EE6DA2F3}" srcOrd="3" destOrd="0" presId="urn:microsoft.com/office/officeart/2005/8/layout/hierarchy2"/>
    <dgm:cxn modelId="{937D49E2-E1BC-4176-BC15-17CFBF342BBD}" type="presParOf" srcId="{DBFBBC10-C8D2-4E09-B94D-4439EE6DA2F3}" destId="{7F3CABC3-29E2-4A96-AE5F-438C1F054BB3}" srcOrd="0" destOrd="0" presId="urn:microsoft.com/office/officeart/2005/8/layout/hierarchy2"/>
    <dgm:cxn modelId="{3FFBB3DA-5211-41ED-9BA6-B9E07A7921BB}" type="presParOf" srcId="{DBFBBC10-C8D2-4E09-B94D-4439EE6DA2F3}" destId="{40684BF9-61B1-409D-AC80-443B718E57D4}" srcOrd="1" destOrd="0" presId="urn:microsoft.com/office/officeart/2005/8/layout/hierarchy2"/>
    <dgm:cxn modelId="{9AF6E6C6-8052-4C15-A934-2B374BC6DADD}" type="presParOf" srcId="{3017FE7F-DF8E-4E49-BD6B-693C82EF9673}" destId="{42752DD4-047E-4D33-AA35-3604F2EF8325}" srcOrd="4" destOrd="0" presId="urn:microsoft.com/office/officeart/2005/8/layout/hierarchy2"/>
    <dgm:cxn modelId="{016C32A5-5B50-49C2-A773-54F732054183}" type="presParOf" srcId="{42752DD4-047E-4D33-AA35-3604F2EF8325}" destId="{623A5A9B-28A0-46E0-8441-5705F55BCF0A}" srcOrd="0" destOrd="0" presId="urn:microsoft.com/office/officeart/2005/8/layout/hierarchy2"/>
    <dgm:cxn modelId="{5004DD95-326F-43D1-AA0B-0642919584C6}" type="presParOf" srcId="{3017FE7F-DF8E-4E49-BD6B-693C82EF9673}" destId="{832617FB-EC88-46FE-98D4-F4D4F986A4B8}" srcOrd="5" destOrd="0" presId="urn:microsoft.com/office/officeart/2005/8/layout/hierarchy2"/>
    <dgm:cxn modelId="{20D7FA16-F9CB-4ED0-8C96-BF6A54EAA2C7}" type="presParOf" srcId="{832617FB-EC88-46FE-98D4-F4D4F986A4B8}" destId="{F5DC1E7D-A805-45B1-91F6-E5574C2EFEF9}" srcOrd="0" destOrd="0" presId="urn:microsoft.com/office/officeart/2005/8/layout/hierarchy2"/>
    <dgm:cxn modelId="{F7266DF3-3CB7-4669-900C-3168E9FDA40D}" type="presParOf" srcId="{832617FB-EC88-46FE-98D4-F4D4F986A4B8}" destId="{18D6EE25-135E-4304-8A78-E9B615BAF051}" srcOrd="1" destOrd="0" presId="urn:microsoft.com/office/officeart/2005/8/layout/hierarchy2"/>
    <dgm:cxn modelId="{EF882913-67EA-48A2-8565-454339AAF444}" type="presParOf" srcId="{18D6EE25-135E-4304-8A78-E9B615BAF051}" destId="{06E89E25-35C6-41CE-A982-707988A2E497}" srcOrd="0" destOrd="0" presId="urn:microsoft.com/office/officeart/2005/8/layout/hierarchy2"/>
    <dgm:cxn modelId="{106D30F2-1031-4D9C-BE10-0706FFB1BDF4}" type="presParOf" srcId="{06E89E25-35C6-41CE-A982-707988A2E497}" destId="{4DF05EBA-BD6D-4C0B-BE11-427FF893AF97}" srcOrd="0" destOrd="0" presId="urn:microsoft.com/office/officeart/2005/8/layout/hierarchy2"/>
    <dgm:cxn modelId="{4793C474-D533-40E6-9575-E87C84094E9F}" type="presParOf" srcId="{18D6EE25-135E-4304-8A78-E9B615BAF051}" destId="{575F4C82-49DD-49B8-BBC6-420322AA26EE}" srcOrd="1" destOrd="0" presId="urn:microsoft.com/office/officeart/2005/8/layout/hierarchy2"/>
    <dgm:cxn modelId="{EC0E7CC3-9A4D-4984-ACC3-1869851FFAFF}" type="presParOf" srcId="{575F4C82-49DD-49B8-BBC6-420322AA26EE}" destId="{DA3172AD-A615-4853-88B3-8CFA95279DF4}" srcOrd="0" destOrd="0" presId="urn:microsoft.com/office/officeart/2005/8/layout/hierarchy2"/>
    <dgm:cxn modelId="{23F55D76-8AFA-42F9-8F26-54A839B5922B}" type="presParOf" srcId="{575F4C82-49DD-49B8-BBC6-420322AA26EE}" destId="{E820415B-06BC-4FD9-9E6B-292BA776E0EC}" srcOrd="1" destOrd="0" presId="urn:microsoft.com/office/officeart/2005/8/layout/hierarchy2"/>
    <dgm:cxn modelId="{823182E7-CF79-4143-A39B-890404E608CE}" type="presParOf" srcId="{E820415B-06BC-4FD9-9E6B-292BA776E0EC}" destId="{2D9110FC-72C3-4513-A544-40C8525EA78B}" srcOrd="0" destOrd="0" presId="urn:microsoft.com/office/officeart/2005/8/layout/hierarchy2"/>
    <dgm:cxn modelId="{C07975F3-CA00-4CBB-B58F-95DD22C55368}" type="presParOf" srcId="{2D9110FC-72C3-4513-A544-40C8525EA78B}" destId="{726279D1-A700-4584-8403-B9FAE3EDEF97}" srcOrd="0" destOrd="0" presId="urn:microsoft.com/office/officeart/2005/8/layout/hierarchy2"/>
    <dgm:cxn modelId="{CE09EBAF-A56A-4518-852B-635A97B27504}" type="presParOf" srcId="{E820415B-06BC-4FD9-9E6B-292BA776E0EC}" destId="{4A535CE6-566F-4A24-A69D-08C2B1D15996}" srcOrd="1" destOrd="0" presId="urn:microsoft.com/office/officeart/2005/8/layout/hierarchy2"/>
    <dgm:cxn modelId="{6ADAD0BC-FE8A-4F2B-81C3-73ECE5A09ABF}" type="presParOf" srcId="{4A535CE6-566F-4A24-A69D-08C2B1D15996}" destId="{B17CF644-7F22-4E60-B75E-38F2A019FEBE}" srcOrd="0" destOrd="0" presId="urn:microsoft.com/office/officeart/2005/8/layout/hierarchy2"/>
    <dgm:cxn modelId="{02C38C22-9059-4211-B613-2FC789238868}" type="presParOf" srcId="{4A535CE6-566F-4A24-A69D-08C2B1D15996}" destId="{1E615C03-9476-4EC6-8E26-FB94305DA292}" srcOrd="1" destOrd="0" presId="urn:microsoft.com/office/officeart/2005/8/layout/hierarchy2"/>
    <dgm:cxn modelId="{405EA92F-DB22-4050-BB44-4578B3E49EAB}" type="presParOf" srcId="{18D6EE25-135E-4304-8A78-E9B615BAF051}" destId="{5C37342B-4133-40B2-B3DE-0761893F86FD}" srcOrd="2" destOrd="0" presId="urn:microsoft.com/office/officeart/2005/8/layout/hierarchy2"/>
    <dgm:cxn modelId="{6CF1BEDF-3836-428D-9C3D-6F498D7365BE}" type="presParOf" srcId="{5C37342B-4133-40B2-B3DE-0761893F86FD}" destId="{F5AE9159-0181-4B74-AA82-DDFC1D696718}" srcOrd="0" destOrd="0" presId="urn:microsoft.com/office/officeart/2005/8/layout/hierarchy2"/>
    <dgm:cxn modelId="{4F38A899-F5F1-4E9B-875E-2E055F6CC0A3}" type="presParOf" srcId="{18D6EE25-135E-4304-8A78-E9B615BAF051}" destId="{2A54E161-03E6-42F4-B483-D8AD54213B61}" srcOrd="3" destOrd="0" presId="urn:microsoft.com/office/officeart/2005/8/layout/hierarchy2"/>
    <dgm:cxn modelId="{2CFC658E-6F95-4B72-AB51-47EBE4F3F8B2}" type="presParOf" srcId="{2A54E161-03E6-42F4-B483-D8AD54213B61}" destId="{1D2024C2-07DF-4CFA-B041-D4077743E87F}" srcOrd="0" destOrd="0" presId="urn:microsoft.com/office/officeart/2005/8/layout/hierarchy2"/>
    <dgm:cxn modelId="{63E6F500-ECCC-410A-B9FF-136A1F4B2BE4}" type="presParOf" srcId="{2A54E161-03E6-42F4-B483-D8AD54213B61}" destId="{6D4AE7BB-8E15-4472-8661-C366DC76B608}" srcOrd="1" destOrd="0" presId="urn:microsoft.com/office/officeart/2005/8/layout/hierarchy2"/>
    <dgm:cxn modelId="{424624E0-CA45-49B3-882B-461666253362}" type="presParOf" srcId="{6D4AE7BB-8E15-4472-8661-C366DC76B608}" destId="{3F0BA75B-9F77-4EF1-97BD-1BFA6D74B823}" srcOrd="0" destOrd="0" presId="urn:microsoft.com/office/officeart/2005/8/layout/hierarchy2"/>
    <dgm:cxn modelId="{DEC551AE-211A-4290-B57E-6CB8B52089F3}" type="presParOf" srcId="{3F0BA75B-9F77-4EF1-97BD-1BFA6D74B823}" destId="{F3E3F1DE-65A3-4037-8DE2-5CD04576959B}" srcOrd="0" destOrd="0" presId="urn:microsoft.com/office/officeart/2005/8/layout/hierarchy2"/>
    <dgm:cxn modelId="{9736404E-90E2-4D30-A2FF-48A36E4EE69E}" type="presParOf" srcId="{6D4AE7BB-8E15-4472-8661-C366DC76B608}" destId="{B27BE6D9-AE9F-4003-89C6-5518333971E4}" srcOrd="1" destOrd="0" presId="urn:microsoft.com/office/officeart/2005/8/layout/hierarchy2"/>
    <dgm:cxn modelId="{EF59AA24-29B8-4CB8-9A64-A86A720D7B5F}" type="presParOf" srcId="{B27BE6D9-AE9F-4003-89C6-5518333971E4}" destId="{BBF3A3C3-1C03-410A-84E0-FA9B85E3C211}" srcOrd="0" destOrd="0" presId="urn:microsoft.com/office/officeart/2005/8/layout/hierarchy2"/>
    <dgm:cxn modelId="{F322F285-055B-487D-B854-B7961812EDBB}" type="presParOf" srcId="{B27BE6D9-AE9F-4003-89C6-5518333971E4}" destId="{FDA61476-0751-400C-B65C-2F64EC71E01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7C2FD-A2E0-42A6-AAE0-CA01024788ED}">
      <dsp:nvSpPr>
        <dsp:cNvPr id="0" name=""/>
        <dsp:cNvSpPr/>
      </dsp:nvSpPr>
      <dsp:spPr>
        <a:xfrm>
          <a:off x="8836" y="2320907"/>
          <a:ext cx="1608524" cy="11851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Classification of labor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549" y="2355620"/>
        <a:ext cx="1539098" cy="1115750"/>
      </dsp:txXfrm>
    </dsp:sp>
    <dsp:sp modelId="{0EF47C66-9749-43D1-BEF6-B42A1E010912}">
      <dsp:nvSpPr>
        <dsp:cNvPr id="0" name=""/>
        <dsp:cNvSpPr/>
      </dsp:nvSpPr>
      <dsp:spPr>
        <a:xfrm rot="17316784">
          <a:off x="931140" y="1945953"/>
          <a:ext cx="2015850" cy="24673"/>
        </a:xfrm>
        <a:custGeom>
          <a:avLst/>
          <a:gdLst/>
          <a:ahLst/>
          <a:cxnLst/>
          <a:rect l="0" t="0" r="0" b="0"/>
          <a:pathLst>
            <a:path>
              <a:moveTo>
                <a:pt x="0" y="12336"/>
              </a:moveTo>
              <a:lnTo>
                <a:pt x="2015850" y="12336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888669" y="1907894"/>
        <a:ext cx="100792" cy="100792"/>
      </dsp:txXfrm>
    </dsp:sp>
    <dsp:sp modelId="{31FFD8DA-9EF4-4167-9097-AD6FCB426B91}">
      <dsp:nvSpPr>
        <dsp:cNvPr id="0" name=""/>
        <dsp:cNvSpPr/>
      </dsp:nvSpPr>
      <dsp:spPr>
        <a:xfrm>
          <a:off x="2260770" y="600953"/>
          <a:ext cx="1608524" cy="804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Hired/Casual labor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2284326" y="624509"/>
        <a:ext cx="1561412" cy="757150"/>
      </dsp:txXfrm>
    </dsp:sp>
    <dsp:sp modelId="{E1B7CFA6-7133-4404-A2D6-2D5887D30BAA}">
      <dsp:nvSpPr>
        <dsp:cNvPr id="0" name=""/>
        <dsp:cNvSpPr/>
      </dsp:nvSpPr>
      <dsp:spPr>
        <a:xfrm rot="19457599">
          <a:off x="3794819" y="759522"/>
          <a:ext cx="792361" cy="24673"/>
        </a:xfrm>
        <a:custGeom>
          <a:avLst/>
          <a:gdLst/>
          <a:ahLst/>
          <a:cxnLst/>
          <a:rect l="0" t="0" r="0" b="0"/>
          <a:pathLst>
            <a:path>
              <a:moveTo>
                <a:pt x="0" y="12336"/>
              </a:moveTo>
              <a:lnTo>
                <a:pt x="792361" y="12336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71190" y="752049"/>
        <a:ext cx="39618" cy="39618"/>
      </dsp:txXfrm>
    </dsp:sp>
    <dsp:sp modelId="{8DDD2FBB-E9F3-44A4-8871-49E264C96224}">
      <dsp:nvSpPr>
        <dsp:cNvPr id="0" name=""/>
        <dsp:cNvSpPr/>
      </dsp:nvSpPr>
      <dsp:spPr>
        <a:xfrm>
          <a:off x="4512704" y="138502"/>
          <a:ext cx="1608524" cy="804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Seasonal work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4536260" y="162058"/>
        <a:ext cx="1561412" cy="757150"/>
      </dsp:txXfrm>
    </dsp:sp>
    <dsp:sp modelId="{24384780-CC64-4F89-B40B-37547A84AAAE}">
      <dsp:nvSpPr>
        <dsp:cNvPr id="0" name=""/>
        <dsp:cNvSpPr/>
      </dsp:nvSpPr>
      <dsp:spPr>
        <a:xfrm rot="2142401">
          <a:off x="3794819" y="1221972"/>
          <a:ext cx="792361" cy="24673"/>
        </a:xfrm>
        <a:custGeom>
          <a:avLst/>
          <a:gdLst/>
          <a:ahLst/>
          <a:cxnLst/>
          <a:rect l="0" t="0" r="0" b="0"/>
          <a:pathLst>
            <a:path>
              <a:moveTo>
                <a:pt x="0" y="12336"/>
              </a:moveTo>
              <a:lnTo>
                <a:pt x="792361" y="12336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71190" y="1214500"/>
        <a:ext cx="39618" cy="39618"/>
      </dsp:txXfrm>
    </dsp:sp>
    <dsp:sp modelId="{0AD4916D-A4B1-49FF-9CB0-14AE45CA3D7F}">
      <dsp:nvSpPr>
        <dsp:cNvPr id="0" name=""/>
        <dsp:cNvSpPr/>
      </dsp:nvSpPr>
      <dsp:spPr>
        <a:xfrm>
          <a:off x="4512704" y="1063403"/>
          <a:ext cx="1608524" cy="804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For Specific jobs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4536260" y="1086959"/>
        <a:ext cx="1561412" cy="757150"/>
      </dsp:txXfrm>
    </dsp:sp>
    <dsp:sp modelId="{67F5F8E9-7AFB-43CD-A713-0FA3CDBF8CC5}">
      <dsp:nvSpPr>
        <dsp:cNvPr id="0" name=""/>
        <dsp:cNvSpPr/>
      </dsp:nvSpPr>
      <dsp:spPr>
        <a:xfrm rot="21277117">
          <a:off x="1615936" y="2870855"/>
          <a:ext cx="646258" cy="24673"/>
        </a:xfrm>
        <a:custGeom>
          <a:avLst/>
          <a:gdLst/>
          <a:ahLst/>
          <a:cxnLst/>
          <a:rect l="0" t="0" r="0" b="0"/>
          <a:pathLst>
            <a:path>
              <a:moveTo>
                <a:pt x="0" y="12336"/>
              </a:moveTo>
              <a:lnTo>
                <a:pt x="646258" y="12336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922909" y="2867035"/>
        <a:ext cx="32312" cy="32312"/>
      </dsp:txXfrm>
    </dsp:sp>
    <dsp:sp modelId="{B58D6D44-8D71-417D-AE1B-78BE85B2E0AE}">
      <dsp:nvSpPr>
        <dsp:cNvPr id="0" name=""/>
        <dsp:cNvSpPr/>
      </dsp:nvSpPr>
      <dsp:spPr>
        <a:xfrm>
          <a:off x="2260770" y="2450756"/>
          <a:ext cx="1608524" cy="804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Temporary labor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2284326" y="2474312"/>
        <a:ext cx="1561412" cy="757150"/>
      </dsp:txXfrm>
    </dsp:sp>
    <dsp:sp modelId="{7E65FF80-5E49-41C2-96A2-A990F51EE5EC}">
      <dsp:nvSpPr>
        <dsp:cNvPr id="0" name=""/>
        <dsp:cNvSpPr/>
      </dsp:nvSpPr>
      <dsp:spPr>
        <a:xfrm rot="19457599">
          <a:off x="3794819" y="2609325"/>
          <a:ext cx="792361" cy="24673"/>
        </a:xfrm>
        <a:custGeom>
          <a:avLst/>
          <a:gdLst/>
          <a:ahLst/>
          <a:cxnLst/>
          <a:rect l="0" t="0" r="0" b="0"/>
          <a:pathLst>
            <a:path>
              <a:moveTo>
                <a:pt x="0" y="12336"/>
              </a:moveTo>
              <a:lnTo>
                <a:pt x="792361" y="12336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71190" y="2601852"/>
        <a:ext cx="39618" cy="39618"/>
      </dsp:txXfrm>
    </dsp:sp>
    <dsp:sp modelId="{913B83CD-B6B6-4D87-AC4A-42D2602AC053}">
      <dsp:nvSpPr>
        <dsp:cNvPr id="0" name=""/>
        <dsp:cNvSpPr/>
      </dsp:nvSpPr>
      <dsp:spPr>
        <a:xfrm>
          <a:off x="4512704" y="1988305"/>
          <a:ext cx="1608524" cy="804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Skilled labor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4536260" y="2011861"/>
        <a:ext cx="1561412" cy="757150"/>
      </dsp:txXfrm>
    </dsp:sp>
    <dsp:sp modelId="{BC7A7A1C-20B3-4EC5-8BA1-2B74972CE9EE}">
      <dsp:nvSpPr>
        <dsp:cNvPr id="0" name=""/>
        <dsp:cNvSpPr/>
      </dsp:nvSpPr>
      <dsp:spPr>
        <a:xfrm rot="2142401">
          <a:off x="3794819" y="3071776"/>
          <a:ext cx="792361" cy="24673"/>
        </a:xfrm>
        <a:custGeom>
          <a:avLst/>
          <a:gdLst/>
          <a:ahLst/>
          <a:cxnLst/>
          <a:rect l="0" t="0" r="0" b="0"/>
          <a:pathLst>
            <a:path>
              <a:moveTo>
                <a:pt x="0" y="12336"/>
              </a:moveTo>
              <a:lnTo>
                <a:pt x="792361" y="12336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71190" y="3064303"/>
        <a:ext cx="39618" cy="39618"/>
      </dsp:txXfrm>
    </dsp:sp>
    <dsp:sp modelId="{7F3CABC3-29E2-4A96-AE5F-438C1F054BB3}">
      <dsp:nvSpPr>
        <dsp:cNvPr id="0" name=""/>
        <dsp:cNvSpPr/>
      </dsp:nvSpPr>
      <dsp:spPr>
        <a:xfrm>
          <a:off x="4512704" y="2913206"/>
          <a:ext cx="1608524" cy="804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Unskilled labor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4536260" y="2936762"/>
        <a:ext cx="1561412" cy="757150"/>
      </dsp:txXfrm>
    </dsp:sp>
    <dsp:sp modelId="{42752DD4-047E-4D33-AA35-3604F2EF8325}">
      <dsp:nvSpPr>
        <dsp:cNvPr id="0" name=""/>
        <dsp:cNvSpPr/>
      </dsp:nvSpPr>
      <dsp:spPr>
        <a:xfrm rot="4283216">
          <a:off x="931140" y="3856366"/>
          <a:ext cx="2015850" cy="24673"/>
        </a:xfrm>
        <a:custGeom>
          <a:avLst/>
          <a:gdLst/>
          <a:ahLst/>
          <a:cxnLst/>
          <a:rect l="0" t="0" r="0" b="0"/>
          <a:pathLst>
            <a:path>
              <a:moveTo>
                <a:pt x="0" y="12336"/>
              </a:moveTo>
              <a:lnTo>
                <a:pt x="2015850" y="12336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888669" y="3818306"/>
        <a:ext cx="100792" cy="100792"/>
      </dsp:txXfrm>
    </dsp:sp>
    <dsp:sp modelId="{F5DC1E7D-A805-45B1-91F6-E5574C2EFEF9}">
      <dsp:nvSpPr>
        <dsp:cNvPr id="0" name=""/>
        <dsp:cNvSpPr/>
      </dsp:nvSpPr>
      <dsp:spPr>
        <a:xfrm>
          <a:off x="2260770" y="4421777"/>
          <a:ext cx="1608524" cy="804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Permanent labor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2284326" y="4445333"/>
        <a:ext cx="1561412" cy="757150"/>
      </dsp:txXfrm>
    </dsp:sp>
    <dsp:sp modelId="{06E89E25-35C6-41CE-A982-707988A2E497}">
      <dsp:nvSpPr>
        <dsp:cNvPr id="0" name=""/>
        <dsp:cNvSpPr/>
      </dsp:nvSpPr>
      <dsp:spPr>
        <a:xfrm rot="19319436">
          <a:off x="3782698" y="4560143"/>
          <a:ext cx="816603" cy="24673"/>
        </a:xfrm>
        <a:custGeom>
          <a:avLst/>
          <a:gdLst/>
          <a:ahLst/>
          <a:cxnLst/>
          <a:rect l="0" t="0" r="0" b="0"/>
          <a:pathLst>
            <a:path>
              <a:moveTo>
                <a:pt x="0" y="12336"/>
              </a:moveTo>
              <a:lnTo>
                <a:pt x="816603" y="12336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70584" y="4552065"/>
        <a:ext cx="40830" cy="40830"/>
      </dsp:txXfrm>
    </dsp:sp>
    <dsp:sp modelId="{DA3172AD-A615-4853-88B3-8CFA95279DF4}">
      <dsp:nvSpPr>
        <dsp:cNvPr id="0" name=""/>
        <dsp:cNvSpPr/>
      </dsp:nvSpPr>
      <dsp:spPr>
        <a:xfrm>
          <a:off x="4512704" y="3918920"/>
          <a:ext cx="1608524" cy="804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Skilled labor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4536260" y="3942476"/>
        <a:ext cx="1561412" cy="757150"/>
      </dsp:txXfrm>
    </dsp:sp>
    <dsp:sp modelId="{2D9110FC-72C3-4513-A544-40C8525EA78B}">
      <dsp:nvSpPr>
        <dsp:cNvPr id="0" name=""/>
        <dsp:cNvSpPr/>
      </dsp:nvSpPr>
      <dsp:spPr>
        <a:xfrm>
          <a:off x="6121229" y="4308715"/>
          <a:ext cx="643409" cy="24673"/>
        </a:xfrm>
        <a:custGeom>
          <a:avLst/>
          <a:gdLst/>
          <a:ahLst/>
          <a:cxnLst/>
          <a:rect l="0" t="0" r="0" b="0"/>
          <a:pathLst>
            <a:path>
              <a:moveTo>
                <a:pt x="0" y="12336"/>
              </a:moveTo>
              <a:lnTo>
                <a:pt x="643409" y="12336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6426848" y="4304966"/>
        <a:ext cx="32170" cy="32170"/>
      </dsp:txXfrm>
    </dsp:sp>
    <dsp:sp modelId="{B17CF644-7F22-4E60-B75E-38F2A019FEBE}">
      <dsp:nvSpPr>
        <dsp:cNvPr id="0" name=""/>
        <dsp:cNvSpPr/>
      </dsp:nvSpPr>
      <dsp:spPr>
        <a:xfrm>
          <a:off x="6764639" y="3838108"/>
          <a:ext cx="1608524" cy="965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Milker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Supervisor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Clerical</a:t>
          </a:r>
          <a:endParaRPr lang="en-US" sz="1400" b="1" kern="1200" dirty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6792929" y="3866398"/>
        <a:ext cx="1551944" cy="909306"/>
      </dsp:txXfrm>
    </dsp:sp>
    <dsp:sp modelId="{5C37342B-4133-40B2-B3DE-0761893F86FD}">
      <dsp:nvSpPr>
        <dsp:cNvPr id="0" name=""/>
        <dsp:cNvSpPr/>
      </dsp:nvSpPr>
      <dsp:spPr>
        <a:xfrm rot="2280564">
          <a:off x="3782698" y="5063000"/>
          <a:ext cx="816603" cy="24673"/>
        </a:xfrm>
        <a:custGeom>
          <a:avLst/>
          <a:gdLst/>
          <a:ahLst/>
          <a:cxnLst/>
          <a:rect l="0" t="0" r="0" b="0"/>
          <a:pathLst>
            <a:path>
              <a:moveTo>
                <a:pt x="0" y="12336"/>
              </a:moveTo>
              <a:lnTo>
                <a:pt x="816603" y="12336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70584" y="5054922"/>
        <a:ext cx="40830" cy="40830"/>
      </dsp:txXfrm>
    </dsp:sp>
    <dsp:sp modelId="{1D2024C2-07DF-4CFA-B041-D4077743E87F}">
      <dsp:nvSpPr>
        <dsp:cNvPr id="0" name=""/>
        <dsp:cNvSpPr/>
      </dsp:nvSpPr>
      <dsp:spPr>
        <a:xfrm>
          <a:off x="4512704" y="4924634"/>
          <a:ext cx="1608524" cy="804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Unskilled labor 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4536260" y="4948190"/>
        <a:ext cx="1561412" cy="757150"/>
      </dsp:txXfrm>
    </dsp:sp>
    <dsp:sp modelId="{3F0BA75B-9F77-4EF1-97BD-1BFA6D74B823}">
      <dsp:nvSpPr>
        <dsp:cNvPr id="0" name=""/>
        <dsp:cNvSpPr/>
      </dsp:nvSpPr>
      <dsp:spPr>
        <a:xfrm>
          <a:off x="6121229" y="5314429"/>
          <a:ext cx="643409" cy="24673"/>
        </a:xfrm>
        <a:custGeom>
          <a:avLst/>
          <a:gdLst/>
          <a:ahLst/>
          <a:cxnLst/>
          <a:rect l="0" t="0" r="0" b="0"/>
          <a:pathLst>
            <a:path>
              <a:moveTo>
                <a:pt x="0" y="12336"/>
              </a:moveTo>
              <a:lnTo>
                <a:pt x="643409" y="12336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6426848" y="5310680"/>
        <a:ext cx="32170" cy="32170"/>
      </dsp:txXfrm>
    </dsp:sp>
    <dsp:sp modelId="{BBF3A3C3-1C03-410A-84E0-FA9B85E3C211}">
      <dsp:nvSpPr>
        <dsp:cNvPr id="0" name=""/>
        <dsp:cNvSpPr/>
      </dsp:nvSpPr>
      <dsp:spPr>
        <a:xfrm>
          <a:off x="6764639" y="4924634"/>
          <a:ext cx="1608524" cy="804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Workers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Attendants</a:t>
          </a:r>
          <a:endParaRPr lang="en-US" sz="1400" b="1" kern="1200" dirty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6788195" y="4948190"/>
        <a:ext cx="1561412" cy="757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6D5-396D-46CB-A40D-F4D55FD63A25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B09E-CD14-419A-9CE7-254FB513CE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8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6D5-396D-46CB-A40D-F4D55FD63A25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B09E-CD14-419A-9CE7-254FB513CE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2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6D5-396D-46CB-A40D-F4D55FD63A25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B09E-CD14-419A-9CE7-254FB513CE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2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6D5-396D-46CB-A40D-F4D55FD63A25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B09E-CD14-419A-9CE7-254FB513CE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138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6D5-396D-46CB-A40D-F4D55FD63A25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B09E-CD14-419A-9CE7-254FB513CE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00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6D5-396D-46CB-A40D-F4D55FD63A25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B09E-CD14-419A-9CE7-254FB513CE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53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6D5-396D-46CB-A40D-F4D55FD63A25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B09E-CD14-419A-9CE7-254FB513CE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83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6D5-396D-46CB-A40D-F4D55FD63A25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B09E-CD14-419A-9CE7-254FB513CE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6D5-396D-46CB-A40D-F4D55FD63A25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B09E-CD14-419A-9CE7-254FB513CE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7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6D5-396D-46CB-A40D-F4D55FD63A25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B09E-CD14-419A-9CE7-254FB513CE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64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6D5-396D-46CB-A40D-F4D55FD63A25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B09E-CD14-419A-9CE7-254FB513CE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9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6D5-396D-46CB-A40D-F4D55FD63A25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B09E-CD14-419A-9CE7-254FB513CE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6D5-396D-46CB-A40D-F4D55FD63A25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B09E-CD14-419A-9CE7-254FB513CE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4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6D5-396D-46CB-A40D-F4D55FD63A25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B09E-CD14-419A-9CE7-254FB513CE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7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6D5-396D-46CB-A40D-F4D55FD63A25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B09E-CD14-419A-9CE7-254FB513CE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0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6D5-396D-46CB-A40D-F4D55FD63A25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B09E-CD14-419A-9CE7-254FB513CE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8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6D5-396D-46CB-A40D-F4D55FD63A25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B09E-CD14-419A-9CE7-254FB513CE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0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4E56D5-396D-46CB-A40D-F4D55FD63A25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B09E-CD14-419A-9CE7-254FB513CE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48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685800"/>
            <a:ext cx="6982158" cy="2438400"/>
          </a:xfrm>
        </p:spPr>
        <p:txBody>
          <a:bodyPr/>
          <a:lstStyle/>
          <a:p>
            <a:r>
              <a:rPr lang="en-US" sz="3600" u="sng" dirty="0" smtClean="0"/>
              <a:t>“</a:t>
            </a:r>
            <a:r>
              <a:rPr lang="en-US" sz="3600" b="1" u="sng" dirty="0" smtClean="0">
                <a:latin typeface="Algerian" panose="04020705040A02060702" pitchFamily="82" charset="0"/>
              </a:rPr>
              <a:t>Labor of </a:t>
            </a:r>
            <a:r>
              <a:rPr lang="en-US" sz="3600" b="1" u="sng" dirty="0" smtClean="0">
                <a:latin typeface="Algerian" panose="04020705040A02060702" pitchFamily="82" charset="0"/>
              </a:rPr>
              <a:t>Dairy Farm</a:t>
            </a:r>
            <a:r>
              <a:rPr lang="en-US" sz="3600" u="sng" dirty="0" smtClean="0"/>
              <a:t>”</a:t>
            </a:r>
            <a:endParaRPr lang="en-US" sz="36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Made by: </a:t>
            </a:r>
            <a:r>
              <a:rPr lang="en-US" b="1" dirty="0" smtClean="0">
                <a:latin typeface="Arial Black" panose="020B0A04020102020204" pitchFamily="34" charset="0"/>
              </a:rPr>
              <a:t>RUMAISA KHAN</a:t>
            </a:r>
            <a:endParaRPr lang="en-US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5562600" cy="762000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Algerian" panose="04020705040A02060702" pitchFamily="82" charset="0"/>
              </a:rPr>
              <a:t>TYPE OF LABOURS</a:t>
            </a:r>
            <a:r>
              <a:rPr lang="en-US" u="sng" dirty="0" smtClean="0"/>
              <a:t>: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883797"/>
              </p:ext>
            </p:extLst>
          </p:nvPr>
        </p:nvGraphicFramePr>
        <p:xfrm>
          <a:off x="228600" y="838200"/>
          <a:ext cx="8382000" cy="58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239000" cy="762000"/>
          </a:xfrm>
        </p:spPr>
        <p:txBody>
          <a:bodyPr/>
          <a:lstStyle/>
          <a:p>
            <a:r>
              <a:rPr lang="en-US" u="sng" dirty="0" smtClean="0">
                <a:latin typeface="Algerian" panose="04020705040A02060702" pitchFamily="82" charset="0"/>
              </a:rPr>
              <a:t>Duration of </a:t>
            </a:r>
            <a:r>
              <a:rPr lang="en-US" u="sng" dirty="0" smtClean="0">
                <a:latin typeface="Algerian" panose="04020705040A02060702" pitchFamily="82" charset="0"/>
              </a:rPr>
              <a:t>Labor</a:t>
            </a:r>
            <a:r>
              <a:rPr lang="en-US" u="sng" dirty="0" smtClean="0"/>
              <a:t>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239000" cy="4943622"/>
          </a:xfrm>
        </p:spPr>
        <p:txBody>
          <a:bodyPr>
            <a:normAutofit/>
          </a:bodyPr>
          <a:lstStyle/>
          <a:p>
            <a:r>
              <a:rPr lang="en-US" dirty="0" smtClean="0"/>
              <a:t>FULL TIME LABOR:</a:t>
            </a:r>
            <a:r>
              <a:rPr lang="en-US" sz="2000" dirty="0" smtClean="0"/>
              <a:t> In general, paying job that involves 35 or more (usually 40) hours of work during a week.</a:t>
            </a:r>
          </a:p>
          <a:p>
            <a:r>
              <a:rPr lang="en-US" dirty="0" smtClean="0"/>
              <a:t>PART TIME LABOR: </a:t>
            </a:r>
            <a:r>
              <a:rPr lang="en-US" sz="2000" dirty="0" smtClean="0"/>
              <a:t>A </a:t>
            </a:r>
            <a:r>
              <a:rPr lang="en-US" sz="2000" b="1" dirty="0" smtClean="0"/>
              <a:t>part-time job</a:t>
            </a:r>
            <a:r>
              <a:rPr lang="en-US" sz="2000" dirty="0" smtClean="0"/>
              <a:t> is a form of employment that carries fewer hours per week than a full-time job.</a:t>
            </a:r>
          </a:p>
          <a:p>
            <a:r>
              <a:rPr lang="en-US" dirty="0" smtClean="0"/>
              <a:t> SHIFT WORKERS: </a:t>
            </a:r>
            <a:r>
              <a:rPr lang="en-US" sz="2000" dirty="0" smtClean="0"/>
              <a:t>The practice typically sees the day divided into shifts, set periods of time during which different groups of workers perform their duties.</a:t>
            </a:r>
          </a:p>
          <a:p>
            <a:r>
              <a:rPr lang="en-US" dirty="0" smtClean="0"/>
              <a:t> OVERTIME: </a:t>
            </a:r>
            <a:r>
              <a:rPr lang="en-US" sz="2000" b="1" dirty="0" smtClean="0"/>
              <a:t>Overtime</a:t>
            </a:r>
            <a:r>
              <a:rPr lang="en-US" sz="2000" dirty="0" smtClean="0"/>
              <a:t> refers to any hours worked by an </a:t>
            </a:r>
            <a:r>
              <a:rPr lang="en-US" sz="2000" b="1" dirty="0" smtClean="0"/>
              <a:t>employee</a:t>
            </a:r>
            <a:r>
              <a:rPr lang="en-US" sz="2000" dirty="0" smtClean="0"/>
              <a:t> that exceed their normally scheduled working hours.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27" y="609600"/>
            <a:ext cx="7467600" cy="838200"/>
          </a:xfrm>
        </p:spPr>
        <p:txBody>
          <a:bodyPr/>
          <a:lstStyle/>
          <a:p>
            <a:r>
              <a:rPr lang="en-US" u="sng" dirty="0" smtClean="0">
                <a:latin typeface="Algerian" panose="04020705040A02060702" pitchFamily="82" charset="0"/>
              </a:rPr>
              <a:t>Job description</a:t>
            </a:r>
            <a:r>
              <a:rPr lang="en-US" u="sng" dirty="0" smtClean="0"/>
              <a:t>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6711654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SUPERVISOR: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a person who directs and oversees the work of another person.</a:t>
            </a:r>
          </a:p>
          <a:p>
            <a:pPr fontAlgn="base"/>
            <a:r>
              <a:rPr lang="en-US" dirty="0" smtClean="0"/>
              <a:t>MILKER: </a:t>
            </a:r>
            <a:r>
              <a:rPr lang="en-US" sz="2400" dirty="0" smtClean="0"/>
              <a:t>one that milks an animal.</a:t>
            </a:r>
          </a:p>
          <a:p>
            <a:pPr fontAlgn="base"/>
            <a:r>
              <a:rPr lang="en-US" dirty="0" smtClean="0"/>
              <a:t>FEEDING MAN: </a:t>
            </a:r>
            <a:r>
              <a:rPr lang="en-US" sz="2400" dirty="0" smtClean="0"/>
              <a:t>a person who gives feed to animal.</a:t>
            </a:r>
          </a:p>
          <a:p>
            <a:pPr fontAlgn="base"/>
            <a:r>
              <a:rPr lang="en-US" dirty="0" smtClean="0"/>
              <a:t> SECURITY GUARD:</a:t>
            </a:r>
            <a:r>
              <a:rPr lang="en-US" sz="2400" dirty="0" smtClean="0"/>
              <a:t> a person employed to protect a building against intruders or damage.</a:t>
            </a:r>
          </a:p>
          <a:p>
            <a:r>
              <a:rPr lang="en-US" dirty="0" smtClean="0"/>
              <a:t> CLEANER:</a:t>
            </a:r>
            <a:r>
              <a:rPr lang="en-US" sz="2400" dirty="0" smtClean="0"/>
              <a:t> a person employed to clean the interior of a building.</a:t>
            </a:r>
          </a:p>
          <a:p>
            <a:pPr>
              <a:buNone/>
            </a:pPr>
            <a:endParaRPr lang="en-US" dirty="0" smtClean="0"/>
          </a:p>
          <a:p>
            <a:pPr fontAlgn="base"/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315200" cy="838200"/>
          </a:xfrm>
        </p:spPr>
        <p:txBody>
          <a:bodyPr/>
          <a:lstStyle/>
          <a:p>
            <a:r>
              <a:rPr lang="en-US" sz="4000" u="sng" dirty="0" smtClean="0">
                <a:latin typeface="Algerian" panose="04020705040A02060702" pitchFamily="82" charset="0"/>
              </a:rPr>
              <a:t>TYPE OF PAYMENT (WAGES)</a:t>
            </a:r>
            <a:r>
              <a:rPr lang="en-US" sz="4000" u="sng" dirty="0" smtClean="0"/>
              <a:t>: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29397"/>
            <a:ext cx="72390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TIME WAGES: 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sz="2000" dirty="0" smtClean="0"/>
              <a:t>the workers are paid the wages on the basis of time as, per hour, per day, per week, per fortnight or per month etc. </a:t>
            </a:r>
            <a:r>
              <a:rPr lang="en-US" sz="2000" dirty="0" err="1" smtClean="0"/>
              <a:t>eg</a:t>
            </a:r>
            <a:r>
              <a:rPr lang="en-US" sz="2000" dirty="0" smtClean="0"/>
              <a:t>; contract workers.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PIECE WAGES: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sz="2000" dirty="0" smtClean="0"/>
              <a:t>the worker is paid per unit of creation. Whether the "unit of creation" is a clay pot or a </a:t>
            </a:r>
            <a:r>
              <a:rPr lang="en-US" sz="2000" b="1" dirty="0" smtClean="0"/>
              <a:t>piece</a:t>
            </a:r>
            <a:r>
              <a:rPr lang="en-US" sz="2000" dirty="0" smtClean="0"/>
              <a:t> of writing, a person is paid by individual output, no matter how long it takes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REAL WAGES: </a:t>
            </a:r>
            <a:r>
              <a:rPr lang="en-US" sz="2000" dirty="0" smtClean="0"/>
              <a:t>are wages adjusted for inflation or, equivalently, wages in terms of the amount of goods and services that can be bought.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849271"/>
            <a:ext cx="5229679" cy="460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</TotalTime>
  <Words>168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Arial Black</vt:lpstr>
      <vt:lpstr>Century Gothic</vt:lpstr>
      <vt:lpstr>Wingdings</vt:lpstr>
      <vt:lpstr>Wingdings 3</vt:lpstr>
      <vt:lpstr>Ion</vt:lpstr>
      <vt:lpstr>“Labor of Dairy Farm”</vt:lpstr>
      <vt:lpstr>TYPE OF LABOURS:</vt:lpstr>
      <vt:lpstr>Duration of Labor:</vt:lpstr>
      <vt:lpstr>Job description:</vt:lpstr>
      <vt:lpstr>TYPE OF PAYMENT (WAGES):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“Labor of dairy   farm”</dc:title>
  <dc:creator>chetal Computer</dc:creator>
  <cp:lastModifiedBy>ZEESHAN ALI SHAH</cp:lastModifiedBy>
  <cp:revision>33</cp:revision>
  <dcterms:created xsi:type="dcterms:W3CDTF">2020-04-28T16:22:48Z</dcterms:created>
  <dcterms:modified xsi:type="dcterms:W3CDTF">2020-04-29T16:01:08Z</dcterms:modified>
</cp:coreProperties>
</file>