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4"/>
  </p:sldMasterIdLst>
  <p:notesMasterIdLst>
    <p:notesMasterId r:id="rId68"/>
  </p:notesMasterIdLst>
  <p:sldIdLst>
    <p:sldId id="388" r:id="rId5"/>
    <p:sldId id="293" r:id="rId6"/>
    <p:sldId id="280" r:id="rId7"/>
    <p:sldId id="281" r:id="rId8"/>
    <p:sldId id="284" r:id="rId9"/>
    <p:sldId id="285" r:id="rId10"/>
    <p:sldId id="286" r:id="rId11"/>
    <p:sldId id="287" r:id="rId12"/>
    <p:sldId id="295" r:id="rId13"/>
    <p:sldId id="296" r:id="rId14"/>
    <p:sldId id="282" r:id="rId15"/>
    <p:sldId id="298" r:id="rId16"/>
    <p:sldId id="292" r:id="rId17"/>
    <p:sldId id="307" r:id="rId18"/>
    <p:sldId id="308" r:id="rId19"/>
    <p:sldId id="309" r:id="rId20"/>
    <p:sldId id="310" r:id="rId21"/>
    <p:sldId id="311" r:id="rId22"/>
    <p:sldId id="316" r:id="rId23"/>
    <p:sldId id="317" r:id="rId24"/>
    <p:sldId id="312" r:id="rId25"/>
    <p:sldId id="313" r:id="rId26"/>
    <p:sldId id="314" r:id="rId27"/>
    <p:sldId id="315" r:id="rId28"/>
    <p:sldId id="318" r:id="rId29"/>
    <p:sldId id="319" r:id="rId30"/>
    <p:sldId id="320" r:id="rId31"/>
    <p:sldId id="324" r:id="rId32"/>
    <p:sldId id="340" r:id="rId33"/>
    <p:sldId id="377" r:id="rId34"/>
    <p:sldId id="378" r:id="rId35"/>
    <p:sldId id="379" r:id="rId36"/>
    <p:sldId id="380" r:id="rId37"/>
    <p:sldId id="381" r:id="rId38"/>
    <p:sldId id="382" r:id="rId39"/>
    <p:sldId id="387" r:id="rId40"/>
    <p:sldId id="383" r:id="rId41"/>
    <p:sldId id="384" r:id="rId42"/>
    <p:sldId id="385" r:id="rId43"/>
    <p:sldId id="386"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357" r:id="rId61"/>
    <p:sldId id="358" r:id="rId62"/>
    <p:sldId id="359" r:id="rId63"/>
    <p:sldId id="360" r:id="rId64"/>
    <p:sldId id="301" r:id="rId65"/>
    <p:sldId id="303" r:id="rId66"/>
    <p:sldId id="306" r:id="rId6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29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5" autoAdjust="0"/>
    <p:restoredTop sz="94660"/>
  </p:normalViewPr>
  <p:slideViewPr>
    <p:cSldViewPr snapToGrid="0">
      <p:cViewPr varScale="1">
        <p:scale>
          <a:sx n="120" d="100"/>
          <a:sy n="120" d="100"/>
        </p:scale>
        <p:origin x="1260" y="96"/>
      </p:cViewPr>
      <p:guideLst>
        <p:guide orient="horz" pos="4297"/>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monen Teuvo" userId="c9cd64d2-f12a-479c-96c9-447a25e882dd" providerId="ADAL" clId="{8A2A456B-3199-4EA7-83A4-0C44E5E7A6FD}"/>
    <pc:docChg chg="undo redo custSel delSld modSld">
      <pc:chgData name="Heimonen Teuvo" userId="c9cd64d2-f12a-479c-96c9-447a25e882dd" providerId="ADAL" clId="{8A2A456B-3199-4EA7-83A4-0C44E5E7A6FD}" dt="2020-08-27T04:38:25.303" v="659" actId="6549"/>
      <pc:docMkLst>
        <pc:docMk/>
      </pc:docMkLst>
      <pc:sldChg chg="addSp delSp modSp">
        <pc:chgData name="Heimonen Teuvo" userId="c9cd64d2-f12a-479c-96c9-447a25e882dd" providerId="ADAL" clId="{8A2A456B-3199-4EA7-83A4-0C44E5E7A6FD}" dt="2020-08-27T04:21:19.089" v="79"/>
        <pc:sldMkLst>
          <pc:docMk/>
          <pc:sldMk cId="0" sldId="280"/>
        </pc:sldMkLst>
        <pc:spChg chg="add del">
          <ac:chgData name="Heimonen Teuvo" userId="c9cd64d2-f12a-479c-96c9-447a25e882dd" providerId="ADAL" clId="{8A2A456B-3199-4EA7-83A4-0C44E5E7A6FD}" dt="2020-08-27T04:21:14.701" v="73"/>
          <ac:spMkLst>
            <pc:docMk/>
            <pc:sldMk cId="0" sldId="280"/>
            <ac:spMk id="4" creationId="{2468646E-83F2-4C9E-80E2-CECAA219D53C}"/>
          </ac:spMkLst>
        </pc:spChg>
        <pc:spChg chg="add del mod">
          <ac:chgData name="Heimonen Teuvo" userId="c9cd64d2-f12a-479c-96c9-447a25e882dd" providerId="ADAL" clId="{8A2A456B-3199-4EA7-83A4-0C44E5E7A6FD}" dt="2020-08-27T04:21:19.089" v="79"/>
          <ac:spMkLst>
            <pc:docMk/>
            <pc:sldMk cId="0" sldId="280"/>
            <ac:spMk id="44034" creationId="{507B4645-5D2F-4EE1-AA0E-803BB486FF83}"/>
          </ac:spMkLst>
        </pc:spChg>
      </pc:sldChg>
      <pc:sldChg chg="modSp">
        <pc:chgData name="Heimonen Teuvo" userId="c9cd64d2-f12a-479c-96c9-447a25e882dd" providerId="ADAL" clId="{8A2A456B-3199-4EA7-83A4-0C44E5E7A6FD}" dt="2020-08-27T04:21:19.089" v="79"/>
        <pc:sldMkLst>
          <pc:docMk/>
          <pc:sldMk cId="0" sldId="281"/>
        </pc:sldMkLst>
        <pc:spChg chg="mod">
          <ac:chgData name="Heimonen Teuvo" userId="c9cd64d2-f12a-479c-96c9-447a25e882dd" providerId="ADAL" clId="{8A2A456B-3199-4EA7-83A4-0C44E5E7A6FD}" dt="2020-08-27T04:21:19.089" v="79"/>
          <ac:spMkLst>
            <pc:docMk/>
            <pc:sldMk cId="0" sldId="281"/>
            <ac:spMk id="45058" creationId="{F5C31311-3337-4F38-BBF7-1791B46E81CD}"/>
          </ac:spMkLst>
        </pc:spChg>
      </pc:sldChg>
      <pc:sldChg chg="modSp">
        <pc:chgData name="Heimonen Teuvo" userId="c9cd64d2-f12a-479c-96c9-447a25e882dd" providerId="ADAL" clId="{8A2A456B-3199-4EA7-83A4-0C44E5E7A6FD}" dt="2020-08-27T04:21:19.089" v="79"/>
        <pc:sldMkLst>
          <pc:docMk/>
          <pc:sldMk cId="0" sldId="282"/>
        </pc:sldMkLst>
        <pc:spChg chg="mod">
          <ac:chgData name="Heimonen Teuvo" userId="c9cd64d2-f12a-479c-96c9-447a25e882dd" providerId="ADAL" clId="{8A2A456B-3199-4EA7-83A4-0C44E5E7A6FD}" dt="2020-08-27T04:21:19.089" v="79"/>
          <ac:spMkLst>
            <pc:docMk/>
            <pc:sldMk cId="0" sldId="282"/>
            <ac:spMk id="46082" creationId="{F91989E1-23CA-4994-992C-6080AF9CE927}"/>
          </ac:spMkLst>
        </pc:spChg>
      </pc:sldChg>
      <pc:sldChg chg="modSp">
        <pc:chgData name="Heimonen Teuvo" userId="c9cd64d2-f12a-479c-96c9-447a25e882dd" providerId="ADAL" clId="{8A2A456B-3199-4EA7-83A4-0C44E5E7A6FD}" dt="2020-08-27T04:21:19.089" v="79"/>
        <pc:sldMkLst>
          <pc:docMk/>
          <pc:sldMk cId="0" sldId="284"/>
        </pc:sldMkLst>
        <pc:spChg chg="mod">
          <ac:chgData name="Heimonen Teuvo" userId="c9cd64d2-f12a-479c-96c9-447a25e882dd" providerId="ADAL" clId="{8A2A456B-3199-4EA7-83A4-0C44E5E7A6FD}" dt="2020-08-27T04:21:19.089" v="79"/>
          <ac:spMkLst>
            <pc:docMk/>
            <pc:sldMk cId="0" sldId="284"/>
            <ac:spMk id="48130" creationId="{4302FED6-6A00-45A8-817B-C162EC10BF6F}"/>
          </ac:spMkLst>
        </pc:spChg>
      </pc:sldChg>
      <pc:sldChg chg="modSp">
        <pc:chgData name="Heimonen Teuvo" userId="c9cd64d2-f12a-479c-96c9-447a25e882dd" providerId="ADAL" clId="{8A2A456B-3199-4EA7-83A4-0C44E5E7A6FD}" dt="2020-08-27T04:21:19.089" v="79"/>
        <pc:sldMkLst>
          <pc:docMk/>
          <pc:sldMk cId="0" sldId="285"/>
        </pc:sldMkLst>
        <pc:spChg chg="mod">
          <ac:chgData name="Heimonen Teuvo" userId="c9cd64d2-f12a-479c-96c9-447a25e882dd" providerId="ADAL" clId="{8A2A456B-3199-4EA7-83A4-0C44E5E7A6FD}" dt="2020-08-27T04:21:19.089" v="79"/>
          <ac:spMkLst>
            <pc:docMk/>
            <pc:sldMk cId="0" sldId="285"/>
            <ac:spMk id="49154" creationId="{2EE1B22D-B249-40E8-868A-077E75B39C60}"/>
          </ac:spMkLst>
        </pc:spChg>
      </pc:sldChg>
      <pc:sldChg chg="modSp">
        <pc:chgData name="Heimonen Teuvo" userId="c9cd64d2-f12a-479c-96c9-447a25e882dd" providerId="ADAL" clId="{8A2A456B-3199-4EA7-83A4-0C44E5E7A6FD}" dt="2020-08-27T04:21:19.089" v="79"/>
        <pc:sldMkLst>
          <pc:docMk/>
          <pc:sldMk cId="0" sldId="286"/>
        </pc:sldMkLst>
        <pc:spChg chg="mod">
          <ac:chgData name="Heimonen Teuvo" userId="c9cd64d2-f12a-479c-96c9-447a25e882dd" providerId="ADAL" clId="{8A2A456B-3199-4EA7-83A4-0C44E5E7A6FD}" dt="2020-08-27T04:21:19.089" v="79"/>
          <ac:spMkLst>
            <pc:docMk/>
            <pc:sldMk cId="0" sldId="286"/>
            <ac:spMk id="50178" creationId="{6B210FFB-C931-4209-9752-9CF01265B405}"/>
          </ac:spMkLst>
        </pc:spChg>
      </pc:sldChg>
      <pc:sldChg chg="modSp">
        <pc:chgData name="Heimonen Teuvo" userId="c9cd64d2-f12a-479c-96c9-447a25e882dd" providerId="ADAL" clId="{8A2A456B-3199-4EA7-83A4-0C44E5E7A6FD}" dt="2020-08-27T04:21:19.089" v="79"/>
        <pc:sldMkLst>
          <pc:docMk/>
          <pc:sldMk cId="0" sldId="287"/>
        </pc:sldMkLst>
        <pc:spChg chg="mod">
          <ac:chgData name="Heimonen Teuvo" userId="c9cd64d2-f12a-479c-96c9-447a25e882dd" providerId="ADAL" clId="{8A2A456B-3199-4EA7-83A4-0C44E5E7A6FD}" dt="2020-08-27T04:21:19.089" v="79"/>
          <ac:spMkLst>
            <pc:docMk/>
            <pc:sldMk cId="0" sldId="287"/>
            <ac:spMk id="51202" creationId="{509EF13A-F56D-4067-A6E8-BE56C5EA3617}"/>
          </ac:spMkLst>
        </pc:spChg>
      </pc:sldChg>
      <pc:sldChg chg="modSp">
        <pc:chgData name="Heimonen Teuvo" userId="c9cd64d2-f12a-479c-96c9-447a25e882dd" providerId="ADAL" clId="{8A2A456B-3199-4EA7-83A4-0C44E5E7A6FD}" dt="2020-08-27T04:21:19.089" v="79"/>
        <pc:sldMkLst>
          <pc:docMk/>
          <pc:sldMk cId="0" sldId="292"/>
        </pc:sldMkLst>
        <pc:spChg chg="mod">
          <ac:chgData name="Heimonen Teuvo" userId="c9cd64d2-f12a-479c-96c9-447a25e882dd" providerId="ADAL" clId="{8A2A456B-3199-4EA7-83A4-0C44E5E7A6FD}" dt="2020-08-27T04:21:19.089" v="79"/>
          <ac:spMkLst>
            <pc:docMk/>
            <pc:sldMk cId="0" sldId="292"/>
            <ac:spMk id="56322" creationId="{FDE00540-B29B-47C4-8863-5CD19829D74B}"/>
          </ac:spMkLst>
        </pc:spChg>
      </pc:sldChg>
      <pc:sldChg chg="modSp">
        <pc:chgData name="Heimonen Teuvo" userId="c9cd64d2-f12a-479c-96c9-447a25e882dd" providerId="ADAL" clId="{8A2A456B-3199-4EA7-83A4-0C44E5E7A6FD}" dt="2020-08-27T04:21:19.089" v="79"/>
        <pc:sldMkLst>
          <pc:docMk/>
          <pc:sldMk cId="0" sldId="293"/>
        </pc:sldMkLst>
        <pc:spChg chg="mod">
          <ac:chgData name="Heimonen Teuvo" userId="c9cd64d2-f12a-479c-96c9-447a25e882dd" providerId="ADAL" clId="{8A2A456B-3199-4EA7-83A4-0C44E5E7A6FD}" dt="2020-08-27T04:21:19.089" v="79"/>
          <ac:spMkLst>
            <pc:docMk/>
            <pc:sldMk cId="0" sldId="293"/>
            <ac:spMk id="61442" creationId="{69C4FF9E-4E8C-4394-AB00-BD264AD59756}"/>
          </ac:spMkLst>
        </pc:spChg>
      </pc:sldChg>
      <pc:sldChg chg="modSp">
        <pc:chgData name="Heimonen Teuvo" userId="c9cd64d2-f12a-479c-96c9-447a25e882dd" providerId="ADAL" clId="{8A2A456B-3199-4EA7-83A4-0C44E5E7A6FD}" dt="2020-08-27T04:19:08.207" v="19" actId="1036"/>
        <pc:sldMkLst>
          <pc:docMk/>
          <pc:sldMk cId="0" sldId="298"/>
        </pc:sldMkLst>
        <pc:spChg chg="mod">
          <ac:chgData name="Heimonen Teuvo" userId="c9cd64d2-f12a-479c-96c9-447a25e882dd" providerId="ADAL" clId="{8A2A456B-3199-4EA7-83A4-0C44E5E7A6FD}" dt="2020-08-27T04:19:08.207" v="19" actId="1036"/>
          <ac:spMkLst>
            <pc:docMk/>
            <pc:sldMk cId="0" sldId="298"/>
            <ac:spMk id="13315" creationId="{C656DD71-ED7D-46F1-9062-BAD045032182}"/>
          </ac:spMkLst>
        </pc:spChg>
      </pc:sldChg>
      <pc:sldChg chg="modSp">
        <pc:chgData name="Heimonen Teuvo" userId="c9cd64d2-f12a-479c-96c9-447a25e882dd" providerId="ADAL" clId="{8A2A456B-3199-4EA7-83A4-0C44E5E7A6FD}" dt="2020-08-27T04:32:18.554" v="590" actId="1036"/>
        <pc:sldMkLst>
          <pc:docMk/>
          <pc:sldMk cId="0" sldId="301"/>
        </pc:sldMkLst>
        <pc:spChg chg="mod">
          <ac:chgData name="Heimonen Teuvo" userId="c9cd64d2-f12a-479c-96c9-447a25e882dd" providerId="ADAL" clId="{8A2A456B-3199-4EA7-83A4-0C44E5E7A6FD}" dt="2020-08-27T04:32:18.554" v="590" actId="1036"/>
          <ac:spMkLst>
            <pc:docMk/>
            <pc:sldMk cId="0" sldId="301"/>
            <ac:spMk id="63491" creationId="{A0CDC5ED-7B9D-4A39-997E-1C82B5145926}"/>
          </ac:spMkLst>
        </pc:spChg>
      </pc:sldChg>
      <pc:sldChg chg="modSp">
        <pc:chgData name="Heimonen Teuvo" userId="c9cd64d2-f12a-479c-96c9-447a25e882dd" providerId="ADAL" clId="{8A2A456B-3199-4EA7-83A4-0C44E5E7A6FD}" dt="2020-08-27T04:38:25.303" v="659" actId="6549"/>
        <pc:sldMkLst>
          <pc:docMk/>
          <pc:sldMk cId="0" sldId="303"/>
        </pc:sldMkLst>
        <pc:spChg chg="mod">
          <ac:chgData name="Heimonen Teuvo" userId="c9cd64d2-f12a-479c-96c9-447a25e882dd" providerId="ADAL" clId="{8A2A456B-3199-4EA7-83A4-0C44E5E7A6FD}" dt="2020-08-27T04:38:25.303" v="659" actId="6549"/>
          <ac:spMkLst>
            <pc:docMk/>
            <pc:sldMk cId="0" sldId="303"/>
            <ac:spMk id="64515" creationId="{D84830D2-F251-4CBF-9689-732734A5176D}"/>
          </ac:spMkLst>
        </pc:spChg>
      </pc:sldChg>
      <pc:sldChg chg="modSp">
        <pc:chgData name="Heimonen Teuvo" userId="c9cd64d2-f12a-479c-96c9-447a25e882dd" providerId="ADAL" clId="{8A2A456B-3199-4EA7-83A4-0C44E5E7A6FD}" dt="2020-08-27T04:19:38.776" v="65" actId="1036"/>
        <pc:sldMkLst>
          <pc:docMk/>
          <pc:sldMk cId="0" sldId="307"/>
        </pc:sldMkLst>
        <pc:spChg chg="mod">
          <ac:chgData name="Heimonen Teuvo" userId="c9cd64d2-f12a-479c-96c9-447a25e882dd" providerId="ADAL" clId="{8A2A456B-3199-4EA7-83A4-0C44E5E7A6FD}" dt="2020-08-27T04:19:33.130" v="59" actId="1036"/>
          <ac:spMkLst>
            <pc:docMk/>
            <pc:sldMk cId="0" sldId="307"/>
            <ac:spMk id="15362" creationId="{35634232-D32B-496D-8023-98DBD1DBEE00}"/>
          </ac:spMkLst>
        </pc:spChg>
        <pc:spChg chg="mod">
          <ac:chgData name="Heimonen Teuvo" userId="c9cd64d2-f12a-479c-96c9-447a25e882dd" providerId="ADAL" clId="{8A2A456B-3199-4EA7-83A4-0C44E5E7A6FD}" dt="2020-08-27T04:19:38.776" v="65" actId="1036"/>
          <ac:spMkLst>
            <pc:docMk/>
            <pc:sldMk cId="0" sldId="307"/>
            <ac:spMk id="15365" creationId="{DF0B3BF1-A77B-41C5-B5AD-AEC593ED68D1}"/>
          </ac:spMkLst>
        </pc:spChg>
      </pc:sldChg>
      <pc:sldChg chg="modSp">
        <pc:chgData name="Heimonen Teuvo" userId="c9cd64d2-f12a-479c-96c9-447a25e882dd" providerId="ADAL" clId="{8A2A456B-3199-4EA7-83A4-0C44E5E7A6FD}" dt="2020-08-27T04:21:42.384" v="95" actId="1036"/>
        <pc:sldMkLst>
          <pc:docMk/>
          <pc:sldMk cId="0" sldId="308"/>
        </pc:sldMkLst>
        <pc:spChg chg="mod">
          <ac:chgData name="Heimonen Teuvo" userId="c9cd64d2-f12a-479c-96c9-447a25e882dd" providerId="ADAL" clId="{8A2A456B-3199-4EA7-83A4-0C44E5E7A6FD}" dt="2020-08-27T04:21:42.384" v="95" actId="1036"/>
          <ac:spMkLst>
            <pc:docMk/>
            <pc:sldMk cId="0" sldId="308"/>
            <ac:spMk id="83970" creationId="{5507C86E-0FE0-4B90-AB2F-33A96913564B}"/>
          </ac:spMkLst>
        </pc:spChg>
      </pc:sldChg>
      <pc:sldChg chg="modSp">
        <pc:chgData name="Heimonen Teuvo" userId="c9cd64d2-f12a-479c-96c9-447a25e882dd" providerId="ADAL" clId="{8A2A456B-3199-4EA7-83A4-0C44E5E7A6FD}" dt="2020-08-27T04:21:54.507" v="136" actId="1035"/>
        <pc:sldMkLst>
          <pc:docMk/>
          <pc:sldMk cId="0" sldId="309"/>
        </pc:sldMkLst>
        <pc:spChg chg="mod">
          <ac:chgData name="Heimonen Teuvo" userId="c9cd64d2-f12a-479c-96c9-447a25e882dd" providerId="ADAL" clId="{8A2A456B-3199-4EA7-83A4-0C44E5E7A6FD}" dt="2020-08-27T04:21:54.507" v="136" actId="1035"/>
          <ac:spMkLst>
            <pc:docMk/>
            <pc:sldMk cId="0" sldId="309"/>
            <ac:spMk id="88066" creationId="{D1973B9A-FC55-497F-B720-8FBF585C10D0}"/>
          </ac:spMkLst>
        </pc:spChg>
      </pc:sldChg>
      <pc:sldChg chg="modSp">
        <pc:chgData name="Heimonen Teuvo" userId="c9cd64d2-f12a-479c-96c9-447a25e882dd" providerId="ADAL" clId="{8A2A456B-3199-4EA7-83A4-0C44E5E7A6FD}" dt="2020-08-27T04:22:37.333" v="137"/>
        <pc:sldMkLst>
          <pc:docMk/>
          <pc:sldMk cId="0" sldId="310"/>
        </pc:sldMkLst>
        <pc:spChg chg="mod">
          <ac:chgData name="Heimonen Teuvo" userId="c9cd64d2-f12a-479c-96c9-447a25e882dd" providerId="ADAL" clId="{8A2A456B-3199-4EA7-83A4-0C44E5E7A6FD}" dt="2020-08-27T04:22:37.333" v="137"/>
          <ac:spMkLst>
            <pc:docMk/>
            <pc:sldMk cId="0" sldId="310"/>
            <ac:spMk id="89090" creationId="{836D264D-55DD-4C80-9694-3D20D99E084E}"/>
          </ac:spMkLst>
        </pc:spChg>
      </pc:sldChg>
      <pc:sldChg chg="modSp">
        <pc:chgData name="Heimonen Teuvo" userId="c9cd64d2-f12a-479c-96c9-447a25e882dd" providerId="ADAL" clId="{8A2A456B-3199-4EA7-83A4-0C44E5E7A6FD}" dt="2020-08-27T04:22:37.333" v="137"/>
        <pc:sldMkLst>
          <pc:docMk/>
          <pc:sldMk cId="0" sldId="311"/>
        </pc:sldMkLst>
        <pc:spChg chg="mod">
          <ac:chgData name="Heimonen Teuvo" userId="c9cd64d2-f12a-479c-96c9-447a25e882dd" providerId="ADAL" clId="{8A2A456B-3199-4EA7-83A4-0C44E5E7A6FD}" dt="2020-08-27T04:22:37.333" v="137"/>
          <ac:spMkLst>
            <pc:docMk/>
            <pc:sldMk cId="0" sldId="311"/>
            <ac:spMk id="90114" creationId="{A9BC00E2-EEE9-4B4D-90C2-53F670B761B3}"/>
          </ac:spMkLst>
        </pc:spChg>
      </pc:sldChg>
      <pc:sldChg chg="modSp">
        <pc:chgData name="Heimonen Teuvo" userId="c9cd64d2-f12a-479c-96c9-447a25e882dd" providerId="ADAL" clId="{8A2A456B-3199-4EA7-83A4-0C44E5E7A6FD}" dt="2020-08-27T04:22:37.333" v="137"/>
        <pc:sldMkLst>
          <pc:docMk/>
          <pc:sldMk cId="0" sldId="313"/>
        </pc:sldMkLst>
        <pc:spChg chg="mod">
          <ac:chgData name="Heimonen Teuvo" userId="c9cd64d2-f12a-479c-96c9-447a25e882dd" providerId="ADAL" clId="{8A2A456B-3199-4EA7-83A4-0C44E5E7A6FD}" dt="2020-08-27T04:22:37.333" v="137"/>
          <ac:spMkLst>
            <pc:docMk/>
            <pc:sldMk cId="0" sldId="313"/>
            <ac:spMk id="92162" creationId="{02E2A736-82DF-4C81-836F-22455CA5A83D}"/>
          </ac:spMkLst>
        </pc:spChg>
      </pc:sldChg>
      <pc:sldChg chg="modSp">
        <pc:chgData name="Heimonen Teuvo" userId="c9cd64d2-f12a-479c-96c9-447a25e882dd" providerId="ADAL" clId="{8A2A456B-3199-4EA7-83A4-0C44E5E7A6FD}" dt="2020-08-27T04:22:37.333" v="137"/>
        <pc:sldMkLst>
          <pc:docMk/>
          <pc:sldMk cId="0" sldId="314"/>
        </pc:sldMkLst>
        <pc:spChg chg="mod">
          <ac:chgData name="Heimonen Teuvo" userId="c9cd64d2-f12a-479c-96c9-447a25e882dd" providerId="ADAL" clId="{8A2A456B-3199-4EA7-83A4-0C44E5E7A6FD}" dt="2020-08-27T04:22:37.333" v="137"/>
          <ac:spMkLst>
            <pc:docMk/>
            <pc:sldMk cId="0" sldId="314"/>
            <ac:spMk id="93186" creationId="{A8863DC4-A082-456A-BD84-5189236C6206}"/>
          </ac:spMkLst>
        </pc:spChg>
      </pc:sldChg>
      <pc:sldChg chg="modSp">
        <pc:chgData name="Heimonen Teuvo" userId="c9cd64d2-f12a-479c-96c9-447a25e882dd" providerId="ADAL" clId="{8A2A456B-3199-4EA7-83A4-0C44E5E7A6FD}" dt="2020-08-27T04:22:37.333" v="137"/>
        <pc:sldMkLst>
          <pc:docMk/>
          <pc:sldMk cId="0" sldId="315"/>
        </pc:sldMkLst>
        <pc:spChg chg="mod">
          <ac:chgData name="Heimonen Teuvo" userId="c9cd64d2-f12a-479c-96c9-447a25e882dd" providerId="ADAL" clId="{8A2A456B-3199-4EA7-83A4-0C44E5E7A6FD}" dt="2020-08-27T04:22:37.333" v="137"/>
          <ac:spMkLst>
            <pc:docMk/>
            <pc:sldMk cId="0" sldId="315"/>
            <ac:spMk id="94210" creationId="{9EB426C0-8E7E-4C3C-BEFE-86319D37D614}"/>
          </ac:spMkLst>
        </pc:spChg>
      </pc:sldChg>
      <pc:sldChg chg="modSp">
        <pc:chgData name="Heimonen Teuvo" userId="c9cd64d2-f12a-479c-96c9-447a25e882dd" providerId="ADAL" clId="{8A2A456B-3199-4EA7-83A4-0C44E5E7A6FD}" dt="2020-08-27T04:22:37.333" v="137"/>
        <pc:sldMkLst>
          <pc:docMk/>
          <pc:sldMk cId="0" sldId="317"/>
        </pc:sldMkLst>
        <pc:spChg chg="mod">
          <ac:chgData name="Heimonen Teuvo" userId="c9cd64d2-f12a-479c-96c9-447a25e882dd" providerId="ADAL" clId="{8A2A456B-3199-4EA7-83A4-0C44E5E7A6FD}" dt="2020-08-27T04:22:37.333" v="137"/>
          <ac:spMkLst>
            <pc:docMk/>
            <pc:sldMk cId="0" sldId="317"/>
            <ac:spMk id="96258" creationId="{D329DCDD-AF49-4ACC-9611-5E1BC2E4597E}"/>
          </ac:spMkLst>
        </pc:spChg>
      </pc:sldChg>
      <pc:sldChg chg="modSp">
        <pc:chgData name="Heimonen Teuvo" userId="c9cd64d2-f12a-479c-96c9-447a25e882dd" providerId="ADAL" clId="{8A2A456B-3199-4EA7-83A4-0C44E5E7A6FD}" dt="2020-08-27T04:22:37.333" v="137"/>
        <pc:sldMkLst>
          <pc:docMk/>
          <pc:sldMk cId="0" sldId="319"/>
        </pc:sldMkLst>
        <pc:spChg chg="mod">
          <ac:chgData name="Heimonen Teuvo" userId="c9cd64d2-f12a-479c-96c9-447a25e882dd" providerId="ADAL" clId="{8A2A456B-3199-4EA7-83A4-0C44E5E7A6FD}" dt="2020-08-27T04:22:37.333" v="137"/>
          <ac:spMkLst>
            <pc:docMk/>
            <pc:sldMk cId="0" sldId="319"/>
            <ac:spMk id="98306" creationId="{47DD3835-849E-47C9-8FD5-5468A3821185}"/>
          </ac:spMkLst>
        </pc:spChg>
      </pc:sldChg>
      <pc:sldChg chg="modSp">
        <pc:chgData name="Heimonen Teuvo" userId="c9cd64d2-f12a-479c-96c9-447a25e882dd" providerId="ADAL" clId="{8A2A456B-3199-4EA7-83A4-0C44E5E7A6FD}" dt="2020-08-27T04:22:37.333" v="137"/>
        <pc:sldMkLst>
          <pc:docMk/>
          <pc:sldMk cId="0" sldId="320"/>
        </pc:sldMkLst>
        <pc:spChg chg="mod">
          <ac:chgData name="Heimonen Teuvo" userId="c9cd64d2-f12a-479c-96c9-447a25e882dd" providerId="ADAL" clId="{8A2A456B-3199-4EA7-83A4-0C44E5E7A6FD}" dt="2020-08-27T04:22:37.333" v="137"/>
          <ac:spMkLst>
            <pc:docMk/>
            <pc:sldMk cId="0" sldId="320"/>
            <ac:spMk id="99330" creationId="{35D61D43-0637-485A-804C-2C38F875F5B0}"/>
          </ac:spMkLst>
        </pc:spChg>
      </pc:sldChg>
      <pc:sldChg chg="modSp">
        <pc:chgData name="Heimonen Teuvo" userId="c9cd64d2-f12a-479c-96c9-447a25e882dd" providerId="ADAL" clId="{8A2A456B-3199-4EA7-83A4-0C44E5E7A6FD}" dt="2020-08-27T04:22:37.333" v="137"/>
        <pc:sldMkLst>
          <pc:docMk/>
          <pc:sldMk cId="0" sldId="324"/>
        </pc:sldMkLst>
        <pc:spChg chg="mod">
          <ac:chgData name="Heimonen Teuvo" userId="c9cd64d2-f12a-479c-96c9-447a25e882dd" providerId="ADAL" clId="{8A2A456B-3199-4EA7-83A4-0C44E5E7A6FD}" dt="2020-08-27T04:22:37.333" v="137"/>
          <ac:spMkLst>
            <pc:docMk/>
            <pc:sldMk cId="0" sldId="324"/>
            <ac:spMk id="103426" creationId="{D4D3C462-3C8C-40B9-8823-6F50E8AFC827}"/>
          </ac:spMkLst>
        </pc:spChg>
      </pc:sldChg>
      <pc:sldChg chg="del">
        <pc:chgData name="Heimonen Teuvo" userId="c9cd64d2-f12a-479c-96c9-447a25e882dd" providerId="ADAL" clId="{8A2A456B-3199-4EA7-83A4-0C44E5E7A6FD}" dt="2020-08-27T04:02:04.534" v="0" actId="2696"/>
        <pc:sldMkLst>
          <pc:docMk/>
          <pc:sldMk cId="0" sldId="329"/>
        </pc:sldMkLst>
      </pc:sldChg>
      <pc:sldChg chg="modSp">
        <pc:chgData name="Heimonen Teuvo" userId="c9cd64d2-f12a-479c-96c9-447a25e882dd" providerId="ADAL" clId="{8A2A456B-3199-4EA7-83A4-0C44E5E7A6FD}" dt="2020-08-27T04:24:10.151" v="155" actId="1036"/>
        <pc:sldMkLst>
          <pc:docMk/>
          <pc:sldMk cId="0" sldId="340"/>
        </pc:sldMkLst>
        <pc:spChg chg="mod">
          <ac:chgData name="Heimonen Teuvo" userId="c9cd64d2-f12a-479c-96c9-447a25e882dd" providerId="ADAL" clId="{8A2A456B-3199-4EA7-83A4-0C44E5E7A6FD}" dt="2020-08-27T04:24:10.151" v="155" actId="1036"/>
          <ac:spMkLst>
            <pc:docMk/>
            <pc:sldMk cId="0" sldId="340"/>
            <ac:spMk id="30722" creationId="{C01115B9-5CAF-4373-BDAB-79A6C9752258}"/>
          </ac:spMkLst>
        </pc:spChg>
      </pc:sldChg>
      <pc:sldChg chg="modSp">
        <pc:chgData name="Heimonen Teuvo" userId="c9cd64d2-f12a-479c-96c9-447a25e882dd" providerId="ADAL" clId="{8A2A456B-3199-4EA7-83A4-0C44E5E7A6FD}" dt="2020-08-27T04:29:00.890" v="365" actId="1035"/>
        <pc:sldMkLst>
          <pc:docMk/>
          <pc:sldMk cId="0" sldId="341"/>
        </pc:sldMkLst>
        <pc:spChg chg="mod">
          <ac:chgData name="Heimonen Teuvo" userId="c9cd64d2-f12a-479c-96c9-447a25e882dd" providerId="ADAL" clId="{8A2A456B-3199-4EA7-83A4-0C44E5E7A6FD}" dt="2020-08-27T04:28:32.930" v="326" actId="1076"/>
          <ac:spMkLst>
            <pc:docMk/>
            <pc:sldMk cId="0" sldId="341"/>
            <ac:spMk id="43010" creationId="{FBA07FED-1A34-4FFB-9776-3E0C316F1382}"/>
          </ac:spMkLst>
        </pc:spChg>
        <pc:spChg chg="mod">
          <ac:chgData name="Heimonen Teuvo" userId="c9cd64d2-f12a-479c-96c9-447a25e882dd" providerId="ADAL" clId="{8A2A456B-3199-4EA7-83A4-0C44E5E7A6FD}" dt="2020-08-27T04:29:00.890" v="365" actId="1035"/>
          <ac:spMkLst>
            <pc:docMk/>
            <pc:sldMk cId="0" sldId="341"/>
            <ac:spMk id="43011" creationId="{0D310F31-3C6A-476B-8DF0-F85DA54BB46B}"/>
          </ac:spMkLst>
        </pc:spChg>
      </pc:sldChg>
      <pc:sldChg chg="modSp">
        <pc:chgData name="Heimonen Teuvo" userId="c9cd64d2-f12a-479c-96c9-447a25e882dd" providerId="ADAL" clId="{8A2A456B-3199-4EA7-83A4-0C44E5E7A6FD}" dt="2020-08-27T04:25:38.426" v="229"/>
        <pc:sldMkLst>
          <pc:docMk/>
          <pc:sldMk cId="0" sldId="342"/>
        </pc:sldMkLst>
        <pc:spChg chg="mod">
          <ac:chgData name="Heimonen Teuvo" userId="c9cd64d2-f12a-479c-96c9-447a25e882dd" providerId="ADAL" clId="{8A2A456B-3199-4EA7-83A4-0C44E5E7A6FD}" dt="2020-08-27T04:25:38.426" v="229"/>
          <ac:spMkLst>
            <pc:docMk/>
            <pc:sldMk cId="0" sldId="342"/>
            <ac:spMk id="123906" creationId="{6CC1651C-B572-4CD3-A5C8-8C44A6B44E68}"/>
          </ac:spMkLst>
        </pc:spChg>
      </pc:sldChg>
      <pc:sldChg chg="modSp">
        <pc:chgData name="Heimonen Teuvo" userId="c9cd64d2-f12a-479c-96c9-447a25e882dd" providerId="ADAL" clId="{8A2A456B-3199-4EA7-83A4-0C44E5E7A6FD}" dt="2020-08-27T04:29:17.805" v="366" actId="20577"/>
        <pc:sldMkLst>
          <pc:docMk/>
          <pc:sldMk cId="0" sldId="343"/>
        </pc:sldMkLst>
        <pc:spChg chg="mod">
          <ac:chgData name="Heimonen Teuvo" userId="c9cd64d2-f12a-479c-96c9-447a25e882dd" providerId="ADAL" clId="{8A2A456B-3199-4EA7-83A4-0C44E5E7A6FD}" dt="2020-08-27T04:29:17.805" v="366" actId="20577"/>
          <ac:spMkLst>
            <pc:docMk/>
            <pc:sldMk cId="0" sldId="343"/>
            <ac:spMk id="45060" creationId="{0D12D3D5-7C5D-4310-A0BE-7E5081E4AE09}"/>
          </ac:spMkLst>
        </pc:spChg>
        <pc:spChg chg="mod">
          <ac:chgData name="Heimonen Teuvo" userId="c9cd64d2-f12a-479c-96c9-447a25e882dd" providerId="ADAL" clId="{8A2A456B-3199-4EA7-83A4-0C44E5E7A6FD}" dt="2020-08-27T04:25:38.426" v="229"/>
          <ac:spMkLst>
            <pc:docMk/>
            <pc:sldMk cId="0" sldId="343"/>
            <ac:spMk id="124930" creationId="{C7091D61-2A0F-4D52-8DDD-F7E4F0BE218F}"/>
          </ac:spMkLst>
        </pc:spChg>
      </pc:sldChg>
      <pc:sldChg chg="modSp">
        <pc:chgData name="Heimonen Teuvo" userId="c9cd64d2-f12a-479c-96c9-447a25e882dd" providerId="ADAL" clId="{8A2A456B-3199-4EA7-83A4-0C44E5E7A6FD}" dt="2020-08-27T04:25:38.426" v="229"/>
        <pc:sldMkLst>
          <pc:docMk/>
          <pc:sldMk cId="0" sldId="344"/>
        </pc:sldMkLst>
        <pc:spChg chg="mod">
          <ac:chgData name="Heimonen Teuvo" userId="c9cd64d2-f12a-479c-96c9-447a25e882dd" providerId="ADAL" clId="{8A2A456B-3199-4EA7-83A4-0C44E5E7A6FD}" dt="2020-08-27T04:25:38.426" v="229"/>
          <ac:spMkLst>
            <pc:docMk/>
            <pc:sldMk cId="0" sldId="344"/>
            <ac:spMk id="125954" creationId="{F46C9660-8E5A-4CEF-BE66-2AFF7D1536B9}"/>
          </ac:spMkLst>
        </pc:spChg>
      </pc:sldChg>
      <pc:sldChg chg="modSp">
        <pc:chgData name="Heimonen Teuvo" userId="c9cd64d2-f12a-479c-96c9-447a25e882dd" providerId="ADAL" clId="{8A2A456B-3199-4EA7-83A4-0C44E5E7A6FD}" dt="2020-08-27T04:25:38.426" v="229"/>
        <pc:sldMkLst>
          <pc:docMk/>
          <pc:sldMk cId="0" sldId="345"/>
        </pc:sldMkLst>
        <pc:spChg chg="mod">
          <ac:chgData name="Heimonen Teuvo" userId="c9cd64d2-f12a-479c-96c9-447a25e882dd" providerId="ADAL" clId="{8A2A456B-3199-4EA7-83A4-0C44E5E7A6FD}" dt="2020-08-27T04:25:38.426" v="229"/>
          <ac:spMkLst>
            <pc:docMk/>
            <pc:sldMk cId="0" sldId="345"/>
            <ac:spMk id="126978" creationId="{F864553C-9FEC-4F7A-B19C-92A3ACFC9EC3}"/>
          </ac:spMkLst>
        </pc:spChg>
      </pc:sldChg>
      <pc:sldChg chg="modSp">
        <pc:chgData name="Heimonen Teuvo" userId="c9cd64d2-f12a-479c-96c9-447a25e882dd" providerId="ADAL" clId="{8A2A456B-3199-4EA7-83A4-0C44E5E7A6FD}" dt="2020-08-27T04:30:34.382" v="416" actId="1036"/>
        <pc:sldMkLst>
          <pc:docMk/>
          <pc:sldMk cId="0" sldId="346"/>
        </pc:sldMkLst>
        <pc:spChg chg="mod">
          <ac:chgData name="Heimonen Teuvo" userId="c9cd64d2-f12a-479c-96c9-447a25e882dd" providerId="ADAL" clId="{8A2A456B-3199-4EA7-83A4-0C44E5E7A6FD}" dt="2020-08-27T04:29:39.867" v="384" actId="1036"/>
          <ac:spMkLst>
            <pc:docMk/>
            <pc:sldMk cId="0" sldId="346"/>
            <ac:spMk id="48130" creationId="{C644812C-D4C3-4C7D-B61C-DF174AB20E85}"/>
          </ac:spMkLst>
        </pc:spChg>
        <pc:spChg chg="mod">
          <ac:chgData name="Heimonen Teuvo" userId="c9cd64d2-f12a-479c-96c9-447a25e882dd" providerId="ADAL" clId="{8A2A456B-3199-4EA7-83A4-0C44E5E7A6FD}" dt="2020-08-27T04:30:34.382" v="416" actId="1036"/>
          <ac:spMkLst>
            <pc:docMk/>
            <pc:sldMk cId="0" sldId="346"/>
            <ac:spMk id="48131" creationId="{D4DEC5D8-E456-4543-8413-827E4A7DC178}"/>
          </ac:spMkLst>
        </pc:spChg>
      </pc:sldChg>
      <pc:sldChg chg="modSp">
        <pc:chgData name="Heimonen Teuvo" userId="c9cd64d2-f12a-479c-96c9-447a25e882dd" providerId="ADAL" clId="{8A2A456B-3199-4EA7-83A4-0C44E5E7A6FD}" dt="2020-08-27T04:25:38.426" v="229"/>
        <pc:sldMkLst>
          <pc:docMk/>
          <pc:sldMk cId="0" sldId="347"/>
        </pc:sldMkLst>
        <pc:spChg chg="mod">
          <ac:chgData name="Heimonen Teuvo" userId="c9cd64d2-f12a-479c-96c9-447a25e882dd" providerId="ADAL" clId="{8A2A456B-3199-4EA7-83A4-0C44E5E7A6FD}" dt="2020-08-27T04:25:38.426" v="229"/>
          <ac:spMkLst>
            <pc:docMk/>
            <pc:sldMk cId="0" sldId="347"/>
            <ac:spMk id="129026" creationId="{57601B8C-7CD6-4D17-BCB5-9594C0A10957}"/>
          </ac:spMkLst>
        </pc:spChg>
      </pc:sldChg>
      <pc:sldChg chg="modSp">
        <pc:chgData name="Heimonen Teuvo" userId="c9cd64d2-f12a-479c-96c9-447a25e882dd" providerId="ADAL" clId="{8A2A456B-3199-4EA7-83A4-0C44E5E7A6FD}" dt="2020-08-27T04:25:38.426" v="229"/>
        <pc:sldMkLst>
          <pc:docMk/>
          <pc:sldMk cId="0" sldId="348"/>
        </pc:sldMkLst>
        <pc:spChg chg="mod">
          <ac:chgData name="Heimonen Teuvo" userId="c9cd64d2-f12a-479c-96c9-447a25e882dd" providerId="ADAL" clId="{8A2A456B-3199-4EA7-83A4-0C44E5E7A6FD}" dt="2020-08-27T04:25:38.426" v="229"/>
          <ac:spMkLst>
            <pc:docMk/>
            <pc:sldMk cId="0" sldId="348"/>
            <ac:spMk id="130050" creationId="{751BE830-911B-4774-82CF-D00D4954C16D}"/>
          </ac:spMkLst>
        </pc:spChg>
      </pc:sldChg>
      <pc:sldChg chg="modSp">
        <pc:chgData name="Heimonen Teuvo" userId="c9cd64d2-f12a-479c-96c9-447a25e882dd" providerId="ADAL" clId="{8A2A456B-3199-4EA7-83A4-0C44E5E7A6FD}" dt="2020-08-27T04:25:38.426" v="229"/>
        <pc:sldMkLst>
          <pc:docMk/>
          <pc:sldMk cId="0" sldId="349"/>
        </pc:sldMkLst>
        <pc:spChg chg="mod">
          <ac:chgData name="Heimonen Teuvo" userId="c9cd64d2-f12a-479c-96c9-447a25e882dd" providerId="ADAL" clId="{8A2A456B-3199-4EA7-83A4-0C44E5E7A6FD}" dt="2020-08-27T04:25:38.426" v="229"/>
          <ac:spMkLst>
            <pc:docMk/>
            <pc:sldMk cId="0" sldId="349"/>
            <ac:spMk id="131074" creationId="{5F12D7F3-BE95-4584-9522-646CF3BB57F0}"/>
          </ac:spMkLst>
        </pc:spChg>
      </pc:sldChg>
      <pc:sldChg chg="modSp">
        <pc:chgData name="Heimonen Teuvo" userId="c9cd64d2-f12a-479c-96c9-447a25e882dd" providerId="ADAL" clId="{8A2A456B-3199-4EA7-83A4-0C44E5E7A6FD}" dt="2020-08-27T04:30:54.802" v="456" actId="1035"/>
        <pc:sldMkLst>
          <pc:docMk/>
          <pc:sldMk cId="0" sldId="350"/>
        </pc:sldMkLst>
        <pc:spChg chg="mod">
          <ac:chgData name="Heimonen Teuvo" userId="c9cd64d2-f12a-479c-96c9-447a25e882dd" providerId="ADAL" clId="{8A2A456B-3199-4EA7-83A4-0C44E5E7A6FD}" dt="2020-08-27T04:30:49.411" v="440" actId="1036"/>
          <ac:spMkLst>
            <pc:docMk/>
            <pc:sldMk cId="0" sldId="350"/>
            <ac:spMk id="52226" creationId="{2BCC4596-90B9-4A22-BE5A-10F76EC1215A}"/>
          </ac:spMkLst>
        </pc:spChg>
        <pc:spChg chg="mod">
          <ac:chgData name="Heimonen Teuvo" userId="c9cd64d2-f12a-479c-96c9-447a25e882dd" providerId="ADAL" clId="{8A2A456B-3199-4EA7-83A4-0C44E5E7A6FD}" dt="2020-08-27T04:30:54.802" v="456" actId="1035"/>
          <ac:spMkLst>
            <pc:docMk/>
            <pc:sldMk cId="0" sldId="350"/>
            <ac:spMk id="52227" creationId="{747E35EC-C102-48FE-909E-118AEC0CE915}"/>
          </ac:spMkLst>
        </pc:spChg>
      </pc:sldChg>
      <pc:sldChg chg="modSp">
        <pc:chgData name="Heimonen Teuvo" userId="c9cd64d2-f12a-479c-96c9-447a25e882dd" providerId="ADAL" clId="{8A2A456B-3199-4EA7-83A4-0C44E5E7A6FD}" dt="2020-08-27T04:31:04.058" v="492" actId="1036"/>
        <pc:sldMkLst>
          <pc:docMk/>
          <pc:sldMk cId="0" sldId="351"/>
        </pc:sldMkLst>
        <pc:spChg chg="mod">
          <ac:chgData name="Heimonen Teuvo" userId="c9cd64d2-f12a-479c-96c9-447a25e882dd" providerId="ADAL" clId="{8A2A456B-3199-4EA7-83A4-0C44E5E7A6FD}" dt="2020-08-27T04:31:04.058" v="492" actId="1036"/>
          <ac:spMkLst>
            <pc:docMk/>
            <pc:sldMk cId="0" sldId="351"/>
            <ac:spMk id="53250" creationId="{B8AC5A3D-BFDC-4CD7-8215-E42015F1C83C}"/>
          </ac:spMkLst>
        </pc:spChg>
      </pc:sldChg>
      <pc:sldChg chg="modSp">
        <pc:chgData name="Heimonen Teuvo" userId="c9cd64d2-f12a-479c-96c9-447a25e882dd" providerId="ADAL" clId="{8A2A456B-3199-4EA7-83A4-0C44E5E7A6FD}" dt="2020-08-27T04:31:19.138" v="503" actId="1035"/>
        <pc:sldMkLst>
          <pc:docMk/>
          <pc:sldMk cId="0" sldId="352"/>
        </pc:sldMkLst>
        <pc:spChg chg="mod">
          <ac:chgData name="Heimonen Teuvo" userId="c9cd64d2-f12a-479c-96c9-447a25e882dd" providerId="ADAL" clId="{8A2A456B-3199-4EA7-83A4-0C44E5E7A6FD}" dt="2020-08-27T04:25:38.426" v="229"/>
          <ac:spMkLst>
            <pc:docMk/>
            <pc:sldMk cId="0" sldId="352"/>
            <ac:spMk id="134146" creationId="{7203003F-5F8B-4708-83FF-5DC90D7125BB}"/>
          </ac:spMkLst>
        </pc:spChg>
        <pc:picChg chg="mod">
          <ac:chgData name="Heimonen Teuvo" userId="c9cd64d2-f12a-479c-96c9-447a25e882dd" providerId="ADAL" clId="{8A2A456B-3199-4EA7-83A4-0C44E5E7A6FD}" dt="2020-08-27T04:31:19.138" v="503" actId="1035"/>
          <ac:picMkLst>
            <pc:docMk/>
            <pc:sldMk cId="0" sldId="352"/>
            <ac:picMk id="54275" creationId="{8458A1AC-5460-45CF-83EA-7D6F0485D59F}"/>
          </ac:picMkLst>
        </pc:picChg>
      </pc:sldChg>
      <pc:sldChg chg="modSp">
        <pc:chgData name="Heimonen Teuvo" userId="c9cd64d2-f12a-479c-96c9-447a25e882dd" providerId="ADAL" clId="{8A2A456B-3199-4EA7-83A4-0C44E5E7A6FD}" dt="2020-08-27T04:25:38.426" v="229"/>
        <pc:sldMkLst>
          <pc:docMk/>
          <pc:sldMk cId="0" sldId="353"/>
        </pc:sldMkLst>
        <pc:spChg chg="mod">
          <ac:chgData name="Heimonen Teuvo" userId="c9cd64d2-f12a-479c-96c9-447a25e882dd" providerId="ADAL" clId="{8A2A456B-3199-4EA7-83A4-0C44E5E7A6FD}" dt="2020-08-27T04:25:38.426" v="229"/>
          <ac:spMkLst>
            <pc:docMk/>
            <pc:sldMk cId="0" sldId="353"/>
            <ac:spMk id="135170" creationId="{75765FD8-31AD-4A7F-8753-9FA57FC373A8}"/>
          </ac:spMkLst>
        </pc:spChg>
      </pc:sldChg>
      <pc:sldChg chg="modSp">
        <pc:chgData name="Heimonen Teuvo" userId="c9cd64d2-f12a-479c-96c9-447a25e882dd" providerId="ADAL" clId="{8A2A456B-3199-4EA7-83A4-0C44E5E7A6FD}" dt="2020-08-27T04:25:38.426" v="229"/>
        <pc:sldMkLst>
          <pc:docMk/>
          <pc:sldMk cId="0" sldId="354"/>
        </pc:sldMkLst>
        <pc:spChg chg="mod">
          <ac:chgData name="Heimonen Teuvo" userId="c9cd64d2-f12a-479c-96c9-447a25e882dd" providerId="ADAL" clId="{8A2A456B-3199-4EA7-83A4-0C44E5E7A6FD}" dt="2020-08-27T04:25:38.426" v="229"/>
          <ac:spMkLst>
            <pc:docMk/>
            <pc:sldMk cId="0" sldId="354"/>
            <ac:spMk id="136194" creationId="{F3F44CD5-7B1C-4541-8662-6141BEB04510}"/>
          </ac:spMkLst>
        </pc:spChg>
      </pc:sldChg>
      <pc:sldChg chg="modSp">
        <pc:chgData name="Heimonen Teuvo" userId="c9cd64d2-f12a-479c-96c9-447a25e882dd" providerId="ADAL" clId="{8A2A456B-3199-4EA7-83A4-0C44E5E7A6FD}" dt="2020-08-27T04:25:38.426" v="229"/>
        <pc:sldMkLst>
          <pc:docMk/>
          <pc:sldMk cId="0" sldId="355"/>
        </pc:sldMkLst>
        <pc:spChg chg="mod">
          <ac:chgData name="Heimonen Teuvo" userId="c9cd64d2-f12a-479c-96c9-447a25e882dd" providerId="ADAL" clId="{8A2A456B-3199-4EA7-83A4-0C44E5E7A6FD}" dt="2020-08-27T04:25:38.426" v="229"/>
          <ac:spMkLst>
            <pc:docMk/>
            <pc:sldMk cId="0" sldId="355"/>
            <ac:spMk id="137218" creationId="{74E6714F-C26A-41A7-A326-345182D2CAA6}"/>
          </ac:spMkLst>
        </pc:spChg>
      </pc:sldChg>
      <pc:sldChg chg="modSp">
        <pc:chgData name="Heimonen Teuvo" userId="c9cd64d2-f12a-479c-96c9-447a25e882dd" providerId="ADAL" clId="{8A2A456B-3199-4EA7-83A4-0C44E5E7A6FD}" dt="2020-08-27T04:31:44.642" v="538" actId="1035"/>
        <pc:sldMkLst>
          <pc:docMk/>
          <pc:sldMk cId="0" sldId="356"/>
        </pc:sldMkLst>
        <pc:spChg chg="mod">
          <ac:chgData name="Heimonen Teuvo" userId="c9cd64d2-f12a-479c-96c9-447a25e882dd" providerId="ADAL" clId="{8A2A456B-3199-4EA7-83A4-0C44E5E7A6FD}" dt="2020-08-27T04:31:37.911" v="522" actId="1036"/>
          <ac:spMkLst>
            <pc:docMk/>
            <pc:sldMk cId="0" sldId="356"/>
            <ac:spMk id="58370" creationId="{D3CFB055-1174-4D85-B233-745EF7DDE21D}"/>
          </ac:spMkLst>
        </pc:spChg>
        <pc:spChg chg="mod">
          <ac:chgData name="Heimonen Teuvo" userId="c9cd64d2-f12a-479c-96c9-447a25e882dd" providerId="ADAL" clId="{8A2A456B-3199-4EA7-83A4-0C44E5E7A6FD}" dt="2020-08-27T04:31:44.642" v="538" actId="1035"/>
          <ac:spMkLst>
            <pc:docMk/>
            <pc:sldMk cId="0" sldId="356"/>
            <ac:spMk id="58371" creationId="{64328418-383C-46D1-85B1-7B908C0CEC33}"/>
          </ac:spMkLst>
        </pc:spChg>
      </pc:sldChg>
      <pc:sldChg chg="modSp">
        <pc:chgData name="Heimonen Teuvo" userId="c9cd64d2-f12a-479c-96c9-447a25e882dd" providerId="ADAL" clId="{8A2A456B-3199-4EA7-83A4-0C44E5E7A6FD}" dt="2020-08-27T04:25:38.426" v="229"/>
        <pc:sldMkLst>
          <pc:docMk/>
          <pc:sldMk cId="0" sldId="357"/>
        </pc:sldMkLst>
        <pc:spChg chg="mod">
          <ac:chgData name="Heimonen Teuvo" userId="c9cd64d2-f12a-479c-96c9-447a25e882dd" providerId="ADAL" clId="{8A2A456B-3199-4EA7-83A4-0C44E5E7A6FD}" dt="2020-08-27T04:25:38.426" v="229"/>
          <ac:spMkLst>
            <pc:docMk/>
            <pc:sldMk cId="0" sldId="357"/>
            <ac:spMk id="139266" creationId="{36F3ED3C-E81A-443B-B2D4-32DB48D2DA16}"/>
          </ac:spMkLst>
        </pc:spChg>
      </pc:sldChg>
      <pc:sldChg chg="modSp">
        <pc:chgData name="Heimonen Teuvo" userId="c9cd64d2-f12a-479c-96c9-447a25e882dd" providerId="ADAL" clId="{8A2A456B-3199-4EA7-83A4-0C44E5E7A6FD}" dt="2020-08-27T04:25:38.426" v="229"/>
        <pc:sldMkLst>
          <pc:docMk/>
          <pc:sldMk cId="0" sldId="358"/>
        </pc:sldMkLst>
        <pc:spChg chg="mod">
          <ac:chgData name="Heimonen Teuvo" userId="c9cd64d2-f12a-479c-96c9-447a25e882dd" providerId="ADAL" clId="{8A2A456B-3199-4EA7-83A4-0C44E5E7A6FD}" dt="2020-08-27T04:25:38.426" v="229"/>
          <ac:spMkLst>
            <pc:docMk/>
            <pc:sldMk cId="0" sldId="358"/>
            <ac:spMk id="140290" creationId="{8F67CAD0-4E96-4EBE-A261-828A62886BC3}"/>
          </ac:spMkLst>
        </pc:spChg>
      </pc:sldChg>
      <pc:sldChg chg="modSp">
        <pc:chgData name="Heimonen Teuvo" userId="c9cd64d2-f12a-479c-96c9-447a25e882dd" providerId="ADAL" clId="{8A2A456B-3199-4EA7-83A4-0C44E5E7A6FD}" dt="2020-08-27T04:32:01.807" v="570" actId="1035"/>
        <pc:sldMkLst>
          <pc:docMk/>
          <pc:sldMk cId="0" sldId="359"/>
        </pc:sldMkLst>
        <pc:spChg chg="mod">
          <ac:chgData name="Heimonen Teuvo" userId="c9cd64d2-f12a-479c-96c9-447a25e882dd" providerId="ADAL" clId="{8A2A456B-3199-4EA7-83A4-0C44E5E7A6FD}" dt="2020-08-27T04:31:54.922" v="555" actId="1036"/>
          <ac:spMkLst>
            <pc:docMk/>
            <pc:sldMk cId="0" sldId="359"/>
            <ac:spMk id="61442" creationId="{6B5B3B38-C7F6-4BB9-A5D6-58FC81912AF6}"/>
          </ac:spMkLst>
        </pc:spChg>
        <pc:spChg chg="mod">
          <ac:chgData name="Heimonen Teuvo" userId="c9cd64d2-f12a-479c-96c9-447a25e882dd" providerId="ADAL" clId="{8A2A456B-3199-4EA7-83A4-0C44E5E7A6FD}" dt="2020-08-27T04:32:01.807" v="570" actId="1035"/>
          <ac:spMkLst>
            <pc:docMk/>
            <pc:sldMk cId="0" sldId="359"/>
            <ac:spMk id="61443" creationId="{70AE984B-04C9-4AF4-B77D-DEA52A94E37A}"/>
          </ac:spMkLst>
        </pc:spChg>
      </pc:sldChg>
      <pc:sldChg chg="modSp">
        <pc:chgData name="Heimonen Teuvo" userId="c9cd64d2-f12a-479c-96c9-447a25e882dd" providerId="ADAL" clId="{8A2A456B-3199-4EA7-83A4-0C44E5E7A6FD}" dt="2020-08-27T04:25:38.426" v="229"/>
        <pc:sldMkLst>
          <pc:docMk/>
          <pc:sldMk cId="0" sldId="360"/>
        </pc:sldMkLst>
        <pc:spChg chg="mod">
          <ac:chgData name="Heimonen Teuvo" userId="c9cd64d2-f12a-479c-96c9-447a25e882dd" providerId="ADAL" clId="{8A2A456B-3199-4EA7-83A4-0C44E5E7A6FD}" dt="2020-08-27T04:25:38.426" v="229"/>
          <ac:spMkLst>
            <pc:docMk/>
            <pc:sldMk cId="0" sldId="360"/>
            <ac:spMk id="142338" creationId="{F79F60C0-E75F-49CF-94EA-CBAD6FF52B03}"/>
          </ac:spMkLst>
        </pc:spChg>
      </pc:sldChg>
      <pc:sldChg chg="modSp">
        <pc:chgData name="Heimonen Teuvo" userId="c9cd64d2-f12a-479c-96c9-447a25e882dd" providerId="ADAL" clId="{8A2A456B-3199-4EA7-83A4-0C44E5E7A6FD}" dt="2020-08-27T04:25:04.308" v="181" actId="14100"/>
        <pc:sldMkLst>
          <pc:docMk/>
          <pc:sldMk cId="0" sldId="377"/>
        </pc:sldMkLst>
        <pc:spChg chg="mod">
          <ac:chgData name="Heimonen Teuvo" userId="c9cd64d2-f12a-479c-96c9-447a25e882dd" providerId="ADAL" clId="{8A2A456B-3199-4EA7-83A4-0C44E5E7A6FD}" dt="2020-08-27T04:25:04.308" v="181" actId="14100"/>
          <ac:spMkLst>
            <pc:docMk/>
            <pc:sldMk cId="0" sldId="377"/>
            <ac:spMk id="31746" creationId="{341A42E4-A3EF-44C3-9819-1CF20DF148A1}"/>
          </ac:spMkLst>
        </pc:spChg>
        <pc:spChg chg="mod">
          <ac:chgData name="Heimonen Teuvo" userId="c9cd64d2-f12a-479c-96c9-447a25e882dd" providerId="ADAL" clId="{8A2A456B-3199-4EA7-83A4-0C44E5E7A6FD}" dt="2020-08-27T04:24:43.837" v="171" actId="404"/>
          <ac:spMkLst>
            <pc:docMk/>
            <pc:sldMk cId="0" sldId="377"/>
            <ac:spMk id="31747" creationId="{556FAE9F-E940-4573-BC72-01D2A04F3AF7}"/>
          </ac:spMkLst>
        </pc:spChg>
      </pc:sldChg>
      <pc:sldChg chg="modSp">
        <pc:chgData name="Heimonen Teuvo" userId="c9cd64d2-f12a-479c-96c9-447a25e882dd" providerId="ADAL" clId="{8A2A456B-3199-4EA7-83A4-0C44E5E7A6FD}" dt="2020-08-27T04:25:15.423" v="208" actId="1035"/>
        <pc:sldMkLst>
          <pc:docMk/>
          <pc:sldMk cId="0" sldId="378"/>
        </pc:sldMkLst>
        <pc:spChg chg="mod">
          <ac:chgData name="Heimonen Teuvo" userId="c9cd64d2-f12a-479c-96c9-447a25e882dd" providerId="ADAL" clId="{8A2A456B-3199-4EA7-83A4-0C44E5E7A6FD}" dt="2020-08-27T04:25:15.423" v="208" actId="1035"/>
          <ac:spMkLst>
            <pc:docMk/>
            <pc:sldMk cId="0" sldId="378"/>
            <ac:spMk id="32770" creationId="{3DAA7FEF-2734-4C3B-AA33-5523D78833BD}"/>
          </ac:spMkLst>
        </pc:spChg>
      </pc:sldChg>
      <pc:sldChg chg="modSp">
        <pc:chgData name="Heimonen Teuvo" userId="c9cd64d2-f12a-479c-96c9-447a25e882dd" providerId="ADAL" clId="{8A2A456B-3199-4EA7-83A4-0C44E5E7A6FD}" dt="2020-08-27T04:25:24.120" v="228" actId="1036"/>
        <pc:sldMkLst>
          <pc:docMk/>
          <pc:sldMk cId="0" sldId="379"/>
        </pc:sldMkLst>
        <pc:spChg chg="mod">
          <ac:chgData name="Heimonen Teuvo" userId="c9cd64d2-f12a-479c-96c9-447a25e882dd" providerId="ADAL" clId="{8A2A456B-3199-4EA7-83A4-0C44E5E7A6FD}" dt="2020-08-27T04:25:24.120" v="228" actId="1036"/>
          <ac:spMkLst>
            <pc:docMk/>
            <pc:sldMk cId="0" sldId="379"/>
            <ac:spMk id="33794" creationId="{B77C484C-68A9-4043-A7D3-6CF5FB8AC53B}"/>
          </ac:spMkLst>
        </pc:spChg>
      </pc:sldChg>
      <pc:sldChg chg="modSp">
        <pc:chgData name="Heimonen Teuvo" userId="c9cd64d2-f12a-479c-96c9-447a25e882dd" providerId="ADAL" clId="{8A2A456B-3199-4EA7-83A4-0C44E5E7A6FD}" dt="2020-08-27T04:25:38.426" v="229"/>
        <pc:sldMkLst>
          <pc:docMk/>
          <pc:sldMk cId="0" sldId="380"/>
        </pc:sldMkLst>
        <pc:spChg chg="mod">
          <ac:chgData name="Heimonen Teuvo" userId="c9cd64d2-f12a-479c-96c9-447a25e882dd" providerId="ADAL" clId="{8A2A456B-3199-4EA7-83A4-0C44E5E7A6FD}" dt="2020-08-27T04:25:38.426" v="229"/>
          <ac:spMkLst>
            <pc:docMk/>
            <pc:sldMk cId="0" sldId="380"/>
            <ac:spMk id="184322" creationId="{2BDDED40-ACF2-449F-A84A-DD055639ABDE}"/>
          </ac:spMkLst>
        </pc:spChg>
      </pc:sldChg>
      <pc:sldChg chg="modSp">
        <pc:chgData name="Heimonen Teuvo" userId="c9cd64d2-f12a-479c-96c9-447a25e882dd" providerId="ADAL" clId="{8A2A456B-3199-4EA7-83A4-0C44E5E7A6FD}" dt="2020-08-27T04:25:38.426" v="229"/>
        <pc:sldMkLst>
          <pc:docMk/>
          <pc:sldMk cId="0" sldId="381"/>
        </pc:sldMkLst>
        <pc:spChg chg="mod">
          <ac:chgData name="Heimonen Teuvo" userId="c9cd64d2-f12a-479c-96c9-447a25e882dd" providerId="ADAL" clId="{8A2A456B-3199-4EA7-83A4-0C44E5E7A6FD}" dt="2020-08-27T04:25:38.426" v="229"/>
          <ac:spMkLst>
            <pc:docMk/>
            <pc:sldMk cId="0" sldId="381"/>
            <ac:spMk id="185346" creationId="{673FB3B6-7463-4A28-9C3C-D42BCCAFAD3F}"/>
          </ac:spMkLst>
        </pc:spChg>
      </pc:sldChg>
      <pc:sldChg chg="modSp">
        <pc:chgData name="Heimonen Teuvo" userId="c9cd64d2-f12a-479c-96c9-447a25e882dd" providerId="ADAL" clId="{8A2A456B-3199-4EA7-83A4-0C44E5E7A6FD}" dt="2020-08-27T04:25:38.426" v="229"/>
        <pc:sldMkLst>
          <pc:docMk/>
          <pc:sldMk cId="0" sldId="382"/>
        </pc:sldMkLst>
        <pc:spChg chg="mod">
          <ac:chgData name="Heimonen Teuvo" userId="c9cd64d2-f12a-479c-96c9-447a25e882dd" providerId="ADAL" clId="{8A2A456B-3199-4EA7-83A4-0C44E5E7A6FD}" dt="2020-08-27T04:25:38.426" v="229"/>
          <ac:spMkLst>
            <pc:docMk/>
            <pc:sldMk cId="0" sldId="382"/>
            <ac:spMk id="186370" creationId="{4BB40A76-F2DF-45C9-BC54-1ECF9D748CB3}"/>
          </ac:spMkLst>
        </pc:spChg>
      </pc:sldChg>
      <pc:sldChg chg="modSp">
        <pc:chgData name="Heimonen Teuvo" userId="c9cd64d2-f12a-479c-96c9-447a25e882dd" providerId="ADAL" clId="{8A2A456B-3199-4EA7-83A4-0C44E5E7A6FD}" dt="2020-08-27T04:27:33.067" v="306" actId="1035"/>
        <pc:sldMkLst>
          <pc:docMk/>
          <pc:sldMk cId="0" sldId="383"/>
        </pc:sldMkLst>
        <pc:spChg chg="mod">
          <ac:chgData name="Heimonen Teuvo" userId="c9cd64d2-f12a-479c-96c9-447a25e882dd" providerId="ADAL" clId="{8A2A456B-3199-4EA7-83A4-0C44E5E7A6FD}" dt="2020-08-27T04:27:33.067" v="306" actId="1035"/>
          <ac:spMkLst>
            <pc:docMk/>
            <pc:sldMk cId="0" sldId="383"/>
            <ac:spMk id="38914" creationId="{ACC6B843-FECB-4455-BEF2-6B1B0E996890}"/>
          </ac:spMkLst>
        </pc:spChg>
      </pc:sldChg>
      <pc:sldChg chg="modSp">
        <pc:chgData name="Heimonen Teuvo" userId="c9cd64d2-f12a-479c-96c9-447a25e882dd" providerId="ADAL" clId="{8A2A456B-3199-4EA7-83A4-0C44E5E7A6FD}" dt="2020-08-27T04:27:57.827" v="307"/>
        <pc:sldMkLst>
          <pc:docMk/>
          <pc:sldMk cId="0" sldId="384"/>
        </pc:sldMkLst>
        <pc:spChg chg="mod">
          <ac:chgData name="Heimonen Teuvo" userId="c9cd64d2-f12a-479c-96c9-447a25e882dd" providerId="ADAL" clId="{8A2A456B-3199-4EA7-83A4-0C44E5E7A6FD}" dt="2020-08-27T04:27:57.827" v="307"/>
          <ac:spMkLst>
            <pc:docMk/>
            <pc:sldMk cId="0" sldId="384"/>
            <ac:spMk id="188418" creationId="{604F3230-245D-4E62-8573-0F42D83FAAE0}"/>
          </ac:spMkLst>
        </pc:spChg>
      </pc:sldChg>
      <pc:sldChg chg="modSp">
        <pc:chgData name="Heimonen Teuvo" userId="c9cd64d2-f12a-479c-96c9-447a25e882dd" providerId="ADAL" clId="{8A2A456B-3199-4EA7-83A4-0C44E5E7A6FD}" dt="2020-08-27T04:27:57.827" v="307"/>
        <pc:sldMkLst>
          <pc:docMk/>
          <pc:sldMk cId="0" sldId="385"/>
        </pc:sldMkLst>
        <pc:spChg chg="mod">
          <ac:chgData name="Heimonen Teuvo" userId="c9cd64d2-f12a-479c-96c9-447a25e882dd" providerId="ADAL" clId="{8A2A456B-3199-4EA7-83A4-0C44E5E7A6FD}" dt="2020-08-27T04:27:57.827" v="307"/>
          <ac:spMkLst>
            <pc:docMk/>
            <pc:sldMk cId="0" sldId="385"/>
            <ac:spMk id="189442" creationId="{DBE846C1-D0C9-4638-845D-7656AB3EB3FA}"/>
          </ac:spMkLst>
        </pc:spChg>
      </pc:sldChg>
      <pc:sldChg chg="modSp">
        <pc:chgData name="Heimonen Teuvo" userId="c9cd64d2-f12a-479c-96c9-447a25e882dd" providerId="ADAL" clId="{8A2A456B-3199-4EA7-83A4-0C44E5E7A6FD}" dt="2020-08-27T04:28:14.209" v="325" actId="1036"/>
        <pc:sldMkLst>
          <pc:docMk/>
          <pc:sldMk cId="0" sldId="386"/>
        </pc:sldMkLst>
        <pc:spChg chg="mod">
          <ac:chgData name="Heimonen Teuvo" userId="c9cd64d2-f12a-479c-96c9-447a25e882dd" providerId="ADAL" clId="{8A2A456B-3199-4EA7-83A4-0C44E5E7A6FD}" dt="2020-08-27T04:28:14.209" v="325" actId="1036"/>
          <ac:spMkLst>
            <pc:docMk/>
            <pc:sldMk cId="0" sldId="386"/>
            <ac:spMk id="41986" creationId="{FF07A013-D0C1-4696-AD07-F4938E8D7341}"/>
          </ac:spMkLst>
        </pc:spChg>
      </pc:sldChg>
      <pc:sldChg chg="modSp">
        <pc:chgData name="Heimonen Teuvo" userId="c9cd64d2-f12a-479c-96c9-447a25e882dd" providerId="ADAL" clId="{8A2A456B-3199-4EA7-83A4-0C44E5E7A6FD}" dt="2020-08-27T04:27:20.160" v="279" actId="6549"/>
        <pc:sldMkLst>
          <pc:docMk/>
          <pc:sldMk cId="0" sldId="387"/>
        </pc:sldMkLst>
        <pc:spChg chg="mod">
          <ac:chgData name="Heimonen Teuvo" userId="c9cd64d2-f12a-479c-96c9-447a25e882dd" providerId="ADAL" clId="{8A2A456B-3199-4EA7-83A4-0C44E5E7A6FD}" dt="2020-08-27T04:25:57.063" v="256" actId="1035"/>
          <ac:spMkLst>
            <pc:docMk/>
            <pc:sldMk cId="0" sldId="387"/>
            <ac:spMk id="37890" creationId="{C81A7F2F-45CC-4E90-9FBF-7DF65BA2715B}"/>
          </ac:spMkLst>
        </pc:spChg>
        <pc:spChg chg="mod">
          <ac:chgData name="Heimonen Teuvo" userId="c9cd64d2-f12a-479c-96c9-447a25e882dd" providerId="ADAL" clId="{8A2A456B-3199-4EA7-83A4-0C44E5E7A6FD}" dt="2020-08-27T04:27:20.160" v="279" actId="6549"/>
          <ac:spMkLst>
            <pc:docMk/>
            <pc:sldMk cId="0" sldId="387"/>
            <ac:spMk id="37891" creationId="{2EE84505-C26C-434C-AE93-808E9D7D3AB5}"/>
          </ac:spMkLst>
        </pc:spChg>
      </pc:sldChg>
      <pc:sldChg chg="modSp">
        <pc:chgData name="Heimonen Teuvo" userId="c9cd64d2-f12a-479c-96c9-447a25e882dd" providerId="ADAL" clId="{8A2A456B-3199-4EA7-83A4-0C44E5E7A6FD}" dt="2020-08-27T04:02:15.928" v="1" actId="1076"/>
        <pc:sldMkLst>
          <pc:docMk/>
          <pc:sldMk cId="0" sldId="388"/>
        </pc:sldMkLst>
        <pc:spChg chg="mod">
          <ac:chgData name="Heimonen Teuvo" userId="c9cd64d2-f12a-479c-96c9-447a25e882dd" providerId="ADAL" clId="{8A2A456B-3199-4EA7-83A4-0C44E5E7A6FD}" dt="2020-08-27T04:02:15.928" v="1" actId="1076"/>
          <ac:spMkLst>
            <pc:docMk/>
            <pc:sldMk cId="0" sldId="388"/>
            <ac:spMk id="2050" creationId="{9338B004-2189-4AD2-9020-B8550101DC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DF577A6-FCB4-4D17-BF7F-8D90B2C0DD9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i-FI"/>
          </a:p>
        </p:txBody>
      </p:sp>
      <p:sp>
        <p:nvSpPr>
          <p:cNvPr id="28675" name="Rectangle 3">
            <a:extLst>
              <a:ext uri="{FF2B5EF4-FFF2-40B4-BE49-F238E27FC236}">
                <a16:creationId xmlns:a16="http://schemas.microsoft.com/office/drawing/2014/main" id="{B0C50302-9DBD-45F7-B2CA-875B653D67EB}"/>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i-FI"/>
          </a:p>
        </p:txBody>
      </p:sp>
      <p:sp>
        <p:nvSpPr>
          <p:cNvPr id="28676" name="Rectangle 4">
            <a:extLst>
              <a:ext uri="{FF2B5EF4-FFF2-40B4-BE49-F238E27FC236}">
                <a16:creationId xmlns:a16="http://schemas.microsoft.com/office/drawing/2014/main" id="{4FD0D0C2-3A57-4206-831E-D68652315A9F}"/>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298018F4-AC4B-4899-8DDE-85C9F52B1F19}"/>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i-FI"/>
              <a:t>Click to edit Master text styles</a:t>
            </a:r>
          </a:p>
          <a:p>
            <a:pPr lvl="1"/>
            <a:r>
              <a:rPr lang="en-US" altLang="fi-FI"/>
              <a:t>Second level</a:t>
            </a:r>
          </a:p>
          <a:p>
            <a:pPr lvl="2"/>
            <a:r>
              <a:rPr lang="en-US" altLang="fi-FI"/>
              <a:t>Third level</a:t>
            </a:r>
          </a:p>
          <a:p>
            <a:pPr lvl="3"/>
            <a:r>
              <a:rPr lang="en-US" altLang="fi-FI"/>
              <a:t>Fourth level</a:t>
            </a:r>
          </a:p>
          <a:p>
            <a:pPr lvl="4"/>
            <a:r>
              <a:rPr lang="en-US" altLang="fi-FI"/>
              <a:t>Fifth level</a:t>
            </a:r>
          </a:p>
        </p:txBody>
      </p:sp>
      <p:sp>
        <p:nvSpPr>
          <p:cNvPr id="28678" name="Rectangle 6">
            <a:extLst>
              <a:ext uri="{FF2B5EF4-FFF2-40B4-BE49-F238E27FC236}">
                <a16:creationId xmlns:a16="http://schemas.microsoft.com/office/drawing/2014/main" id="{55ACFE19-962C-4083-BF4E-2CEC31BA44C2}"/>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fi-FI"/>
          </a:p>
        </p:txBody>
      </p:sp>
      <p:sp>
        <p:nvSpPr>
          <p:cNvPr id="28679" name="Rectangle 7">
            <a:extLst>
              <a:ext uri="{FF2B5EF4-FFF2-40B4-BE49-F238E27FC236}">
                <a16:creationId xmlns:a16="http://schemas.microsoft.com/office/drawing/2014/main" id="{1C05A9F7-9499-4AB4-87EC-4C2DAB1FC92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65365AB-D009-44BF-8066-CA61E24781B0}" type="slidenum">
              <a:rPr lang="en-US" altLang="fi-FI"/>
              <a:pPr/>
              <a:t>‹#›</a:t>
            </a:fld>
            <a:endParaRPr lang="en-US" altLang="fi-FI"/>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54E088E-F1AE-4ECA-903D-E03C53C9E3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A3119A-10FA-4879-AC38-A3CF2D12CB8C}" type="slidenum">
              <a:rPr lang="en-US" altLang="fi-FI" sz="1200"/>
              <a:pPr/>
              <a:t>1</a:t>
            </a:fld>
            <a:endParaRPr lang="en-US" altLang="fi-FI" sz="1200"/>
          </a:p>
        </p:txBody>
      </p:sp>
      <p:sp>
        <p:nvSpPr>
          <p:cNvPr id="67587" name="Rectangle 2">
            <a:extLst>
              <a:ext uri="{FF2B5EF4-FFF2-40B4-BE49-F238E27FC236}">
                <a16:creationId xmlns:a16="http://schemas.microsoft.com/office/drawing/2014/main" id="{7261FBA3-3455-4BFF-8548-3F5A73F9391E}"/>
              </a:ext>
            </a:extLst>
          </p:cNvPr>
          <p:cNvSpPr>
            <a:spLocks noChangeArrowheads="1" noTextEdit="1"/>
          </p:cNvSpPr>
          <p:nvPr>
            <p:ph type="sldImg"/>
          </p:nvPr>
        </p:nvSpPr>
        <p:spPr>
          <a:ln/>
        </p:spPr>
      </p:sp>
      <p:sp>
        <p:nvSpPr>
          <p:cNvPr id="67588" name="Rectangle 3">
            <a:extLst>
              <a:ext uri="{FF2B5EF4-FFF2-40B4-BE49-F238E27FC236}">
                <a16:creationId xmlns:a16="http://schemas.microsoft.com/office/drawing/2014/main" id="{51138E32-332B-4E00-9124-C3738B4463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40FBF76-C37A-4B9F-895C-33FF5AE248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FD5440-5121-4B56-97D7-6831CD245446}" type="slidenum">
              <a:rPr lang="en-US" altLang="fi-FI" sz="1200"/>
              <a:pPr/>
              <a:t>10</a:t>
            </a:fld>
            <a:endParaRPr lang="en-US" altLang="fi-FI" sz="1200"/>
          </a:p>
        </p:txBody>
      </p:sp>
      <p:sp>
        <p:nvSpPr>
          <p:cNvPr id="76803" name="Rectangle 2">
            <a:extLst>
              <a:ext uri="{FF2B5EF4-FFF2-40B4-BE49-F238E27FC236}">
                <a16:creationId xmlns:a16="http://schemas.microsoft.com/office/drawing/2014/main" id="{C363FF2C-6286-48C0-B1D8-9E597C9BC8B4}"/>
              </a:ext>
            </a:extLst>
          </p:cNvPr>
          <p:cNvSpPr>
            <a:spLocks noChangeArrowheads="1" noTextEdit="1"/>
          </p:cNvSpPr>
          <p:nvPr>
            <p:ph type="sldImg"/>
          </p:nvPr>
        </p:nvSpPr>
        <p:spPr>
          <a:ln/>
        </p:spPr>
      </p:sp>
      <p:sp>
        <p:nvSpPr>
          <p:cNvPr id="76804" name="Rectangle 3">
            <a:extLst>
              <a:ext uri="{FF2B5EF4-FFF2-40B4-BE49-F238E27FC236}">
                <a16:creationId xmlns:a16="http://schemas.microsoft.com/office/drawing/2014/main" id="{0B4B044E-32C1-41B5-B02C-1B3BD97311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F29F39C2-B915-4B9B-AF8E-933BAF8FD9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836EDD-FCAC-443D-91C8-EFF7B01A8639}" type="slidenum">
              <a:rPr lang="en-US" altLang="fi-FI" sz="1200"/>
              <a:pPr/>
              <a:t>11</a:t>
            </a:fld>
            <a:endParaRPr lang="en-US" altLang="fi-FI" sz="1200"/>
          </a:p>
        </p:txBody>
      </p:sp>
      <p:sp>
        <p:nvSpPr>
          <p:cNvPr id="77827" name="Rectangle 2">
            <a:extLst>
              <a:ext uri="{FF2B5EF4-FFF2-40B4-BE49-F238E27FC236}">
                <a16:creationId xmlns:a16="http://schemas.microsoft.com/office/drawing/2014/main" id="{F348641F-131F-4B16-B1CE-92B6DCB1B80C}"/>
              </a:ext>
            </a:extLst>
          </p:cNvPr>
          <p:cNvSpPr>
            <a:spLocks noChangeArrowheads="1" noTextEdit="1"/>
          </p:cNvSpPr>
          <p:nvPr>
            <p:ph type="sldImg"/>
          </p:nvPr>
        </p:nvSpPr>
        <p:spPr>
          <a:ln/>
        </p:spPr>
      </p:sp>
      <p:sp>
        <p:nvSpPr>
          <p:cNvPr id="77828" name="Rectangle 3">
            <a:extLst>
              <a:ext uri="{FF2B5EF4-FFF2-40B4-BE49-F238E27FC236}">
                <a16:creationId xmlns:a16="http://schemas.microsoft.com/office/drawing/2014/main" id="{F72AA3BE-420F-4E5F-8E39-D02C9A2FF0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B42AF274-BC8F-461A-B27A-FE916F58D3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60CA2B-BD83-45CE-9E6F-76DF6B1BA2EB}" type="slidenum">
              <a:rPr lang="en-US" altLang="fi-FI" sz="1200"/>
              <a:pPr/>
              <a:t>12</a:t>
            </a:fld>
            <a:endParaRPr lang="en-US" altLang="fi-FI" sz="1200"/>
          </a:p>
        </p:txBody>
      </p:sp>
      <p:sp>
        <p:nvSpPr>
          <p:cNvPr id="78851" name="Rectangle 2">
            <a:extLst>
              <a:ext uri="{FF2B5EF4-FFF2-40B4-BE49-F238E27FC236}">
                <a16:creationId xmlns:a16="http://schemas.microsoft.com/office/drawing/2014/main" id="{0F2D6B23-A890-4D60-B226-FF17AB420EFC}"/>
              </a:ext>
            </a:extLst>
          </p:cNvPr>
          <p:cNvSpPr>
            <a:spLocks noChangeArrowheads="1" noTextEdit="1"/>
          </p:cNvSpPr>
          <p:nvPr>
            <p:ph type="sldImg"/>
          </p:nvPr>
        </p:nvSpPr>
        <p:spPr>
          <a:ln/>
        </p:spPr>
      </p:sp>
      <p:sp>
        <p:nvSpPr>
          <p:cNvPr id="78852" name="Rectangle 3">
            <a:extLst>
              <a:ext uri="{FF2B5EF4-FFF2-40B4-BE49-F238E27FC236}">
                <a16:creationId xmlns:a16="http://schemas.microsoft.com/office/drawing/2014/main" id="{C2B4E46E-2320-4CB6-9980-BBBD48451F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044C603-F9C6-47FB-A3F1-30B7235A42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34890C-1F26-4B60-9534-FB5614E46B99}" type="slidenum">
              <a:rPr lang="en-US" altLang="fi-FI" sz="1200"/>
              <a:pPr/>
              <a:t>13</a:t>
            </a:fld>
            <a:endParaRPr lang="en-US" altLang="fi-FI" sz="1200"/>
          </a:p>
        </p:txBody>
      </p:sp>
      <p:sp>
        <p:nvSpPr>
          <p:cNvPr id="79875" name="Rectangle 2">
            <a:extLst>
              <a:ext uri="{FF2B5EF4-FFF2-40B4-BE49-F238E27FC236}">
                <a16:creationId xmlns:a16="http://schemas.microsoft.com/office/drawing/2014/main" id="{F747C32F-6DE2-414A-8B61-E99A4501C870}"/>
              </a:ext>
            </a:extLst>
          </p:cNvPr>
          <p:cNvSpPr>
            <a:spLocks noChangeArrowheads="1" noTextEdit="1"/>
          </p:cNvSpPr>
          <p:nvPr>
            <p:ph type="sldImg"/>
          </p:nvPr>
        </p:nvSpPr>
        <p:spPr>
          <a:ln/>
        </p:spPr>
      </p:sp>
      <p:sp>
        <p:nvSpPr>
          <p:cNvPr id="79876" name="Rectangle 3">
            <a:extLst>
              <a:ext uri="{FF2B5EF4-FFF2-40B4-BE49-F238E27FC236}">
                <a16:creationId xmlns:a16="http://schemas.microsoft.com/office/drawing/2014/main" id="{85730244-85CC-4A4E-9E13-3A26E5738F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C25D2EA6-CBE5-4F30-91DF-C82E989D17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23D450-0A90-48F9-8420-694278B0CE16}" type="slidenum">
              <a:rPr lang="en-US" altLang="fi-FI" sz="1200"/>
              <a:pPr/>
              <a:t>14</a:t>
            </a:fld>
            <a:endParaRPr lang="en-US" altLang="fi-FI" sz="1200"/>
          </a:p>
        </p:txBody>
      </p:sp>
      <p:sp>
        <p:nvSpPr>
          <p:cNvPr id="80899" name="Rectangle 2">
            <a:extLst>
              <a:ext uri="{FF2B5EF4-FFF2-40B4-BE49-F238E27FC236}">
                <a16:creationId xmlns:a16="http://schemas.microsoft.com/office/drawing/2014/main" id="{5C767C13-8ABF-4843-BDB2-13D8EA1B581B}"/>
              </a:ext>
            </a:extLst>
          </p:cNvPr>
          <p:cNvSpPr>
            <a:spLocks noChangeArrowheads="1" noTextEdit="1"/>
          </p:cNvSpPr>
          <p:nvPr>
            <p:ph type="sldImg"/>
          </p:nvPr>
        </p:nvSpPr>
        <p:spPr>
          <a:ln/>
        </p:spPr>
      </p:sp>
      <p:sp>
        <p:nvSpPr>
          <p:cNvPr id="80900" name="Rectangle 3">
            <a:extLst>
              <a:ext uri="{FF2B5EF4-FFF2-40B4-BE49-F238E27FC236}">
                <a16:creationId xmlns:a16="http://schemas.microsoft.com/office/drawing/2014/main" id="{D91BB1C3-0AB4-4C18-91ED-F3AE9E82F0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6660658E-8C00-4E7F-A48D-2649E194F8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874936-05D3-4E59-BCDA-39C823ECBEFF}" type="slidenum">
              <a:rPr lang="en-US" altLang="fi-FI" sz="1200"/>
              <a:pPr/>
              <a:t>15</a:t>
            </a:fld>
            <a:endParaRPr lang="en-US" altLang="fi-FI" sz="1200"/>
          </a:p>
        </p:txBody>
      </p:sp>
      <p:sp>
        <p:nvSpPr>
          <p:cNvPr id="81923" name="Rectangle 2">
            <a:extLst>
              <a:ext uri="{FF2B5EF4-FFF2-40B4-BE49-F238E27FC236}">
                <a16:creationId xmlns:a16="http://schemas.microsoft.com/office/drawing/2014/main" id="{5BD9140D-CE5E-4DAA-BE56-2B53AB387154}"/>
              </a:ext>
            </a:extLst>
          </p:cNvPr>
          <p:cNvSpPr>
            <a:spLocks noChangeArrowheads="1" noTextEdit="1"/>
          </p:cNvSpPr>
          <p:nvPr>
            <p:ph type="sldImg"/>
          </p:nvPr>
        </p:nvSpPr>
        <p:spPr>
          <a:ln/>
        </p:spPr>
      </p:sp>
      <p:sp>
        <p:nvSpPr>
          <p:cNvPr id="81924" name="Rectangle 3">
            <a:extLst>
              <a:ext uri="{FF2B5EF4-FFF2-40B4-BE49-F238E27FC236}">
                <a16:creationId xmlns:a16="http://schemas.microsoft.com/office/drawing/2014/main" id="{BAE09657-DB3F-4DE6-B7C4-4177B0E325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B9E1383-185E-4B70-8616-F5F5EA0480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5EB1B8-22C5-420D-84A7-6FF831AC0F98}" type="slidenum">
              <a:rPr lang="en-US" altLang="fi-FI" sz="1200"/>
              <a:pPr/>
              <a:t>16</a:t>
            </a:fld>
            <a:endParaRPr lang="en-US" altLang="fi-FI" sz="1200"/>
          </a:p>
        </p:txBody>
      </p:sp>
      <p:sp>
        <p:nvSpPr>
          <p:cNvPr id="82947" name="Rectangle 2">
            <a:extLst>
              <a:ext uri="{FF2B5EF4-FFF2-40B4-BE49-F238E27FC236}">
                <a16:creationId xmlns:a16="http://schemas.microsoft.com/office/drawing/2014/main" id="{159C78CD-4939-468E-A552-E19E9FEE5385}"/>
              </a:ext>
            </a:extLst>
          </p:cNvPr>
          <p:cNvSpPr>
            <a:spLocks noChangeArrowheads="1" noTextEdit="1"/>
          </p:cNvSpPr>
          <p:nvPr>
            <p:ph type="sldImg"/>
          </p:nvPr>
        </p:nvSpPr>
        <p:spPr>
          <a:ln/>
        </p:spPr>
      </p:sp>
      <p:sp>
        <p:nvSpPr>
          <p:cNvPr id="82948" name="Rectangle 3">
            <a:extLst>
              <a:ext uri="{FF2B5EF4-FFF2-40B4-BE49-F238E27FC236}">
                <a16:creationId xmlns:a16="http://schemas.microsoft.com/office/drawing/2014/main" id="{6EABEAB3-83B7-4942-B39D-13BEAA092F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0887477-2F1D-41E9-B331-9D663E3511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B57566-8EE4-45CA-AC7C-5B21CD52A466}" type="slidenum">
              <a:rPr lang="en-US" altLang="fi-FI" sz="1200"/>
              <a:pPr/>
              <a:t>17</a:t>
            </a:fld>
            <a:endParaRPr lang="en-US" altLang="fi-FI" sz="1200"/>
          </a:p>
        </p:txBody>
      </p:sp>
      <p:sp>
        <p:nvSpPr>
          <p:cNvPr id="83971" name="Rectangle 2">
            <a:extLst>
              <a:ext uri="{FF2B5EF4-FFF2-40B4-BE49-F238E27FC236}">
                <a16:creationId xmlns:a16="http://schemas.microsoft.com/office/drawing/2014/main" id="{B7D916C3-46B5-4E68-95E7-DB128F29992E}"/>
              </a:ext>
            </a:extLst>
          </p:cNvPr>
          <p:cNvSpPr>
            <a:spLocks noChangeArrowheads="1" noTextEdit="1"/>
          </p:cNvSpPr>
          <p:nvPr>
            <p:ph type="sldImg"/>
          </p:nvPr>
        </p:nvSpPr>
        <p:spPr>
          <a:ln/>
        </p:spPr>
      </p:sp>
      <p:sp>
        <p:nvSpPr>
          <p:cNvPr id="83972" name="Rectangle 3">
            <a:extLst>
              <a:ext uri="{FF2B5EF4-FFF2-40B4-BE49-F238E27FC236}">
                <a16:creationId xmlns:a16="http://schemas.microsoft.com/office/drawing/2014/main" id="{1EC56829-11C6-49C7-8162-BF21B6D6AC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8B5BD8A1-3FF5-448A-8B15-89436E54F1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288E2A-EE83-4F80-8AF2-3EFFECCEFCF0}" type="slidenum">
              <a:rPr lang="en-US" altLang="fi-FI" sz="1200"/>
              <a:pPr/>
              <a:t>18</a:t>
            </a:fld>
            <a:endParaRPr lang="en-US" altLang="fi-FI" sz="1200"/>
          </a:p>
        </p:txBody>
      </p:sp>
      <p:sp>
        <p:nvSpPr>
          <p:cNvPr id="84995" name="Rectangle 2">
            <a:extLst>
              <a:ext uri="{FF2B5EF4-FFF2-40B4-BE49-F238E27FC236}">
                <a16:creationId xmlns:a16="http://schemas.microsoft.com/office/drawing/2014/main" id="{FDCAFBD4-7BDC-441A-8602-AC31A9375652}"/>
              </a:ext>
            </a:extLst>
          </p:cNvPr>
          <p:cNvSpPr>
            <a:spLocks noChangeArrowheads="1" noTextEdit="1"/>
          </p:cNvSpPr>
          <p:nvPr>
            <p:ph type="sldImg"/>
          </p:nvPr>
        </p:nvSpPr>
        <p:spPr>
          <a:ln/>
        </p:spPr>
      </p:sp>
      <p:sp>
        <p:nvSpPr>
          <p:cNvPr id="84996" name="Rectangle 3">
            <a:extLst>
              <a:ext uri="{FF2B5EF4-FFF2-40B4-BE49-F238E27FC236}">
                <a16:creationId xmlns:a16="http://schemas.microsoft.com/office/drawing/2014/main" id="{96114338-6529-43A3-B9B0-103F9EB6DF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A0984F1-1EAB-406E-BB47-BB7376F57B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96174C-6DD1-4F5C-B4D5-99606F0E08CD}" type="slidenum">
              <a:rPr lang="en-US" altLang="fi-FI" sz="1200"/>
              <a:pPr/>
              <a:t>19</a:t>
            </a:fld>
            <a:endParaRPr lang="en-US" altLang="fi-FI" sz="1200"/>
          </a:p>
        </p:txBody>
      </p:sp>
      <p:sp>
        <p:nvSpPr>
          <p:cNvPr id="86019" name="Rectangle 2">
            <a:extLst>
              <a:ext uri="{FF2B5EF4-FFF2-40B4-BE49-F238E27FC236}">
                <a16:creationId xmlns:a16="http://schemas.microsoft.com/office/drawing/2014/main" id="{5550A2C5-8D60-456E-9BC1-EF0A987BDF6B}"/>
              </a:ext>
            </a:extLst>
          </p:cNvPr>
          <p:cNvSpPr>
            <a:spLocks noChangeArrowheads="1" noTextEdit="1"/>
          </p:cNvSpPr>
          <p:nvPr>
            <p:ph type="sldImg"/>
          </p:nvPr>
        </p:nvSpPr>
        <p:spPr>
          <a:ln/>
        </p:spPr>
      </p:sp>
      <p:sp>
        <p:nvSpPr>
          <p:cNvPr id="86020" name="Rectangle 3">
            <a:extLst>
              <a:ext uri="{FF2B5EF4-FFF2-40B4-BE49-F238E27FC236}">
                <a16:creationId xmlns:a16="http://schemas.microsoft.com/office/drawing/2014/main" id="{429697B1-7B3A-45CD-A40C-FB1C9EF7F6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31A0973A-5782-40DB-8BF7-4A5EEDCAB0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ED482B-C108-4A3D-BCA0-F27F0C778FA5}" type="slidenum">
              <a:rPr lang="en-US" altLang="fi-FI" sz="1200"/>
              <a:pPr/>
              <a:t>2</a:t>
            </a:fld>
            <a:endParaRPr lang="en-US" altLang="fi-FI" sz="1200"/>
          </a:p>
        </p:txBody>
      </p:sp>
      <p:sp>
        <p:nvSpPr>
          <p:cNvPr id="68611" name="Rectangle 2">
            <a:extLst>
              <a:ext uri="{FF2B5EF4-FFF2-40B4-BE49-F238E27FC236}">
                <a16:creationId xmlns:a16="http://schemas.microsoft.com/office/drawing/2014/main" id="{37B5A353-CFAF-4650-AB11-D4260F3A5D3F}"/>
              </a:ext>
            </a:extLst>
          </p:cNvPr>
          <p:cNvSpPr>
            <a:spLocks noChangeArrowheads="1" noTextEdit="1"/>
          </p:cNvSpPr>
          <p:nvPr>
            <p:ph type="sldImg"/>
          </p:nvPr>
        </p:nvSpPr>
        <p:spPr>
          <a:ln/>
        </p:spPr>
      </p:sp>
      <p:sp>
        <p:nvSpPr>
          <p:cNvPr id="68612" name="Rectangle 3">
            <a:extLst>
              <a:ext uri="{FF2B5EF4-FFF2-40B4-BE49-F238E27FC236}">
                <a16:creationId xmlns:a16="http://schemas.microsoft.com/office/drawing/2014/main" id="{ECC98A7E-06AF-4B30-AAC8-E5F3A842C2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47F8F98-F365-42F5-8FD7-84DB433E96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8AC997-42E8-473B-8D11-C5A5A5AAC4C3}" type="slidenum">
              <a:rPr lang="en-US" altLang="fi-FI" sz="1200"/>
              <a:pPr/>
              <a:t>20</a:t>
            </a:fld>
            <a:endParaRPr lang="en-US" altLang="fi-FI" sz="1200"/>
          </a:p>
        </p:txBody>
      </p:sp>
      <p:sp>
        <p:nvSpPr>
          <p:cNvPr id="87043" name="Rectangle 2">
            <a:extLst>
              <a:ext uri="{FF2B5EF4-FFF2-40B4-BE49-F238E27FC236}">
                <a16:creationId xmlns:a16="http://schemas.microsoft.com/office/drawing/2014/main" id="{2300825A-A145-4816-ABFF-ECD5F478D21C}"/>
              </a:ext>
            </a:extLst>
          </p:cNvPr>
          <p:cNvSpPr>
            <a:spLocks noChangeArrowheads="1" noTextEdit="1"/>
          </p:cNvSpPr>
          <p:nvPr>
            <p:ph type="sldImg"/>
          </p:nvPr>
        </p:nvSpPr>
        <p:spPr>
          <a:ln/>
        </p:spPr>
      </p:sp>
      <p:sp>
        <p:nvSpPr>
          <p:cNvPr id="87044" name="Rectangle 3">
            <a:extLst>
              <a:ext uri="{FF2B5EF4-FFF2-40B4-BE49-F238E27FC236}">
                <a16:creationId xmlns:a16="http://schemas.microsoft.com/office/drawing/2014/main" id="{BBCE5842-CB3F-46E7-BDFF-3C344378A3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469E18BD-0345-4366-8E90-B28FA9F43B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6E4882-7923-46BD-AD89-58ED082107EF}" type="slidenum">
              <a:rPr lang="en-US" altLang="fi-FI" sz="1200"/>
              <a:pPr/>
              <a:t>21</a:t>
            </a:fld>
            <a:endParaRPr lang="en-US" altLang="fi-FI" sz="1200"/>
          </a:p>
        </p:txBody>
      </p:sp>
      <p:sp>
        <p:nvSpPr>
          <p:cNvPr id="88067" name="Rectangle 2">
            <a:extLst>
              <a:ext uri="{FF2B5EF4-FFF2-40B4-BE49-F238E27FC236}">
                <a16:creationId xmlns:a16="http://schemas.microsoft.com/office/drawing/2014/main" id="{5EE952AF-E936-4D9E-9148-B16013B25B1C}"/>
              </a:ext>
            </a:extLst>
          </p:cNvPr>
          <p:cNvSpPr>
            <a:spLocks noChangeArrowheads="1" noTextEdit="1"/>
          </p:cNvSpPr>
          <p:nvPr>
            <p:ph type="sldImg"/>
          </p:nvPr>
        </p:nvSpPr>
        <p:spPr>
          <a:ln/>
        </p:spPr>
      </p:sp>
      <p:sp>
        <p:nvSpPr>
          <p:cNvPr id="88068" name="Rectangle 3">
            <a:extLst>
              <a:ext uri="{FF2B5EF4-FFF2-40B4-BE49-F238E27FC236}">
                <a16:creationId xmlns:a16="http://schemas.microsoft.com/office/drawing/2014/main" id="{C122152F-9341-4171-8C65-D734B82285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5B4DC75-1868-490F-84B2-EB4EB9838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1D9045-005A-4D2F-A5B2-4EB8CFF6AB63}" type="slidenum">
              <a:rPr lang="en-US" altLang="fi-FI" sz="1200"/>
              <a:pPr/>
              <a:t>22</a:t>
            </a:fld>
            <a:endParaRPr lang="en-US" altLang="fi-FI" sz="1200"/>
          </a:p>
        </p:txBody>
      </p:sp>
      <p:sp>
        <p:nvSpPr>
          <p:cNvPr id="89091" name="Rectangle 2">
            <a:extLst>
              <a:ext uri="{FF2B5EF4-FFF2-40B4-BE49-F238E27FC236}">
                <a16:creationId xmlns:a16="http://schemas.microsoft.com/office/drawing/2014/main" id="{12A1DBDA-3F79-4E4B-9BDC-9E9B6A6912C2}"/>
              </a:ext>
            </a:extLst>
          </p:cNvPr>
          <p:cNvSpPr>
            <a:spLocks noChangeArrowheads="1" noTextEdit="1"/>
          </p:cNvSpPr>
          <p:nvPr>
            <p:ph type="sldImg"/>
          </p:nvPr>
        </p:nvSpPr>
        <p:spPr>
          <a:ln/>
        </p:spPr>
      </p:sp>
      <p:sp>
        <p:nvSpPr>
          <p:cNvPr id="89092" name="Rectangle 3">
            <a:extLst>
              <a:ext uri="{FF2B5EF4-FFF2-40B4-BE49-F238E27FC236}">
                <a16:creationId xmlns:a16="http://schemas.microsoft.com/office/drawing/2014/main" id="{15EC544C-7C79-431A-B8D1-39D8881CD9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0DC8C90-B122-4911-8559-EF2DE965E5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25A505-D4FA-4260-ABB9-FA31683C3B76}" type="slidenum">
              <a:rPr lang="en-US" altLang="fi-FI" sz="1200"/>
              <a:pPr/>
              <a:t>23</a:t>
            </a:fld>
            <a:endParaRPr lang="en-US" altLang="fi-FI" sz="1200"/>
          </a:p>
        </p:txBody>
      </p:sp>
      <p:sp>
        <p:nvSpPr>
          <p:cNvPr id="90115" name="Rectangle 2">
            <a:extLst>
              <a:ext uri="{FF2B5EF4-FFF2-40B4-BE49-F238E27FC236}">
                <a16:creationId xmlns:a16="http://schemas.microsoft.com/office/drawing/2014/main" id="{DB9AE210-D1BC-45C7-95B3-4A60596174A6}"/>
              </a:ext>
            </a:extLst>
          </p:cNvPr>
          <p:cNvSpPr>
            <a:spLocks noChangeArrowheads="1" noTextEdit="1"/>
          </p:cNvSpPr>
          <p:nvPr>
            <p:ph type="sldImg"/>
          </p:nvPr>
        </p:nvSpPr>
        <p:spPr>
          <a:ln/>
        </p:spPr>
      </p:sp>
      <p:sp>
        <p:nvSpPr>
          <p:cNvPr id="90116" name="Rectangle 3">
            <a:extLst>
              <a:ext uri="{FF2B5EF4-FFF2-40B4-BE49-F238E27FC236}">
                <a16:creationId xmlns:a16="http://schemas.microsoft.com/office/drawing/2014/main" id="{BD37AB02-2B3E-4462-8CE4-AB7B0F8FE5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0932B332-34A6-4636-A3BA-BC8AACF324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D52310-DF43-4D6F-80AB-C99E54FECC7D}" type="slidenum">
              <a:rPr lang="en-US" altLang="fi-FI" sz="1200"/>
              <a:pPr/>
              <a:t>24</a:t>
            </a:fld>
            <a:endParaRPr lang="en-US" altLang="fi-FI" sz="1200"/>
          </a:p>
        </p:txBody>
      </p:sp>
      <p:sp>
        <p:nvSpPr>
          <p:cNvPr id="91139" name="Rectangle 2">
            <a:extLst>
              <a:ext uri="{FF2B5EF4-FFF2-40B4-BE49-F238E27FC236}">
                <a16:creationId xmlns:a16="http://schemas.microsoft.com/office/drawing/2014/main" id="{45484398-24FF-4537-BD06-885B558B6C39}"/>
              </a:ext>
            </a:extLst>
          </p:cNvPr>
          <p:cNvSpPr>
            <a:spLocks noChangeArrowheads="1" noTextEdit="1"/>
          </p:cNvSpPr>
          <p:nvPr>
            <p:ph type="sldImg"/>
          </p:nvPr>
        </p:nvSpPr>
        <p:spPr>
          <a:ln/>
        </p:spPr>
      </p:sp>
      <p:sp>
        <p:nvSpPr>
          <p:cNvPr id="91140" name="Rectangle 3">
            <a:extLst>
              <a:ext uri="{FF2B5EF4-FFF2-40B4-BE49-F238E27FC236}">
                <a16:creationId xmlns:a16="http://schemas.microsoft.com/office/drawing/2014/main" id="{B50A2E26-1DA9-40A0-BB5D-6FE4A2428E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3F11AA1-FD7E-4CAC-8C03-F22043337E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B905D7-EE6E-4B07-ADDC-B6A201E2C1BB}" type="slidenum">
              <a:rPr lang="en-US" altLang="fi-FI" sz="1200"/>
              <a:pPr/>
              <a:t>25</a:t>
            </a:fld>
            <a:endParaRPr lang="en-US" altLang="fi-FI" sz="1200"/>
          </a:p>
        </p:txBody>
      </p:sp>
      <p:sp>
        <p:nvSpPr>
          <p:cNvPr id="92163" name="Rectangle 2">
            <a:extLst>
              <a:ext uri="{FF2B5EF4-FFF2-40B4-BE49-F238E27FC236}">
                <a16:creationId xmlns:a16="http://schemas.microsoft.com/office/drawing/2014/main" id="{37042919-85B6-4B70-A751-7255B53CF04F}"/>
              </a:ext>
            </a:extLst>
          </p:cNvPr>
          <p:cNvSpPr>
            <a:spLocks noChangeArrowheads="1" noTextEdit="1"/>
          </p:cNvSpPr>
          <p:nvPr>
            <p:ph type="sldImg"/>
          </p:nvPr>
        </p:nvSpPr>
        <p:spPr>
          <a:ln/>
        </p:spPr>
      </p:sp>
      <p:sp>
        <p:nvSpPr>
          <p:cNvPr id="92164" name="Rectangle 3">
            <a:extLst>
              <a:ext uri="{FF2B5EF4-FFF2-40B4-BE49-F238E27FC236}">
                <a16:creationId xmlns:a16="http://schemas.microsoft.com/office/drawing/2014/main" id="{FBF32BFD-2721-457F-9E4A-6C9E62449D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3323327D-F086-4967-8650-079D71F25F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F61EED-DA63-435F-BFE8-32210B1EA6BE}" type="slidenum">
              <a:rPr lang="en-US" altLang="fi-FI" sz="1200"/>
              <a:pPr/>
              <a:t>26</a:t>
            </a:fld>
            <a:endParaRPr lang="en-US" altLang="fi-FI" sz="1200"/>
          </a:p>
        </p:txBody>
      </p:sp>
      <p:sp>
        <p:nvSpPr>
          <p:cNvPr id="93187" name="Rectangle 2">
            <a:extLst>
              <a:ext uri="{FF2B5EF4-FFF2-40B4-BE49-F238E27FC236}">
                <a16:creationId xmlns:a16="http://schemas.microsoft.com/office/drawing/2014/main" id="{62F589C3-A87E-4919-BBB6-36B82B3D7685}"/>
              </a:ext>
            </a:extLst>
          </p:cNvPr>
          <p:cNvSpPr>
            <a:spLocks noChangeArrowheads="1" noTextEdit="1"/>
          </p:cNvSpPr>
          <p:nvPr>
            <p:ph type="sldImg"/>
          </p:nvPr>
        </p:nvSpPr>
        <p:spPr>
          <a:ln/>
        </p:spPr>
      </p:sp>
      <p:sp>
        <p:nvSpPr>
          <p:cNvPr id="93188" name="Rectangle 3">
            <a:extLst>
              <a:ext uri="{FF2B5EF4-FFF2-40B4-BE49-F238E27FC236}">
                <a16:creationId xmlns:a16="http://schemas.microsoft.com/office/drawing/2014/main" id="{87666D80-5B19-4199-A6F0-181F6A1DD0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9D55EDA-2EC0-42F0-9A98-A122E159E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DCEA5F-47E2-4550-A869-9343F17832B8}" type="slidenum">
              <a:rPr lang="en-US" altLang="fi-FI" sz="1200"/>
              <a:pPr/>
              <a:t>27</a:t>
            </a:fld>
            <a:endParaRPr lang="en-US" altLang="fi-FI" sz="1200"/>
          </a:p>
        </p:txBody>
      </p:sp>
      <p:sp>
        <p:nvSpPr>
          <p:cNvPr id="94211" name="Rectangle 2">
            <a:extLst>
              <a:ext uri="{FF2B5EF4-FFF2-40B4-BE49-F238E27FC236}">
                <a16:creationId xmlns:a16="http://schemas.microsoft.com/office/drawing/2014/main" id="{DBD6A9E2-2176-491A-BC2A-D98617EBA248}"/>
              </a:ext>
            </a:extLst>
          </p:cNvPr>
          <p:cNvSpPr>
            <a:spLocks noChangeArrowheads="1" noTextEdit="1"/>
          </p:cNvSpPr>
          <p:nvPr>
            <p:ph type="sldImg"/>
          </p:nvPr>
        </p:nvSpPr>
        <p:spPr>
          <a:ln/>
        </p:spPr>
      </p:sp>
      <p:sp>
        <p:nvSpPr>
          <p:cNvPr id="94212" name="Rectangle 3">
            <a:extLst>
              <a:ext uri="{FF2B5EF4-FFF2-40B4-BE49-F238E27FC236}">
                <a16:creationId xmlns:a16="http://schemas.microsoft.com/office/drawing/2014/main" id="{A92B76BB-6EDC-46E0-9F5E-4494FF44C2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537160-2122-4F62-9412-0D9063553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572E88-098A-4BC2-B1FB-EB94ACF7A726}" type="slidenum">
              <a:rPr lang="en-US" altLang="fi-FI" sz="1200"/>
              <a:pPr/>
              <a:t>28</a:t>
            </a:fld>
            <a:endParaRPr lang="en-US" altLang="fi-FI" sz="1200"/>
          </a:p>
        </p:txBody>
      </p:sp>
      <p:sp>
        <p:nvSpPr>
          <p:cNvPr id="95235" name="Rectangle 2">
            <a:extLst>
              <a:ext uri="{FF2B5EF4-FFF2-40B4-BE49-F238E27FC236}">
                <a16:creationId xmlns:a16="http://schemas.microsoft.com/office/drawing/2014/main" id="{439E46E9-BBC3-4F8E-8FAD-73244FEB3D65}"/>
              </a:ext>
            </a:extLst>
          </p:cNvPr>
          <p:cNvSpPr>
            <a:spLocks noChangeArrowheads="1" noTextEdit="1"/>
          </p:cNvSpPr>
          <p:nvPr>
            <p:ph type="sldImg"/>
          </p:nvPr>
        </p:nvSpPr>
        <p:spPr>
          <a:ln/>
        </p:spPr>
      </p:sp>
      <p:sp>
        <p:nvSpPr>
          <p:cNvPr id="95236" name="Rectangle 3">
            <a:extLst>
              <a:ext uri="{FF2B5EF4-FFF2-40B4-BE49-F238E27FC236}">
                <a16:creationId xmlns:a16="http://schemas.microsoft.com/office/drawing/2014/main" id="{DD2CD47B-9851-458D-B9B7-549A7F67CD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5FBA8426-AB84-418B-A217-A555366E88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B84857-C8F9-49D6-B3C7-7569FB9DCCEC}" type="slidenum">
              <a:rPr lang="en-US" altLang="fi-FI" sz="1200"/>
              <a:pPr/>
              <a:t>29</a:t>
            </a:fld>
            <a:endParaRPr lang="en-US" altLang="fi-FI" sz="1200"/>
          </a:p>
        </p:txBody>
      </p:sp>
      <p:sp>
        <p:nvSpPr>
          <p:cNvPr id="96259" name="Rectangle 2">
            <a:extLst>
              <a:ext uri="{FF2B5EF4-FFF2-40B4-BE49-F238E27FC236}">
                <a16:creationId xmlns:a16="http://schemas.microsoft.com/office/drawing/2014/main" id="{9DEC94F3-F80C-4BBF-9CAD-3A9CF980CD18}"/>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F0962935-DC0A-40D1-B759-AC32751589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981E5A23-60E2-4C41-BEF2-69D39ADEEA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E359B0-DA9F-4CD6-BB72-F3DBA8CD0C6F}" type="slidenum">
              <a:rPr lang="en-US" altLang="fi-FI" sz="1200"/>
              <a:pPr/>
              <a:t>3</a:t>
            </a:fld>
            <a:endParaRPr lang="en-US" altLang="fi-FI" sz="1200"/>
          </a:p>
        </p:txBody>
      </p:sp>
      <p:sp>
        <p:nvSpPr>
          <p:cNvPr id="69635" name="Rectangle 2">
            <a:extLst>
              <a:ext uri="{FF2B5EF4-FFF2-40B4-BE49-F238E27FC236}">
                <a16:creationId xmlns:a16="http://schemas.microsoft.com/office/drawing/2014/main" id="{48066EF8-06D4-4386-A6ED-93CE8DB57E4F}"/>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90288F98-24A4-4CD9-B4AC-E34DC1FAA1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32E56F59-3106-419C-ACE1-8B54C0DB03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7C75A7-8E33-4F54-8DA6-779A604F6482}" type="slidenum">
              <a:rPr lang="en-US" altLang="fi-FI" sz="1200"/>
              <a:pPr/>
              <a:t>30</a:t>
            </a:fld>
            <a:endParaRPr lang="en-US" altLang="fi-FI" sz="1200"/>
          </a:p>
        </p:txBody>
      </p:sp>
      <p:sp>
        <p:nvSpPr>
          <p:cNvPr id="97283" name="Rectangle 2">
            <a:extLst>
              <a:ext uri="{FF2B5EF4-FFF2-40B4-BE49-F238E27FC236}">
                <a16:creationId xmlns:a16="http://schemas.microsoft.com/office/drawing/2014/main" id="{63458435-8FF7-48E6-81DE-749B8D65ACCC}"/>
              </a:ext>
            </a:extLst>
          </p:cNvPr>
          <p:cNvSpPr>
            <a:spLocks noChangeArrowheads="1" noTextEdit="1"/>
          </p:cNvSpPr>
          <p:nvPr>
            <p:ph type="sldImg"/>
          </p:nvPr>
        </p:nvSpPr>
        <p:spPr>
          <a:ln/>
        </p:spPr>
      </p:sp>
      <p:sp>
        <p:nvSpPr>
          <p:cNvPr id="97284" name="Rectangle 3">
            <a:extLst>
              <a:ext uri="{FF2B5EF4-FFF2-40B4-BE49-F238E27FC236}">
                <a16:creationId xmlns:a16="http://schemas.microsoft.com/office/drawing/2014/main" id="{AE5610C3-44C0-4FC9-A97D-968C0BA1FA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18E8B703-F4B2-4454-86E5-E330CE8DF9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BEC8E8-3408-4479-B31E-48030575FE16}" type="slidenum">
              <a:rPr lang="en-US" altLang="fi-FI" sz="1200"/>
              <a:pPr/>
              <a:t>31</a:t>
            </a:fld>
            <a:endParaRPr lang="en-US" altLang="fi-FI" sz="1200"/>
          </a:p>
        </p:txBody>
      </p:sp>
      <p:sp>
        <p:nvSpPr>
          <p:cNvPr id="98307" name="Rectangle 2">
            <a:extLst>
              <a:ext uri="{FF2B5EF4-FFF2-40B4-BE49-F238E27FC236}">
                <a16:creationId xmlns:a16="http://schemas.microsoft.com/office/drawing/2014/main" id="{95798E1D-A238-440C-BB1F-D8ECBD0E5E11}"/>
              </a:ext>
            </a:extLst>
          </p:cNvPr>
          <p:cNvSpPr>
            <a:spLocks noChangeArrowheads="1" noTextEdit="1"/>
          </p:cNvSpPr>
          <p:nvPr>
            <p:ph type="sldImg"/>
          </p:nvPr>
        </p:nvSpPr>
        <p:spPr>
          <a:ln/>
        </p:spPr>
      </p:sp>
      <p:sp>
        <p:nvSpPr>
          <p:cNvPr id="98308" name="Rectangle 3">
            <a:extLst>
              <a:ext uri="{FF2B5EF4-FFF2-40B4-BE49-F238E27FC236}">
                <a16:creationId xmlns:a16="http://schemas.microsoft.com/office/drawing/2014/main" id="{A8FFD55A-8FFD-4F84-8B9E-16D1370432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6CFF3D9-7711-4734-ACEE-7A6FEC0AF6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D6338E-9014-4C9A-B036-E2D8D2A6CB8D}" type="slidenum">
              <a:rPr lang="en-US" altLang="fi-FI" sz="1200"/>
              <a:pPr/>
              <a:t>32</a:t>
            </a:fld>
            <a:endParaRPr lang="en-US" altLang="fi-FI" sz="1200"/>
          </a:p>
        </p:txBody>
      </p:sp>
      <p:sp>
        <p:nvSpPr>
          <p:cNvPr id="99331" name="Rectangle 2">
            <a:extLst>
              <a:ext uri="{FF2B5EF4-FFF2-40B4-BE49-F238E27FC236}">
                <a16:creationId xmlns:a16="http://schemas.microsoft.com/office/drawing/2014/main" id="{2599BC8A-04A0-469F-8633-33F9F855AC87}"/>
              </a:ext>
            </a:extLst>
          </p:cNvPr>
          <p:cNvSpPr>
            <a:spLocks noChangeArrowheads="1" noTextEdit="1"/>
          </p:cNvSpPr>
          <p:nvPr>
            <p:ph type="sldImg"/>
          </p:nvPr>
        </p:nvSpPr>
        <p:spPr>
          <a:ln/>
        </p:spPr>
      </p:sp>
      <p:sp>
        <p:nvSpPr>
          <p:cNvPr id="99332" name="Rectangle 3">
            <a:extLst>
              <a:ext uri="{FF2B5EF4-FFF2-40B4-BE49-F238E27FC236}">
                <a16:creationId xmlns:a16="http://schemas.microsoft.com/office/drawing/2014/main" id="{9DF9EA9D-7AD4-4D39-8FD1-DC448EDE0C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9C306B8-6C6B-4B3D-8CDC-B7E6EFF31F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B0AF9E-E9F0-45F9-9CB6-AB645AA8414F}" type="slidenum">
              <a:rPr lang="en-US" altLang="fi-FI" sz="1200"/>
              <a:pPr/>
              <a:t>33</a:t>
            </a:fld>
            <a:endParaRPr lang="en-US" altLang="fi-FI" sz="1200"/>
          </a:p>
        </p:txBody>
      </p:sp>
      <p:sp>
        <p:nvSpPr>
          <p:cNvPr id="100355" name="Rectangle 2">
            <a:extLst>
              <a:ext uri="{FF2B5EF4-FFF2-40B4-BE49-F238E27FC236}">
                <a16:creationId xmlns:a16="http://schemas.microsoft.com/office/drawing/2014/main" id="{BDE4F7CE-40A5-46A6-96FD-F9163104F072}"/>
              </a:ext>
            </a:extLst>
          </p:cNvPr>
          <p:cNvSpPr>
            <a:spLocks noChangeArrowheads="1" noTextEdit="1"/>
          </p:cNvSpPr>
          <p:nvPr>
            <p:ph type="sldImg"/>
          </p:nvPr>
        </p:nvSpPr>
        <p:spPr>
          <a:ln/>
        </p:spPr>
      </p:sp>
      <p:sp>
        <p:nvSpPr>
          <p:cNvPr id="100356" name="Rectangle 3">
            <a:extLst>
              <a:ext uri="{FF2B5EF4-FFF2-40B4-BE49-F238E27FC236}">
                <a16:creationId xmlns:a16="http://schemas.microsoft.com/office/drawing/2014/main" id="{43BB3933-DA54-4CB7-8976-A869BC0EE2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CA8E452-BA8F-473B-BFDE-03644E1D6E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EA4157-2415-4451-81A9-E5E94114AD73}" type="slidenum">
              <a:rPr lang="en-US" altLang="fi-FI" sz="1200"/>
              <a:pPr/>
              <a:t>34</a:t>
            </a:fld>
            <a:endParaRPr lang="en-US" altLang="fi-FI" sz="1200"/>
          </a:p>
        </p:txBody>
      </p:sp>
      <p:sp>
        <p:nvSpPr>
          <p:cNvPr id="101379" name="Rectangle 2">
            <a:extLst>
              <a:ext uri="{FF2B5EF4-FFF2-40B4-BE49-F238E27FC236}">
                <a16:creationId xmlns:a16="http://schemas.microsoft.com/office/drawing/2014/main" id="{CE6C8D88-392E-49A0-AFDD-D90EDC551499}"/>
              </a:ext>
            </a:extLst>
          </p:cNvPr>
          <p:cNvSpPr>
            <a:spLocks noChangeArrowheads="1" noTextEdit="1"/>
          </p:cNvSpPr>
          <p:nvPr>
            <p:ph type="sldImg"/>
          </p:nvPr>
        </p:nvSpPr>
        <p:spPr>
          <a:ln/>
        </p:spPr>
      </p:sp>
      <p:sp>
        <p:nvSpPr>
          <p:cNvPr id="101380" name="Rectangle 3">
            <a:extLst>
              <a:ext uri="{FF2B5EF4-FFF2-40B4-BE49-F238E27FC236}">
                <a16:creationId xmlns:a16="http://schemas.microsoft.com/office/drawing/2014/main" id="{3C9E2A5F-E9B3-42BD-992C-69E66959F4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C300EC7F-D3B0-4D6E-8391-D1E93B3F9F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6D4034-A516-4345-8D80-4E94341846AB}" type="slidenum">
              <a:rPr lang="en-US" altLang="fi-FI" sz="1200"/>
              <a:pPr/>
              <a:t>35</a:t>
            </a:fld>
            <a:endParaRPr lang="en-US" altLang="fi-FI" sz="1200"/>
          </a:p>
        </p:txBody>
      </p:sp>
      <p:sp>
        <p:nvSpPr>
          <p:cNvPr id="102403" name="Rectangle 2">
            <a:extLst>
              <a:ext uri="{FF2B5EF4-FFF2-40B4-BE49-F238E27FC236}">
                <a16:creationId xmlns:a16="http://schemas.microsoft.com/office/drawing/2014/main" id="{5FCB7281-008D-4967-A6C2-7E1FEF1010C7}"/>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190FF622-B43F-48A0-BC11-8436B114FB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C60CC6D5-1436-4876-B633-ACE088373A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941E65-0835-44ED-BA33-A36325FC21E0}" type="slidenum">
              <a:rPr lang="en-US" altLang="fi-FI" sz="1200"/>
              <a:pPr/>
              <a:t>36</a:t>
            </a:fld>
            <a:endParaRPr lang="en-US" altLang="fi-FI" sz="1200"/>
          </a:p>
        </p:txBody>
      </p:sp>
      <p:sp>
        <p:nvSpPr>
          <p:cNvPr id="103427" name="Rectangle 2">
            <a:extLst>
              <a:ext uri="{FF2B5EF4-FFF2-40B4-BE49-F238E27FC236}">
                <a16:creationId xmlns:a16="http://schemas.microsoft.com/office/drawing/2014/main" id="{59761C7B-0FEF-4E17-BC8E-8375AB7BE780}"/>
              </a:ext>
            </a:extLst>
          </p:cNvPr>
          <p:cNvSpPr>
            <a:spLocks noChangeArrowheads="1" noTextEdit="1"/>
          </p:cNvSpPr>
          <p:nvPr>
            <p:ph type="sldImg"/>
          </p:nvPr>
        </p:nvSpPr>
        <p:spPr>
          <a:ln/>
        </p:spPr>
      </p:sp>
      <p:sp>
        <p:nvSpPr>
          <p:cNvPr id="103428" name="Rectangle 3">
            <a:extLst>
              <a:ext uri="{FF2B5EF4-FFF2-40B4-BE49-F238E27FC236}">
                <a16:creationId xmlns:a16="http://schemas.microsoft.com/office/drawing/2014/main" id="{E367837C-A6A6-4402-A46E-B80EE9A19D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61815999-CCEF-4824-8454-5D5549D4DE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D7CDFF-499B-4184-88E3-1DAE2299E66A}" type="slidenum">
              <a:rPr lang="en-US" altLang="fi-FI" sz="1200"/>
              <a:pPr/>
              <a:t>37</a:t>
            </a:fld>
            <a:endParaRPr lang="en-US" altLang="fi-FI" sz="1200"/>
          </a:p>
        </p:txBody>
      </p:sp>
      <p:sp>
        <p:nvSpPr>
          <p:cNvPr id="104451" name="Rectangle 2">
            <a:extLst>
              <a:ext uri="{FF2B5EF4-FFF2-40B4-BE49-F238E27FC236}">
                <a16:creationId xmlns:a16="http://schemas.microsoft.com/office/drawing/2014/main" id="{EDD79A24-7475-4AA5-BBE0-75052B080ADC}"/>
              </a:ext>
            </a:extLst>
          </p:cNvPr>
          <p:cNvSpPr>
            <a:spLocks noChangeArrowheads="1" noTextEdit="1"/>
          </p:cNvSpPr>
          <p:nvPr>
            <p:ph type="sldImg"/>
          </p:nvPr>
        </p:nvSpPr>
        <p:spPr>
          <a:ln/>
        </p:spPr>
      </p:sp>
      <p:sp>
        <p:nvSpPr>
          <p:cNvPr id="104452" name="Rectangle 3">
            <a:extLst>
              <a:ext uri="{FF2B5EF4-FFF2-40B4-BE49-F238E27FC236}">
                <a16:creationId xmlns:a16="http://schemas.microsoft.com/office/drawing/2014/main" id="{29E1608F-2ED7-40A2-B8FE-01E8F196C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A84386B-4CED-4EDD-90DA-959FADA257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A1B509-CEDA-4B7F-8C2D-18BAD9D79A4C}" type="slidenum">
              <a:rPr lang="en-US" altLang="fi-FI" sz="1200"/>
              <a:pPr/>
              <a:t>38</a:t>
            </a:fld>
            <a:endParaRPr lang="en-US" altLang="fi-FI" sz="1200"/>
          </a:p>
        </p:txBody>
      </p:sp>
      <p:sp>
        <p:nvSpPr>
          <p:cNvPr id="105475" name="Rectangle 2">
            <a:extLst>
              <a:ext uri="{FF2B5EF4-FFF2-40B4-BE49-F238E27FC236}">
                <a16:creationId xmlns:a16="http://schemas.microsoft.com/office/drawing/2014/main" id="{FB6FF84A-D1D1-4C40-93CB-D34DF2ACBB8A}"/>
              </a:ext>
            </a:extLst>
          </p:cNvPr>
          <p:cNvSpPr>
            <a:spLocks noChangeArrowheads="1" noTextEdit="1"/>
          </p:cNvSpPr>
          <p:nvPr>
            <p:ph type="sldImg"/>
          </p:nvPr>
        </p:nvSpPr>
        <p:spPr>
          <a:ln/>
        </p:spPr>
      </p:sp>
      <p:sp>
        <p:nvSpPr>
          <p:cNvPr id="105476" name="Rectangle 3">
            <a:extLst>
              <a:ext uri="{FF2B5EF4-FFF2-40B4-BE49-F238E27FC236}">
                <a16:creationId xmlns:a16="http://schemas.microsoft.com/office/drawing/2014/main" id="{75C61B85-3BAA-422D-AEFE-3FFA764F7D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44E45E61-862D-4C32-B375-7825A09A16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EACF6F-5BE0-4A49-B33C-D050ECFED471}" type="slidenum">
              <a:rPr lang="en-US" altLang="fi-FI" sz="1200"/>
              <a:pPr/>
              <a:t>39</a:t>
            </a:fld>
            <a:endParaRPr lang="en-US" altLang="fi-FI" sz="1200"/>
          </a:p>
        </p:txBody>
      </p:sp>
      <p:sp>
        <p:nvSpPr>
          <p:cNvPr id="106499" name="Rectangle 2">
            <a:extLst>
              <a:ext uri="{FF2B5EF4-FFF2-40B4-BE49-F238E27FC236}">
                <a16:creationId xmlns:a16="http://schemas.microsoft.com/office/drawing/2014/main" id="{068745A2-28EE-417D-9587-869F3D0B0420}"/>
              </a:ext>
            </a:extLst>
          </p:cNvPr>
          <p:cNvSpPr>
            <a:spLocks noChangeArrowheads="1" noTextEdit="1"/>
          </p:cNvSpPr>
          <p:nvPr>
            <p:ph type="sldImg"/>
          </p:nvPr>
        </p:nvSpPr>
        <p:spPr>
          <a:ln/>
        </p:spPr>
      </p:sp>
      <p:sp>
        <p:nvSpPr>
          <p:cNvPr id="106500" name="Rectangle 3">
            <a:extLst>
              <a:ext uri="{FF2B5EF4-FFF2-40B4-BE49-F238E27FC236}">
                <a16:creationId xmlns:a16="http://schemas.microsoft.com/office/drawing/2014/main" id="{E6CB1229-D408-4B13-9EE3-B51A827F5C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E689465-057D-49B9-9E84-6699E0B02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8732BF-6358-424C-AC5C-061C0773DD30}" type="slidenum">
              <a:rPr lang="en-US" altLang="fi-FI" sz="1200"/>
              <a:pPr/>
              <a:t>4</a:t>
            </a:fld>
            <a:endParaRPr lang="en-US" altLang="fi-FI" sz="1200"/>
          </a:p>
        </p:txBody>
      </p:sp>
      <p:sp>
        <p:nvSpPr>
          <p:cNvPr id="70659" name="Rectangle 2">
            <a:extLst>
              <a:ext uri="{FF2B5EF4-FFF2-40B4-BE49-F238E27FC236}">
                <a16:creationId xmlns:a16="http://schemas.microsoft.com/office/drawing/2014/main" id="{AD44845B-154B-4BE9-A38C-3C8A0454B65A}"/>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F125A0A4-711F-4CE7-9627-836B97DFAB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62328594-122B-4EF2-9279-3C85176744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2BEC4F-D62D-4DA2-856D-D3DEE611F8E7}" type="slidenum">
              <a:rPr lang="en-US" altLang="fi-FI" sz="1200"/>
              <a:pPr/>
              <a:t>40</a:t>
            </a:fld>
            <a:endParaRPr lang="en-US" altLang="fi-FI" sz="1200"/>
          </a:p>
        </p:txBody>
      </p:sp>
      <p:sp>
        <p:nvSpPr>
          <p:cNvPr id="107523" name="Rectangle 2">
            <a:extLst>
              <a:ext uri="{FF2B5EF4-FFF2-40B4-BE49-F238E27FC236}">
                <a16:creationId xmlns:a16="http://schemas.microsoft.com/office/drawing/2014/main" id="{2D9ED65C-035D-42A5-BFFB-3448010B597E}"/>
              </a:ext>
            </a:extLst>
          </p:cNvPr>
          <p:cNvSpPr>
            <a:spLocks noChangeArrowheads="1" noTextEdit="1"/>
          </p:cNvSpPr>
          <p:nvPr>
            <p:ph type="sldImg"/>
          </p:nvPr>
        </p:nvSpPr>
        <p:spPr>
          <a:ln/>
        </p:spPr>
      </p:sp>
      <p:sp>
        <p:nvSpPr>
          <p:cNvPr id="107524" name="Rectangle 3">
            <a:extLst>
              <a:ext uri="{FF2B5EF4-FFF2-40B4-BE49-F238E27FC236}">
                <a16:creationId xmlns:a16="http://schemas.microsoft.com/office/drawing/2014/main" id="{6789DCE0-2E92-4B37-A013-43C33071B9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DF83EC06-9262-4759-B686-524ED9AF4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F5D92F-7426-4306-A6AC-49E634960D1C}" type="slidenum">
              <a:rPr lang="en-US" altLang="fi-FI" sz="1200"/>
              <a:pPr/>
              <a:t>41</a:t>
            </a:fld>
            <a:endParaRPr lang="en-US" altLang="fi-FI" sz="1200"/>
          </a:p>
        </p:txBody>
      </p:sp>
      <p:sp>
        <p:nvSpPr>
          <p:cNvPr id="108547" name="Rectangle 2">
            <a:extLst>
              <a:ext uri="{FF2B5EF4-FFF2-40B4-BE49-F238E27FC236}">
                <a16:creationId xmlns:a16="http://schemas.microsoft.com/office/drawing/2014/main" id="{13EF53B8-3046-41A5-87E4-B70E1AFA8D71}"/>
              </a:ext>
            </a:extLst>
          </p:cNvPr>
          <p:cNvSpPr>
            <a:spLocks noChangeArrowheads="1" noTextEdit="1"/>
          </p:cNvSpPr>
          <p:nvPr>
            <p:ph type="sldImg"/>
          </p:nvPr>
        </p:nvSpPr>
        <p:spPr>
          <a:ln/>
        </p:spPr>
      </p:sp>
      <p:sp>
        <p:nvSpPr>
          <p:cNvPr id="108548" name="Rectangle 3">
            <a:extLst>
              <a:ext uri="{FF2B5EF4-FFF2-40B4-BE49-F238E27FC236}">
                <a16:creationId xmlns:a16="http://schemas.microsoft.com/office/drawing/2014/main" id="{2F574826-023B-4C0C-A70C-57E1C2E777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6EAD09DA-B0C2-42E8-B52E-18D344F16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226419-26AE-45FC-B9A9-EFB0CDCA4077}" type="slidenum">
              <a:rPr lang="en-US" altLang="fi-FI" sz="1200"/>
              <a:pPr/>
              <a:t>42</a:t>
            </a:fld>
            <a:endParaRPr lang="en-US" altLang="fi-FI" sz="1200"/>
          </a:p>
        </p:txBody>
      </p:sp>
      <p:sp>
        <p:nvSpPr>
          <p:cNvPr id="109571" name="Rectangle 2">
            <a:extLst>
              <a:ext uri="{FF2B5EF4-FFF2-40B4-BE49-F238E27FC236}">
                <a16:creationId xmlns:a16="http://schemas.microsoft.com/office/drawing/2014/main" id="{5DE3F241-50D9-422C-8C79-47D73615B277}"/>
              </a:ext>
            </a:extLst>
          </p:cNvPr>
          <p:cNvSpPr>
            <a:spLocks noChangeArrowheads="1" noTextEdit="1"/>
          </p:cNvSpPr>
          <p:nvPr>
            <p:ph type="sldImg"/>
          </p:nvPr>
        </p:nvSpPr>
        <p:spPr>
          <a:ln/>
        </p:spPr>
      </p:sp>
      <p:sp>
        <p:nvSpPr>
          <p:cNvPr id="109572" name="Rectangle 3">
            <a:extLst>
              <a:ext uri="{FF2B5EF4-FFF2-40B4-BE49-F238E27FC236}">
                <a16:creationId xmlns:a16="http://schemas.microsoft.com/office/drawing/2014/main" id="{6E507E85-98AA-4458-8A2C-935A30C9B8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363AB98-6914-4BA7-866B-06884189A3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016F6C-82E0-40FD-972B-31B73336B6AD}" type="slidenum">
              <a:rPr lang="en-US" altLang="fi-FI" sz="1200"/>
              <a:pPr/>
              <a:t>43</a:t>
            </a:fld>
            <a:endParaRPr lang="en-US" altLang="fi-FI" sz="1200"/>
          </a:p>
        </p:txBody>
      </p:sp>
      <p:sp>
        <p:nvSpPr>
          <p:cNvPr id="110595" name="Rectangle 2">
            <a:extLst>
              <a:ext uri="{FF2B5EF4-FFF2-40B4-BE49-F238E27FC236}">
                <a16:creationId xmlns:a16="http://schemas.microsoft.com/office/drawing/2014/main" id="{736A9B2C-FA85-4A23-956E-E3D4C07BD403}"/>
              </a:ext>
            </a:extLst>
          </p:cNvPr>
          <p:cNvSpPr>
            <a:spLocks noChangeArrowheads="1" noTextEdit="1"/>
          </p:cNvSpPr>
          <p:nvPr>
            <p:ph type="sldImg"/>
          </p:nvPr>
        </p:nvSpPr>
        <p:spPr>
          <a:ln/>
        </p:spPr>
      </p:sp>
      <p:sp>
        <p:nvSpPr>
          <p:cNvPr id="110596" name="Rectangle 3">
            <a:extLst>
              <a:ext uri="{FF2B5EF4-FFF2-40B4-BE49-F238E27FC236}">
                <a16:creationId xmlns:a16="http://schemas.microsoft.com/office/drawing/2014/main" id="{C44BDCF0-EA33-48BD-A513-F508D99E7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BD6C8132-F9C3-43FE-8C7D-438D43AFCD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F8214C-2F23-41EC-8610-17D0882EB379}" type="slidenum">
              <a:rPr lang="en-US" altLang="fi-FI" sz="1200"/>
              <a:pPr/>
              <a:t>44</a:t>
            </a:fld>
            <a:endParaRPr lang="en-US" altLang="fi-FI" sz="1200"/>
          </a:p>
        </p:txBody>
      </p:sp>
      <p:sp>
        <p:nvSpPr>
          <p:cNvPr id="111619" name="Rectangle 2">
            <a:extLst>
              <a:ext uri="{FF2B5EF4-FFF2-40B4-BE49-F238E27FC236}">
                <a16:creationId xmlns:a16="http://schemas.microsoft.com/office/drawing/2014/main" id="{6EFC2349-EE91-469F-B8F0-695055FC166F}"/>
              </a:ext>
            </a:extLst>
          </p:cNvPr>
          <p:cNvSpPr>
            <a:spLocks noChangeArrowheads="1" noTextEdit="1"/>
          </p:cNvSpPr>
          <p:nvPr>
            <p:ph type="sldImg"/>
          </p:nvPr>
        </p:nvSpPr>
        <p:spPr>
          <a:ln/>
        </p:spPr>
      </p:sp>
      <p:sp>
        <p:nvSpPr>
          <p:cNvPr id="111620" name="Rectangle 3">
            <a:extLst>
              <a:ext uri="{FF2B5EF4-FFF2-40B4-BE49-F238E27FC236}">
                <a16:creationId xmlns:a16="http://schemas.microsoft.com/office/drawing/2014/main" id="{35BC06E0-F215-45EB-9B4A-D8449D96D2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C3B77F4A-50A3-4196-8375-6BE1D626D4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A6CC87-D1A5-49E9-A47F-E9C1811E1D32}" type="slidenum">
              <a:rPr lang="en-US" altLang="fi-FI" sz="1200"/>
              <a:pPr/>
              <a:t>45</a:t>
            </a:fld>
            <a:endParaRPr lang="en-US" altLang="fi-FI" sz="1200"/>
          </a:p>
        </p:txBody>
      </p:sp>
      <p:sp>
        <p:nvSpPr>
          <p:cNvPr id="112643" name="Rectangle 2">
            <a:extLst>
              <a:ext uri="{FF2B5EF4-FFF2-40B4-BE49-F238E27FC236}">
                <a16:creationId xmlns:a16="http://schemas.microsoft.com/office/drawing/2014/main" id="{62495742-5BC7-4682-8E02-0B898136C798}"/>
              </a:ext>
            </a:extLst>
          </p:cNvPr>
          <p:cNvSpPr>
            <a:spLocks noChangeArrowheads="1" noTextEdit="1"/>
          </p:cNvSpPr>
          <p:nvPr>
            <p:ph type="sldImg"/>
          </p:nvPr>
        </p:nvSpPr>
        <p:spPr>
          <a:ln/>
        </p:spPr>
      </p:sp>
      <p:sp>
        <p:nvSpPr>
          <p:cNvPr id="112644" name="Rectangle 3">
            <a:extLst>
              <a:ext uri="{FF2B5EF4-FFF2-40B4-BE49-F238E27FC236}">
                <a16:creationId xmlns:a16="http://schemas.microsoft.com/office/drawing/2014/main" id="{5CCE8B54-A06D-4762-A769-18BF97D7D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70562359-7210-4E34-BA05-A72D1F3775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D7636A-BBF5-4B39-A3E2-5614F67CE64E}" type="slidenum">
              <a:rPr lang="en-US" altLang="fi-FI" sz="1200"/>
              <a:pPr/>
              <a:t>46</a:t>
            </a:fld>
            <a:endParaRPr lang="en-US" altLang="fi-FI" sz="1200"/>
          </a:p>
        </p:txBody>
      </p:sp>
      <p:sp>
        <p:nvSpPr>
          <p:cNvPr id="113667" name="Rectangle 2">
            <a:extLst>
              <a:ext uri="{FF2B5EF4-FFF2-40B4-BE49-F238E27FC236}">
                <a16:creationId xmlns:a16="http://schemas.microsoft.com/office/drawing/2014/main" id="{195CE7B1-8601-4B89-852C-A38FBF689656}"/>
              </a:ext>
            </a:extLst>
          </p:cNvPr>
          <p:cNvSpPr>
            <a:spLocks noChangeArrowheads="1" noTextEdit="1"/>
          </p:cNvSpPr>
          <p:nvPr>
            <p:ph type="sldImg"/>
          </p:nvPr>
        </p:nvSpPr>
        <p:spPr>
          <a:ln/>
        </p:spPr>
      </p:sp>
      <p:sp>
        <p:nvSpPr>
          <p:cNvPr id="113668" name="Rectangle 3">
            <a:extLst>
              <a:ext uri="{FF2B5EF4-FFF2-40B4-BE49-F238E27FC236}">
                <a16:creationId xmlns:a16="http://schemas.microsoft.com/office/drawing/2014/main" id="{94220990-67C8-4787-B2B1-1B33532394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EF0EBF17-336F-46DE-BC7E-FA35DB5C38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4DDA15-9220-4607-8ECA-81F6677C4AA5}" type="slidenum">
              <a:rPr lang="en-US" altLang="fi-FI" sz="1200"/>
              <a:pPr/>
              <a:t>47</a:t>
            </a:fld>
            <a:endParaRPr lang="en-US" altLang="fi-FI" sz="1200"/>
          </a:p>
        </p:txBody>
      </p:sp>
      <p:sp>
        <p:nvSpPr>
          <p:cNvPr id="114691" name="Rectangle 2">
            <a:extLst>
              <a:ext uri="{FF2B5EF4-FFF2-40B4-BE49-F238E27FC236}">
                <a16:creationId xmlns:a16="http://schemas.microsoft.com/office/drawing/2014/main" id="{9DEB5BF3-F0C9-4C64-8EB6-65E8478CA34F}"/>
              </a:ext>
            </a:extLst>
          </p:cNvPr>
          <p:cNvSpPr>
            <a:spLocks noChangeArrowheads="1" noTextEdit="1"/>
          </p:cNvSpPr>
          <p:nvPr>
            <p:ph type="sldImg"/>
          </p:nvPr>
        </p:nvSpPr>
        <p:spPr>
          <a:ln/>
        </p:spPr>
      </p:sp>
      <p:sp>
        <p:nvSpPr>
          <p:cNvPr id="114692" name="Rectangle 3">
            <a:extLst>
              <a:ext uri="{FF2B5EF4-FFF2-40B4-BE49-F238E27FC236}">
                <a16:creationId xmlns:a16="http://schemas.microsoft.com/office/drawing/2014/main" id="{D2FB577B-8239-4E16-86E2-EA4F514C9F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8616F385-902F-4007-BDAC-0F1919D790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076EC3-4F9F-4CD9-A8EA-9B8140894F8B}" type="slidenum">
              <a:rPr lang="en-US" altLang="fi-FI" sz="1200"/>
              <a:pPr/>
              <a:t>48</a:t>
            </a:fld>
            <a:endParaRPr lang="en-US" altLang="fi-FI" sz="1200"/>
          </a:p>
        </p:txBody>
      </p:sp>
      <p:sp>
        <p:nvSpPr>
          <p:cNvPr id="115715" name="Rectangle 2">
            <a:extLst>
              <a:ext uri="{FF2B5EF4-FFF2-40B4-BE49-F238E27FC236}">
                <a16:creationId xmlns:a16="http://schemas.microsoft.com/office/drawing/2014/main" id="{E8318141-9D1A-4922-9084-ADC53C8156A1}"/>
              </a:ext>
            </a:extLst>
          </p:cNvPr>
          <p:cNvSpPr>
            <a:spLocks noChangeArrowheads="1" noTextEdit="1"/>
          </p:cNvSpPr>
          <p:nvPr>
            <p:ph type="sldImg"/>
          </p:nvPr>
        </p:nvSpPr>
        <p:spPr>
          <a:ln/>
        </p:spPr>
      </p:sp>
      <p:sp>
        <p:nvSpPr>
          <p:cNvPr id="115716" name="Rectangle 3">
            <a:extLst>
              <a:ext uri="{FF2B5EF4-FFF2-40B4-BE49-F238E27FC236}">
                <a16:creationId xmlns:a16="http://schemas.microsoft.com/office/drawing/2014/main" id="{09F9BAC5-507B-431C-8F1C-7283A71E81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1A6C87C5-897E-465A-8446-EB55919C56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934E9A-7836-4593-8C59-C1EA90DECF71}" type="slidenum">
              <a:rPr lang="en-US" altLang="fi-FI" sz="1200"/>
              <a:pPr/>
              <a:t>49</a:t>
            </a:fld>
            <a:endParaRPr lang="en-US" altLang="fi-FI" sz="1200"/>
          </a:p>
        </p:txBody>
      </p:sp>
      <p:sp>
        <p:nvSpPr>
          <p:cNvPr id="116739" name="Rectangle 2">
            <a:extLst>
              <a:ext uri="{FF2B5EF4-FFF2-40B4-BE49-F238E27FC236}">
                <a16:creationId xmlns:a16="http://schemas.microsoft.com/office/drawing/2014/main" id="{1A65C48C-DD31-4FCB-B9AC-10AF0E9628B9}"/>
              </a:ext>
            </a:extLst>
          </p:cNvPr>
          <p:cNvSpPr>
            <a:spLocks noChangeArrowheads="1" noTextEdit="1"/>
          </p:cNvSpPr>
          <p:nvPr>
            <p:ph type="sldImg"/>
          </p:nvPr>
        </p:nvSpPr>
        <p:spPr>
          <a:ln/>
        </p:spPr>
      </p:sp>
      <p:sp>
        <p:nvSpPr>
          <p:cNvPr id="116740" name="Rectangle 3">
            <a:extLst>
              <a:ext uri="{FF2B5EF4-FFF2-40B4-BE49-F238E27FC236}">
                <a16:creationId xmlns:a16="http://schemas.microsoft.com/office/drawing/2014/main" id="{C79C0FE2-153A-4ACF-8C3E-C6017C5519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E4170E6-B90B-4D82-90EC-05A0FA7B6B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E71295-DBBB-4B12-85BC-211E8E769CAD}" type="slidenum">
              <a:rPr lang="en-US" altLang="fi-FI" sz="1200"/>
              <a:pPr/>
              <a:t>5</a:t>
            </a:fld>
            <a:endParaRPr lang="en-US" altLang="fi-FI" sz="1200"/>
          </a:p>
        </p:txBody>
      </p:sp>
      <p:sp>
        <p:nvSpPr>
          <p:cNvPr id="71683" name="Rectangle 2">
            <a:extLst>
              <a:ext uri="{FF2B5EF4-FFF2-40B4-BE49-F238E27FC236}">
                <a16:creationId xmlns:a16="http://schemas.microsoft.com/office/drawing/2014/main" id="{22A66FF4-3A34-4BF3-BF08-BBF85EB226EA}"/>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39AF3457-B39B-4D5D-9AC9-0B7856F4E5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8F0D7C9-AD76-4CBD-9F18-68F072E4E1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BA50EA-D985-4204-8364-AECDC51984CA}" type="slidenum">
              <a:rPr lang="en-US" altLang="fi-FI" sz="1200"/>
              <a:pPr/>
              <a:t>50</a:t>
            </a:fld>
            <a:endParaRPr lang="en-US" altLang="fi-FI" sz="1200"/>
          </a:p>
        </p:txBody>
      </p:sp>
      <p:sp>
        <p:nvSpPr>
          <p:cNvPr id="117763" name="Rectangle 2">
            <a:extLst>
              <a:ext uri="{FF2B5EF4-FFF2-40B4-BE49-F238E27FC236}">
                <a16:creationId xmlns:a16="http://schemas.microsoft.com/office/drawing/2014/main" id="{69FD6781-72C7-4D4F-A058-E646F7ACD9C4}"/>
              </a:ext>
            </a:extLst>
          </p:cNvPr>
          <p:cNvSpPr>
            <a:spLocks noChangeArrowheads="1" noTextEdit="1"/>
          </p:cNvSpPr>
          <p:nvPr>
            <p:ph type="sldImg"/>
          </p:nvPr>
        </p:nvSpPr>
        <p:spPr>
          <a:ln/>
        </p:spPr>
      </p:sp>
      <p:sp>
        <p:nvSpPr>
          <p:cNvPr id="117764" name="Rectangle 3">
            <a:extLst>
              <a:ext uri="{FF2B5EF4-FFF2-40B4-BE49-F238E27FC236}">
                <a16:creationId xmlns:a16="http://schemas.microsoft.com/office/drawing/2014/main" id="{DC185EFA-0241-4BA4-A739-6CC419CFB4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701AB02F-4816-4EB9-90FA-E306547DA6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ED8932-6C24-48DF-9BE1-57F4DA920AF4}" type="slidenum">
              <a:rPr lang="en-US" altLang="fi-FI" sz="1200"/>
              <a:pPr/>
              <a:t>51</a:t>
            </a:fld>
            <a:endParaRPr lang="en-US" altLang="fi-FI" sz="1200"/>
          </a:p>
        </p:txBody>
      </p:sp>
      <p:sp>
        <p:nvSpPr>
          <p:cNvPr id="118787" name="Rectangle 2">
            <a:extLst>
              <a:ext uri="{FF2B5EF4-FFF2-40B4-BE49-F238E27FC236}">
                <a16:creationId xmlns:a16="http://schemas.microsoft.com/office/drawing/2014/main" id="{F041A3B1-E595-4EB2-9958-91522E6A568B}"/>
              </a:ext>
            </a:extLst>
          </p:cNvPr>
          <p:cNvSpPr>
            <a:spLocks noChangeArrowheads="1" noTextEdit="1"/>
          </p:cNvSpPr>
          <p:nvPr>
            <p:ph type="sldImg"/>
          </p:nvPr>
        </p:nvSpPr>
        <p:spPr>
          <a:ln/>
        </p:spPr>
      </p:sp>
      <p:sp>
        <p:nvSpPr>
          <p:cNvPr id="118788" name="Rectangle 3">
            <a:extLst>
              <a:ext uri="{FF2B5EF4-FFF2-40B4-BE49-F238E27FC236}">
                <a16:creationId xmlns:a16="http://schemas.microsoft.com/office/drawing/2014/main" id="{5412529C-6ABB-4EC4-90D7-F5938EE0A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078B97EB-6C53-48AC-B76E-2D1B9BAAD0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661327-4D98-40F7-B492-9D01AF55F89C}" type="slidenum">
              <a:rPr lang="en-US" altLang="fi-FI" sz="1200"/>
              <a:pPr/>
              <a:t>52</a:t>
            </a:fld>
            <a:endParaRPr lang="en-US" altLang="fi-FI" sz="1200"/>
          </a:p>
        </p:txBody>
      </p:sp>
      <p:sp>
        <p:nvSpPr>
          <p:cNvPr id="119811" name="Rectangle 2">
            <a:extLst>
              <a:ext uri="{FF2B5EF4-FFF2-40B4-BE49-F238E27FC236}">
                <a16:creationId xmlns:a16="http://schemas.microsoft.com/office/drawing/2014/main" id="{3F48F16E-2737-4EF8-A6FA-BAB0F7E6A79F}"/>
              </a:ext>
            </a:extLst>
          </p:cNvPr>
          <p:cNvSpPr>
            <a:spLocks noChangeArrowheads="1" noTextEdit="1"/>
          </p:cNvSpPr>
          <p:nvPr>
            <p:ph type="sldImg"/>
          </p:nvPr>
        </p:nvSpPr>
        <p:spPr>
          <a:ln/>
        </p:spPr>
      </p:sp>
      <p:sp>
        <p:nvSpPr>
          <p:cNvPr id="119812" name="Rectangle 3">
            <a:extLst>
              <a:ext uri="{FF2B5EF4-FFF2-40B4-BE49-F238E27FC236}">
                <a16:creationId xmlns:a16="http://schemas.microsoft.com/office/drawing/2014/main" id="{1844792E-9D78-48D7-A5DF-EBEA21D4F6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C10240E1-ABF9-4325-8DD8-3034CF524D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0D73BE-CEBD-4A64-9DF9-50E81BE42B11}" type="slidenum">
              <a:rPr lang="en-US" altLang="fi-FI" sz="1200"/>
              <a:pPr/>
              <a:t>53</a:t>
            </a:fld>
            <a:endParaRPr lang="en-US" altLang="fi-FI" sz="1200"/>
          </a:p>
        </p:txBody>
      </p:sp>
      <p:sp>
        <p:nvSpPr>
          <p:cNvPr id="120835" name="Rectangle 2">
            <a:extLst>
              <a:ext uri="{FF2B5EF4-FFF2-40B4-BE49-F238E27FC236}">
                <a16:creationId xmlns:a16="http://schemas.microsoft.com/office/drawing/2014/main" id="{CAD77150-30A9-4B1C-8A65-D40574BF3620}"/>
              </a:ext>
            </a:extLst>
          </p:cNvPr>
          <p:cNvSpPr>
            <a:spLocks noChangeArrowheads="1" noTextEdit="1"/>
          </p:cNvSpPr>
          <p:nvPr>
            <p:ph type="sldImg"/>
          </p:nvPr>
        </p:nvSpPr>
        <p:spPr>
          <a:ln/>
        </p:spPr>
      </p:sp>
      <p:sp>
        <p:nvSpPr>
          <p:cNvPr id="120836" name="Rectangle 3">
            <a:extLst>
              <a:ext uri="{FF2B5EF4-FFF2-40B4-BE49-F238E27FC236}">
                <a16:creationId xmlns:a16="http://schemas.microsoft.com/office/drawing/2014/main" id="{FEF11E9B-7A37-4008-9135-9ECAD6E104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6AE1FC03-2281-4E89-A54C-E5767A1890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47B829-3497-4E79-BAF3-934485D734FE}" type="slidenum">
              <a:rPr lang="en-US" altLang="fi-FI" sz="1200"/>
              <a:pPr/>
              <a:t>54</a:t>
            </a:fld>
            <a:endParaRPr lang="en-US" altLang="fi-FI" sz="1200"/>
          </a:p>
        </p:txBody>
      </p:sp>
      <p:sp>
        <p:nvSpPr>
          <p:cNvPr id="121859" name="Rectangle 2">
            <a:extLst>
              <a:ext uri="{FF2B5EF4-FFF2-40B4-BE49-F238E27FC236}">
                <a16:creationId xmlns:a16="http://schemas.microsoft.com/office/drawing/2014/main" id="{04577838-C16A-46D3-9256-5FF03B331621}"/>
              </a:ext>
            </a:extLst>
          </p:cNvPr>
          <p:cNvSpPr>
            <a:spLocks noChangeArrowheads="1" noTextEdit="1"/>
          </p:cNvSpPr>
          <p:nvPr>
            <p:ph type="sldImg"/>
          </p:nvPr>
        </p:nvSpPr>
        <p:spPr>
          <a:ln/>
        </p:spPr>
      </p:sp>
      <p:sp>
        <p:nvSpPr>
          <p:cNvPr id="121860" name="Rectangle 3">
            <a:extLst>
              <a:ext uri="{FF2B5EF4-FFF2-40B4-BE49-F238E27FC236}">
                <a16:creationId xmlns:a16="http://schemas.microsoft.com/office/drawing/2014/main" id="{CEE2A719-8C84-41AC-B7A5-CD758C90E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876A1373-C555-41B3-99E8-78DB1663CF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643623-7BBA-4A3C-BA5D-73B527DDA507}" type="slidenum">
              <a:rPr lang="en-US" altLang="fi-FI" sz="1200"/>
              <a:pPr/>
              <a:t>55</a:t>
            </a:fld>
            <a:endParaRPr lang="en-US" altLang="fi-FI" sz="1200"/>
          </a:p>
        </p:txBody>
      </p:sp>
      <p:sp>
        <p:nvSpPr>
          <p:cNvPr id="122883" name="Rectangle 2">
            <a:extLst>
              <a:ext uri="{FF2B5EF4-FFF2-40B4-BE49-F238E27FC236}">
                <a16:creationId xmlns:a16="http://schemas.microsoft.com/office/drawing/2014/main" id="{DCE71333-218D-4C3E-ABA5-A3FCBB45AD04}"/>
              </a:ext>
            </a:extLst>
          </p:cNvPr>
          <p:cNvSpPr>
            <a:spLocks noChangeArrowheads="1" noTextEdit="1"/>
          </p:cNvSpPr>
          <p:nvPr>
            <p:ph type="sldImg"/>
          </p:nvPr>
        </p:nvSpPr>
        <p:spPr>
          <a:ln/>
        </p:spPr>
      </p:sp>
      <p:sp>
        <p:nvSpPr>
          <p:cNvPr id="122884" name="Rectangle 3">
            <a:extLst>
              <a:ext uri="{FF2B5EF4-FFF2-40B4-BE49-F238E27FC236}">
                <a16:creationId xmlns:a16="http://schemas.microsoft.com/office/drawing/2014/main" id="{B2C14803-784D-4BAA-8F70-8A946471B9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32711434-5A52-4B26-8678-EE2D2C6DCF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9529B3-5CE5-44A8-9DE8-EDD1878866E0}" type="slidenum">
              <a:rPr lang="en-US" altLang="fi-FI" sz="1200"/>
              <a:pPr/>
              <a:t>56</a:t>
            </a:fld>
            <a:endParaRPr lang="en-US" altLang="fi-FI" sz="1200"/>
          </a:p>
        </p:txBody>
      </p:sp>
      <p:sp>
        <p:nvSpPr>
          <p:cNvPr id="123907" name="Rectangle 2">
            <a:extLst>
              <a:ext uri="{FF2B5EF4-FFF2-40B4-BE49-F238E27FC236}">
                <a16:creationId xmlns:a16="http://schemas.microsoft.com/office/drawing/2014/main" id="{88019CCC-81BF-4F15-9C2D-CB913E397634}"/>
              </a:ext>
            </a:extLst>
          </p:cNvPr>
          <p:cNvSpPr>
            <a:spLocks noChangeArrowheads="1" noTextEdit="1"/>
          </p:cNvSpPr>
          <p:nvPr>
            <p:ph type="sldImg"/>
          </p:nvPr>
        </p:nvSpPr>
        <p:spPr>
          <a:ln/>
        </p:spPr>
      </p:sp>
      <p:sp>
        <p:nvSpPr>
          <p:cNvPr id="123908" name="Rectangle 3">
            <a:extLst>
              <a:ext uri="{FF2B5EF4-FFF2-40B4-BE49-F238E27FC236}">
                <a16:creationId xmlns:a16="http://schemas.microsoft.com/office/drawing/2014/main" id="{8414C58A-884C-46DB-8026-02274E035F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2E4C493A-08FA-48C3-B8C2-24BCF30CB7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43FE7F-01FE-4324-8146-E1D67DAF866C}" type="slidenum">
              <a:rPr lang="en-US" altLang="fi-FI" sz="1200"/>
              <a:pPr/>
              <a:t>57</a:t>
            </a:fld>
            <a:endParaRPr lang="en-US" altLang="fi-FI" sz="1200"/>
          </a:p>
        </p:txBody>
      </p:sp>
      <p:sp>
        <p:nvSpPr>
          <p:cNvPr id="124931" name="Rectangle 2">
            <a:extLst>
              <a:ext uri="{FF2B5EF4-FFF2-40B4-BE49-F238E27FC236}">
                <a16:creationId xmlns:a16="http://schemas.microsoft.com/office/drawing/2014/main" id="{BC1A4FDD-B0C5-4C96-A984-E0DAAE6242D6}"/>
              </a:ext>
            </a:extLst>
          </p:cNvPr>
          <p:cNvSpPr>
            <a:spLocks noChangeArrowheads="1" noTextEdit="1"/>
          </p:cNvSpPr>
          <p:nvPr>
            <p:ph type="sldImg"/>
          </p:nvPr>
        </p:nvSpPr>
        <p:spPr>
          <a:ln/>
        </p:spPr>
      </p:sp>
      <p:sp>
        <p:nvSpPr>
          <p:cNvPr id="124932" name="Rectangle 3">
            <a:extLst>
              <a:ext uri="{FF2B5EF4-FFF2-40B4-BE49-F238E27FC236}">
                <a16:creationId xmlns:a16="http://schemas.microsoft.com/office/drawing/2014/main" id="{AFA9591F-D01E-4487-A7B5-1C62ABB5B1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0EB134-6CFE-45AE-BB2A-4853387113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977024-4D40-4872-976F-6752E0516009}" type="slidenum">
              <a:rPr lang="en-US" altLang="fi-FI" sz="1200"/>
              <a:pPr/>
              <a:t>58</a:t>
            </a:fld>
            <a:endParaRPr lang="en-US" altLang="fi-FI" sz="1200"/>
          </a:p>
        </p:txBody>
      </p:sp>
      <p:sp>
        <p:nvSpPr>
          <p:cNvPr id="125955" name="Rectangle 2">
            <a:extLst>
              <a:ext uri="{FF2B5EF4-FFF2-40B4-BE49-F238E27FC236}">
                <a16:creationId xmlns:a16="http://schemas.microsoft.com/office/drawing/2014/main" id="{5D15DE2E-2F5B-45AD-B863-45CCA552A15A}"/>
              </a:ext>
            </a:extLst>
          </p:cNvPr>
          <p:cNvSpPr>
            <a:spLocks noChangeArrowheads="1" noTextEdit="1"/>
          </p:cNvSpPr>
          <p:nvPr>
            <p:ph type="sldImg"/>
          </p:nvPr>
        </p:nvSpPr>
        <p:spPr>
          <a:ln/>
        </p:spPr>
      </p:sp>
      <p:sp>
        <p:nvSpPr>
          <p:cNvPr id="125956" name="Rectangle 3">
            <a:extLst>
              <a:ext uri="{FF2B5EF4-FFF2-40B4-BE49-F238E27FC236}">
                <a16:creationId xmlns:a16="http://schemas.microsoft.com/office/drawing/2014/main" id="{B3FE7D4F-3BFA-4D66-8532-3EBCF5BE6A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12A71A93-5D10-4313-B4A3-2D310C09F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985D46-F538-42E2-9CF1-50E5FA56AF7E}" type="slidenum">
              <a:rPr lang="en-US" altLang="fi-FI" sz="1200"/>
              <a:pPr/>
              <a:t>59</a:t>
            </a:fld>
            <a:endParaRPr lang="en-US" altLang="fi-FI" sz="1200"/>
          </a:p>
        </p:txBody>
      </p:sp>
      <p:sp>
        <p:nvSpPr>
          <p:cNvPr id="126979" name="Rectangle 2">
            <a:extLst>
              <a:ext uri="{FF2B5EF4-FFF2-40B4-BE49-F238E27FC236}">
                <a16:creationId xmlns:a16="http://schemas.microsoft.com/office/drawing/2014/main" id="{CBFA3B75-FC46-42CB-A937-0FE8D027DFBD}"/>
              </a:ext>
            </a:extLst>
          </p:cNvPr>
          <p:cNvSpPr>
            <a:spLocks noChangeArrowheads="1" noTextEdit="1"/>
          </p:cNvSpPr>
          <p:nvPr>
            <p:ph type="sldImg"/>
          </p:nvPr>
        </p:nvSpPr>
        <p:spPr>
          <a:ln/>
        </p:spPr>
      </p:sp>
      <p:sp>
        <p:nvSpPr>
          <p:cNvPr id="126980" name="Rectangle 3">
            <a:extLst>
              <a:ext uri="{FF2B5EF4-FFF2-40B4-BE49-F238E27FC236}">
                <a16:creationId xmlns:a16="http://schemas.microsoft.com/office/drawing/2014/main" id="{0245BE09-CCF0-42BC-9E89-505A623595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77B9F496-BAC6-4C5B-BCC1-2524598DDA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F0FB16-67A0-463B-9042-B853E2727531}" type="slidenum">
              <a:rPr lang="en-US" altLang="fi-FI" sz="1200"/>
              <a:pPr/>
              <a:t>6</a:t>
            </a:fld>
            <a:endParaRPr lang="en-US" altLang="fi-FI" sz="1200"/>
          </a:p>
        </p:txBody>
      </p:sp>
      <p:sp>
        <p:nvSpPr>
          <p:cNvPr id="72707" name="Rectangle 2">
            <a:extLst>
              <a:ext uri="{FF2B5EF4-FFF2-40B4-BE49-F238E27FC236}">
                <a16:creationId xmlns:a16="http://schemas.microsoft.com/office/drawing/2014/main" id="{48269B78-7CD4-447A-89CB-D80B629247E3}"/>
              </a:ext>
            </a:extLst>
          </p:cNvPr>
          <p:cNvSpPr>
            <a:spLocks noChangeArrowheads="1" noTextEdit="1"/>
          </p:cNvSpPr>
          <p:nvPr>
            <p:ph type="sldImg"/>
          </p:nvPr>
        </p:nvSpPr>
        <p:spPr>
          <a:ln/>
        </p:spPr>
      </p:sp>
      <p:sp>
        <p:nvSpPr>
          <p:cNvPr id="72708" name="Rectangle 3">
            <a:extLst>
              <a:ext uri="{FF2B5EF4-FFF2-40B4-BE49-F238E27FC236}">
                <a16:creationId xmlns:a16="http://schemas.microsoft.com/office/drawing/2014/main" id="{C93044AC-62E0-41D1-A869-FE28A5654C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A33DB6A9-C630-4B73-94EF-B5985C1D02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000E57-71AB-4929-80FF-1F172A3E1369}" type="slidenum">
              <a:rPr lang="en-US" altLang="fi-FI" sz="1200"/>
              <a:pPr/>
              <a:t>60</a:t>
            </a:fld>
            <a:endParaRPr lang="en-US" altLang="fi-FI" sz="1200"/>
          </a:p>
        </p:txBody>
      </p:sp>
      <p:sp>
        <p:nvSpPr>
          <p:cNvPr id="128003" name="Rectangle 2">
            <a:extLst>
              <a:ext uri="{FF2B5EF4-FFF2-40B4-BE49-F238E27FC236}">
                <a16:creationId xmlns:a16="http://schemas.microsoft.com/office/drawing/2014/main" id="{231EA882-7DB5-471E-807D-B64EF58CEAB3}"/>
              </a:ext>
            </a:extLst>
          </p:cNvPr>
          <p:cNvSpPr>
            <a:spLocks noChangeArrowheads="1" noTextEdit="1"/>
          </p:cNvSpPr>
          <p:nvPr>
            <p:ph type="sldImg"/>
          </p:nvPr>
        </p:nvSpPr>
        <p:spPr>
          <a:ln/>
        </p:spPr>
      </p:sp>
      <p:sp>
        <p:nvSpPr>
          <p:cNvPr id="128004" name="Rectangle 3">
            <a:extLst>
              <a:ext uri="{FF2B5EF4-FFF2-40B4-BE49-F238E27FC236}">
                <a16:creationId xmlns:a16="http://schemas.microsoft.com/office/drawing/2014/main" id="{E0C980F2-E7EA-4078-A532-2FC0B4A7A6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6A9EBD85-D84D-4F0A-BEAD-8DAF0E49AA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45E6BA-2111-4EAB-92B8-190C25516F50}" type="slidenum">
              <a:rPr lang="en-US" altLang="fi-FI" sz="1200"/>
              <a:pPr/>
              <a:t>61</a:t>
            </a:fld>
            <a:endParaRPr lang="en-US" altLang="fi-FI" sz="1200"/>
          </a:p>
        </p:txBody>
      </p:sp>
      <p:sp>
        <p:nvSpPr>
          <p:cNvPr id="129027" name="Rectangle 2">
            <a:extLst>
              <a:ext uri="{FF2B5EF4-FFF2-40B4-BE49-F238E27FC236}">
                <a16:creationId xmlns:a16="http://schemas.microsoft.com/office/drawing/2014/main" id="{9C14B1B0-B0C8-4E23-BB83-C531C2DF5072}"/>
              </a:ext>
            </a:extLst>
          </p:cNvPr>
          <p:cNvSpPr>
            <a:spLocks noChangeArrowheads="1" noTextEdit="1"/>
          </p:cNvSpPr>
          <p:nvPr>
            <p:ph type="sldImg"/>
          </p:nvPr>
        </p:nvSpPr>
        <p:spPr>
          <a:ln/>
        </p:spPr>
      </p:sp>
      <p:sp>
        <p:nvSpPr>
          <p:cNvPr id="129028" name="Rectangle 3">
            <a:extLst>
              <a:ext uri="{FF2B5EF4-FFF2-40B4-BE49-F238E27FC236}">
                <a16:creationId xmlns:a16="http://schemas.microsoft.com/office/drawing/2014/main" id="{C674E86C-75B9-4DC6-897A-8508996C49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8DFBACDD-EA34-44F3-B4E3-9949E22311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5929EC-507B-4319-9906-441A491E353B}" type="slidenum">
              <a:rPr lang="en-US" altLang="fi-FI" sz="1200"/>
              <a:pPr/>
              <a:t>62</a:t>
            </a:fld>
            <a:endParaRPr lang="en-US" altLang="fi-FI" sz="1200"/>
          </a:p>
        </p:txBody>
      </p:sp>
      <p:sp>
        <p:nvSpPr>
          <p:cNvPr id="130051" name="Rectangle 2">
            <a:extLst>
              <a:ext uri="{FF2B5EF4-FFF2-40B4-BE49-F238E27FC236}">
                <a16:creationId xmlns:a16="http://schemas.microsoft.com/office/drawing/2014/main" id="{E0F94371-A4A0-42DC-B610-4FA4CF14B26D}"/>
              </a:ext>
            </a:extLst>
          </p:cNvPr>
          <p:cNvSpPr>
            <a:spLocks noChangeArrowheads="1" noTextEdit="1"/>
          </p:cNvSpPr>
          <p:nvPr>
            <p:ph type="sldImg"/>
          </p:nvPr>
        </p:nvSpPr>
        <p:spPr>
          <a:ln/>
        </p:spPr>
      </p:sp>
      <p:sp>
        <p:nvSpPr>
          <p:cNvPr id="130052" name="Rectangle 3">
            <a:extLst>
              <a:ext uri="{FF2B5EF4-FFF2-40B4-BE49-F238E27FC236}">
                <a16:creationId xmlns:a16="http://schemas.microsoft.com/office/drawing/2014/main" id="{AA0B70EC-122B-4B66-89DC-F6080A869D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B479628A-B4E0-4456-9C5E-CE4ED669A3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4D2D9A-F802-4CA3-BB60-80287367F456}" type="slidenum">
              <a:rPr lang="en-US" altLang="fi-FI" sz="1200"/>
              <a:pPr/>
              <a:t>63</a:t>
            </a:fld>
            <a:endParaRPr lang="en-US" altLang="fi-FI" sz="1200"/>
          </a:p>
        </p:txBody>
      </p:sp>
      <p:sp>
        <p:nvSpPr>
          <p:cNvPr id="131075" name="Rectangle 2">
            <a:extLst>
              <a:ext uri="{FF2B5EF4-FFF2-40B4-BE49-F238E27FC236}">
                <a16:creationId xmlns:a16="http://schemas.microsoft.com/office/drawing/2014/main" id="{D227CA28-0697-4FE9-9B88-264B02F479EC}"/>
              </a:ext>
            </a:extLst>
          </p:cNvPr>
          <p:cNvSpPr>
            <a:spLocks noChangeArrowheads="1" noTextEdit="1"/>
          </p:cNvSpPr>
          <p:nvPr>
            <p:ph type="sldImg"/>
          </p:nvPr>
        </p:nvSpPr>
        <p:spPr>
          <a:ln/>
        </p:spPr>
      </p:sp>
      <p:sp>
        <p:nvSpPr>
          <p:cNvPr id="131076" name="Rectangle 3">
            <a:extLst>
              <a:ext uri="{FF2B5EF4-FFF2-40B4-BE49-F238E27FC236}">
                <a16:creationId xmlns:a16="http://schemas.microsoft.com/office/drawing/2014/main" id="{29ACA769-F5A2-45B7-8D54-51A87D522F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BF03E81-C1C5-40FB-97A6-048C1FF9A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37629C-0648-4178-B204-508BA8A7A4D0}" type="slidenum">
              <a:rPr lang="en-US" altLang="fi-FI" sz="1200"/>
              <a:pPr/>
              <a:t>7</a:t>
            </a:fld>
            <a:endParaRPr lang="en-US" altLang="fi-FI" sz="1200"/>
          </a:p>
        </p:txBody>
      </p:sp>
      <p:sp>
        <p:nvSpPr>
          <p:cNvPr id="73731" name="Rectangle 2">
            <a:extLst>
              <a:ext uri="{FF2B5EF4-FFF2-40B4-BE49-F238E27FC236}">
                <a16:creationId xmlns:a16="http://schemas.microsoft.com/office/drawing/2014/main" id="{141D2D20-27D1-4926-868A-479D2C4A6C7D}"/>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F8329E96-2D04-4640-A073-42D0D083B1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C295E9AA-5034-48E2-9FBE-D563818BEF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ABCA2C-07E8-4BF9-AE52-A95516A4E470}" type="slidenum">
              <a:rPr lang="en-US" altLang="fi-FI" sz="1200"/>
              <a:pPr/>
              <a:t>8</a:t>
            </a:fld>
            <a:endParaRPr lang="en-US" altLang="fi-FI" sz="1200"/>
          </a:p>
        </p:txBody>
      </p:sp>
      <p:sp>
        <p:nvSpPr>
          <p:cNvPr id="74755" name="Rectangle 2">
            <a:extLst>
              <a:ext uri="{FF2B5EF4-FFF2-40B4-BE49-F238E27FC236}">
                <a16:creationId xmlns:a16="http://schemas.microsoft.com/office/drawing/2014/main" id="{5303FA14-70ED-477B-812C-3405A682C089}"/>
              </a:ext>
            </a:extLst>
          </p:cNvPr>
          <p:cNvSpPr>
            <a:spLocks noChangeArrowheads="1" noTextEdit="1"/>
          </p:cNvSpPr>
          <p:nvPr>
            <p:ph type="sldImg"/>
          </p:nvPr>
        </p:nvSpPr>
        <p:spPr>
          <a:ln/>
        </p:spPr>
      </p:sp>
      <p:sp>
        <p:nvSpPr>
          <p:cNvPr id="74756" name="Rectangle 3">
            <a:extLst>
              <a:ext uri="{FF2B5EF4-FFF2-40B4-BE49-F238E27FC236}">
                <a16:creationId xmlns:a16="http://schemas.microsoft.com/office/drawing/2014/main" id="{3971ED15-FCA3-4716-9229-AD807774D1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961CD10-BD18-423B-A02A-C7C4D5AF4A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584AD3-6D59-4918-B01E-E326A9A20CB5}" type="slidenum">
              <a:rPr lang="en-US" altLang="fi-FI" sz="1200"/>
              <a:pPr/>
              <a:t>9</a:t>
            </a:fld>
            <a:endParaRPr lang="en-US" altLang="fi-FI" sz="1200"/>
          </a:p>
        </p:txBody>
      </p:sp>
      <p:sp>
        <p:nvSpPr>
          <p:cNvPr id="75779" name="Rectangle 2">
            <a:extLst>
              <a:ext uri="{FF2B5EF4-FFF2-40B4-BE49-F238E27FC236}">
                <a16:creationId xmlns:a16="http://schemas.microsoft.com/office/drawing/2014/main" id="{18DC46F2-56AE-4C93-96E5-ACB732C0CDB8}"/>
              </a:ext>
            </a:extLst>
          </p:cNvPr>
          <p:cNvSpPr>
            <a:spLocks noChangeArrowheads="1" noTextEdit="1"/>
          </p:cNvSpPr>
          <p:nvPr>
            <p:ph type="sldImg"/>
          </p:nvPr>
        </p:nvSpPr>
        <p:spPr>
          <a:ln/>
        </p:spPr>
      </p:sp>
      <p:sp>
        <p:nvSpPr>
          <p:cNvPr id="75780" name="Rectangle 3">
            <a:extLst>
              <a:ext uri="{FF2B5EF4-FFF2-40B4-BE49-F238E27FC236}">
                <a16:creationId xmlns:a16="http://schemas.microsoft.com/office/drawing/2014/main" id="{ABEC22BF-3B0B-4627-95F1-4D2A293B1F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i-FI" altLang="fi-F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7F99-97EC-4E7B-A0B5-F687F7B8983F}"/>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D6419ADD-56A5-4863-AE3C-AB675ECDB2AF}"/>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Tree>
    <p:extLst>
      <p:ext uri="{BB962C8B-B14F-4D97-AF65-F5344CB8AC3E}">
        <p14:creationId xmlns:p14="http://schemas.microsoft.com/office/powerpoint/2010/main" val="78613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F311-F3E9-424D-B725-4B162B9C46C5}"/>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A1D9EC49-504C-468F-B143-E21C52C2D801}"/>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21532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B92C9-34F4-4B2D-B33C-B83E204C1E40}"/>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C789699F-03B3-4024-A9DA-E0C95C87550F}"/>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67642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81D0-6433-4078-8E7A-8FBD451F84C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7D744785-80D9-4102-978F-0FD646861E2F}"/>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310319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65A6-67C8-46B9-BF56-29E3FD1B50A1}"/>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86782119-53EF-40FE-BBA5-3410A7ADF1BC}"/>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17998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E463-2698-4F4E-9F9B-275BE9881615}"/>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852D6983-5D6E-4DC8-8C91-467AC8CEE051}"/>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F841A8F-682E-48D1-ACC0-4EC7675F981A}"/>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62257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CB8D-844E-4F27-96B9-AD22FF5A36F5}"/>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59503490-AE34-4FC2-9CA6-45AABAD7C851}"/>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89F744-01E0-43AD-93E1-528B730EDF1E}"/>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0F30DEFE-16D2-4688-8311-FD1819EC63E2}"/>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96D867-ED94-49BB-BD33-4AE7DA1450F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212316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E2A7-51E4-4EF9-95B3-D4ABB07EE1AF}"/>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fi-FI"/>
          </a:p>
        </p:txBody>
      </p:sp>
    </p:spTree>
    <p:extLst>
      <p:ext uri="{BB962C8B-B14F-4D97-AF65-F5344CB8AC3E}">
        <p14:creationId xmlns:p14="http://schemas.microsoft.com/office/powerpoint/2010/main" val="422846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80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AFF7-A018-4165-9B8C-A02127666952}"/>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F86823D1-3D29-44F3-9DE4-C2BC41885000}"/>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F4EAFEDE-A044-4334-B1D5-D1CBBA9D457B}"/>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4748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079A-6A9A-46CF-BD07-0793D38D4D48}"/>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C10C5F1F-D326-45E5-BFDA-AAC848007E43}"/>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ACAB1FE2-5C95-4E8D-8E86-E5F31270D8DA}"/>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41596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Text Box 2">
            <a:extLst>
              <a:ext uri="{FF2B5EF4-FFF2-40B4-BE49-F238E27FC236}">
                <a16:creationId xmlns:a16="http://schemas.microsoft.com/office/drawing/2014/main" id="{394C89C7-FF77-41CC-950D-25961BD5C55E}"/>
              </a:ext>
            </a:extLst>
          </p:cNvPr>
          <p:cNvSpPr txBox="1">
            <a:spLocks noChangeArrowheads="1"/>
          </p:cNvSpPr>
          <p:nvPr/>
        </p:nvSpPr>
        <p:spPr bwMode="auto">
          <a:xfrm>
            <a:off x="2790825" y="50800"/>
            <a:ext cx="3536950" cy="366713"/>
          </a:xfrm>
          <a:prstGeom prst="rect">
            <a:avLst/>
          </a:prstGeom>
          <a:noFill/>
          <a:ln>
            <a:noFill/>
          </a:ln>
          <a:effectLst>
            <a:outerShdw dist="12700" dir="54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fi-FI" sz="1800" b="1" i="1">
                <a:solidFill>
                  <a:srgbClr val="FF0000"/>
                </a:solidFill>
                <a:latin typeface="Book Antiqua" panose="02040602050305030304" pitchFamily="18" charset="0"/>
              </a:rPr>
              <a:t>Digital Image Processing, 3rd ed.</a:t>
            </a:r>
            <a:endParaRPr lang="en-US" altLang="fi-FI" sz="1800" b="1">
              <a:solidFill>
                <a:srgbClr val="FF0000"/>
              </a:solidFill>
              <a:latin typeface="Verdana" panose="020B0604030504040204" pitchFamily="34" charset="0"/>
            </a:endParaRPr>
          </a:p>
        </p:txBody>
      </p:sp>
      <p:sp>
        <p:nvSpPr>
          <p:cNvPr id="252931" name="Text Box 3">
            <a:extLst>
              <a:ext uri="{FF2B5EF4-FFF2-40B4-BE49-F238E27FC236}">
                <a16:creationId xmlns:a16="http://schemas.microsoft.com/office/drawing/2014/main" id="{31EF1CB0-C486-44E2-BB2D-CFEBC1618A66}"/>
              </a:ext>
            </a:extLst>
          </p:cNvPr>
          <p:cNvSpPr txBox="1">
            <a:spLocks noChangeArrowheads="1"/>
          </p:cNvSpPr>
          <p:nvPr/>
        </p:nvSpPr>
        <p:spPr bwMode="auto">
          <a:xfrm>
            <a:off x="6636544" y="139700"/>
            <a:ext cx="213201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fi-FI" sz="900" dirty="0">
                <a:latin typeface="Verdana" panose="020B0604030504040204" pitchFamily="34" charset="0"/>
              </a:rPr>
              <a:t>www.ImageProcessingPlace.com</a:t>
            </a:r>
          </a:p>
        </p:txBody>
      </p:sp>
      <p:sp>
        <p:nvSpPr>
          <p:cNvPr id="252932" name="Line 4">
            <a:extLst>
              <a:ext uri="{FF2B5EF4-FFF2-40B4-BE49-F238E27FC236}">
                <a16:creationId xmlns:a16="http://schemas.microsoft.com/office/drawing/2014/main" id="{F04980B2-B188-4DC3-A248-D10D5EEA8D03}"/>
              </a:ext>
            </a:extLst>
          </p:cNvPr>
          <p:cNvSpPr>
            <a:spLocks noChangeShapeType="1"/>
          </p:cNvSpPr>
          <p:nvPr/>
        </p:nvSpPr>
        <p:spPr bwMode="auto">
          <a:xfrm flipH="1" flipV="1">
            <a:off x="-193675" y="6858000"/>
            <a:ext cx="9337675" cy="0"/>
          </a:xfrm>
          <a:prstGeom prst="line">
            <a:avLst/>
          </a:prstGeom>
          <a:noFill/>
          <a:ln w="31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252933" name="Line 5">
            <a:extLst>
              <a:ext uri="{FF2B5EF4-FFF2-40B4-BE49-F238E27FC236}">
                <a16:creationId xmlns:a16="http://schemas.microsoft.com/office/drawing/2014/main" id="{AD18A6C6-D537-4BAD-A913-7189818DAE49}"/>
              </a:ext>
            </a:extLst>
          </p:cNvPr>
          <p:cNvSpPr>
            <a:spLocks noChangeShapeType="1"/>
          </p:cNvSpPr>
          <p:nvPr/>
        </p:nvSpPr>
        <p:spPr bwMode="auto">
          <a:xfrm flipH="1">
            <a:off x="158750" y="1609725"/>
            <a:ext cx="8836025" cy="0"/>
          </a:xfrm>
          <a:prstGeom prst="line">
            <a:avLst/>
          </a:prstGeom>
          <a:noFill/>
          <a:ln w="31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252934" name="Line 6">
            <a:extLst>
              <a:ext uri="{FF2B5EF4-FFF2-40B4-BE49-F238E27FC236}">
                <a16:creationId xmlns:a16="http://schemas.microsoft.com/office/drawing/2014/main" id="{C587AE28-0399-4457-B374-B02A907B6D86}"/>
              </a:ext>
            </a:extLst>
          </p:cNvPr>
          <p:cNvSpPr>
            <a:spLocks noChangeShapeType="1"/>
          </p:cNvSpPr>
          <p:nvPr/>
        </p:nvSpPr>
        <p:spPr bwMode="auto">
          <a:xfrm flipH="1">
            <a:off x="1414463" y="485935"/>
            <a:ext cx="7515225" cy="0"/>
          </a:xfrm>
          <a:prstGeom prst="line">
            <a:avLst/>
          </a:prstGeom>
          <a:noFill/>
          <a:ln w="31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252935" name="Text Box 7">
            <a:extLst>
              <a:ext uri="{FF2B5EF4-FFF2-40B4-BE49-F238E27FC236}">
                <a16:creationId xmlns:a16="http://schemas.microsoft.com/office/drawing/2014/main" id="{23E219E9-D52A-4823-B51D-55C661ECCA4E}"/>
              </a:ext>
            </a:extLst>
          </p:cNvPr>
          <p:cNvSpPr txBox="1">
            <a:spLocks noChangeArrowheads="1"/>
          </p:cNvSpPr>
          <p:nvPr/>
        </p:nvSpPr>
        <p:spPr bwMode="auto">
          <a:xfrm>
            <a:off x="-38100" y="6429375"/>
            <a:ext cx="256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i-FI" sz="900">
                <a:latin typeface="Arial" panose="020B0604020202020204" pitchFamily="34" charset="0"/>
              </a:rPr>
              <a:t>© 1992</a:t>
            </a:r>
            <a:r>
              <a:rPr lang="en-US" altLang="fi-FI" sz="900">
                <a:latin typeface="Arial" panose="020B0604020202020204" pitchFamily="34" charset="0"/>
                <a:cs typeface="Arial" panose="020B0604020202020204" pitchFamily="34" charset="0"/>
              </a:rPr>
              <a:t>–</a:t>
            </a:r>
            <a:r>
              <a:rPr lang="en-US" altLang="fi-FI" sz="900">
                <a:latin typeface="Arial" panose="020B0604020202020204" pitchFamily="34" charset="0"/>
              </a:rPr>
              <a:t>2008  R. C. Gonzalez &amp; R. E. Woods</a:t>
            </a:r>
            <a:r>
              <a:rPr lang="en-US" altLang="fi-FI"/>
              <a:t> </a:t>
            </a:r>
          </a:p>
        </p:txBody>
      </p:sp>
      <p:pic>
        <p:nvPicPr>
          <p:cNvPr id="252936" name="Picture 8" descr="DIP3E_book_cover">
            <a:extLst>
              <a:ext uri="{FF2B5EF4-FFF2-40B4-BE49-F238E27FC236}">
                <a16:creationId xmlns:a16="http://schemas.microsoft.com/office/drawing/2014/main" id="{929F16CB-AFC4-429A-B2C4-E1223C7B862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988" y="139700"/>
            <a:ext cx="1262062" cy="1462088"/>
          </a:xfrm>
          <a:prstGeom prst="rect">
            <a:avLst/>
          </a:prstGeom>
          <a:noFill/>
          <a:extLst>
            <a:ext uri="{909E8E84-426E-40DD-AFC4-6F175D3DCCD1}">
              <a14:hiddenFill xmlns:a14="http://schemas.microsoft.com/office/drawing/2010/main">
                <a:solidFill>
                  <a:srgbClr val="FFFFFF"/>
                </a:solidFill>
              </a14:hiddenFill>
            </a:ext>
          </a:extLst>
        </p:spPr>
      </p:pic>
      <p:sp>
        <p:nvSpPr>
          <p:cNvPr id="252937" name="Text Box 9">
            <a:extLst>
              <a:ext uri="{FF2B5EF4-FFF2-40B4-BE49-F238E27FC236}">
                <a16:creationId xmlns:a16="http://schemas.microsoft.com/office/drawing/2014/main" id="{47CB91C4-6C24-4F98-A0CF-06A69A11DAD5}"/>
              </a:ext>
            </a:extLst>
          </p:cNvPr>
          <p:cNvSpPr txBox="1">
            <a:spLocks noChangeArrowheads="1"/>
          </p:cNvSpPr>
          <p:nvPr/>
        </p:nvSpPr>
        <p:spPr bwMode="auto">
          <a:xfrm>
            <a:off x="1270000" y="96837"/>
            <a:ext cx="1666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fi-FI" sz="1200" b="1" i="1" dirty="0">
                <a:latin typeface="Book Antiqua" panose="02040602050305030304" pitchFamily="18" charset="0"/>
              </a:rPr>
              <a:t>Gonzalez &amp; Woods</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338B004-2189-4AD2-9020-B8550101DC92}"/>
              </a:ext>
            </a:extLst>
          </p:cNvPr>
          <p:cNvSpPr>
            <a:spLocks noGrp="1" noChangeArrowheads="1"/>
          </p:cNvSpPr>
          <p:nvPr>
            <p:ph type="title"/>
          </p:nvPr>
        </p:nvSpPr>
        <p:spPr bwMode="auto">
          <a:xfrm>
            <a:off x="628650" y="681037"/>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Sisältö</a:t>
            </a:r>
          </a:p>
        </p:txBody>
      </p:sp>
      <p:sp>
        <p:nvSpPr>
          <p:cNvPr id="2051" name="Rectangle 3">
            <a:extLst>
              <a:ext uri="{FF2B5EF4-FFF2-40B4-BE49-F238E27FC236}">
                <a16:creationId xmlns:a16="http://schemas.microsoft.com/office/drawing/2014/main" id="{38468F85-0BEB-409B-8AC7-3A7FC07BB3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fi-FI" altLang="fi-FI" sz="2000" dirty="0"/>
              <a:t>Digitaalinen kuva</a:t>
            </a:r>
          </a:p>
          <a:p>
            <a:pPr lvl="1">
              <a:lnSpc>
                <a:spcPct val="80000"/>
              </a:lnSpc>
            </a:pPr>
            <a:r>
              <a:rPr lang="fi-FI" altLang="fi-FI" sz="1600" dirty="0"/>
              <a:t>näytteenotto</a:t>
            </a:r>
          </a:p>
          <a:p>
            <a:pPr lvl="1">
              <a:lnSpc>
                <a:spcPct val="80000"/>
              </a:lnSpc>
            </a:pPr>
            <a:r>
              <a:rPr lang="fi-FI" altLang="fi-FI" sz="1600" dirty="0" err="1"/>
              <a:t>kvantisointi</a:t>
            </a:r>
            <a:endParaRPr lang="fi-FI" altLang="fi-FI" sz="1600" dirty="0"/>
          </a:p>
          <a:p>
            <a:pPr>
              <a:lnSpc>
                <a:spcPct val="80000"/>
              </a:lnSpc>
            </a:pPr>
            <a:endParaRPr lang="fi-FI" altLang="fi-FI" sz="2000" dirty="0"/>
          </a:p>
          <a:p>
            <a:pPr>
              <a:lnSpc>
                <a:spcPct val="80000"/>
              </a:lnSpc>
            </a:pPr>
            <a:r>
              <a:rPr lang="fi-FI" altLang="fi-FI" sz="2000" dirty="0"/>
              <a:t>Käsitteitä</a:t>
            </a:r>
          </a:p>
          <a:p>
            <a:pPr lvl="1">
              <a:lnSpc>
                <a:spcPct val="80000"/>
              </a:lnSpc>
            </a:pPr>
            <a:r>
              <a:rPr lang="fi-FI" altLang="fi-FI" sz="1600" dirty="0"/>
              <a:t>naapuruus</a:t>
            </a:r>
          </a:p>
          <a:p>
            <a:pPr lvl="1">
              <a:lnSpc>
                <a:spcPct val="80000"/>
              </a:lnSpc>
            </a:pPr>
            <a:r>
              <a:rPr lang="fi-FI" altLang="fi-FI" sz="1600" dirty="0"/>
              <a:t>liittyvyys</a:t>
            </a:r>
          </a:p>
          <a:p>
            <a:pPr lvl="1">
              <a:lnSpc>
                <a:spcPct val="80000"/>
              </a:lnSpc>
            </a:pPr>
            <a:r>
              <a:rPr lang="fi-FI" altLang="fi-FI" sz="1600" dirty="0"/>
              <a:t>histogrammi</a:t>
            </a:r>
          </a:p>
          <a:p>
            <a:pPr lvl="1">
              <a:lnSpc>
                <a:spcPct val="80000"/>
              </a:lnSpc>
            </a:pPr>
            <a:r>
              <a:rPr lang="fi-FI" altLang="fi-FI" sz="1600" dirty="0"/>
              <a:t>spatiaalinen suodatus eli maskioperaatiot</a:t>
            </a:r>
          </a:p>
          <a:p>
            <a:pPr lvl="1">
              <a:lnSpc>
                <a:spcPct val="80000"/>
              </a:lnSpc>
            </a:pPr>
            <a:endParaRPr lang="fi-FI" altLang="fi-FI" sz="1600" dirty="0"/>
          </a:p>
          <a:p>
            <a:pPr>
              <a:lnSpc>
                <a:spcPct val="80000"/>
              </a:lnSpc>
            </a:pPr>
            <a:endParaRPr lang="fi-FI" altLang="fi-FI" sz="2000" dirty="0"/>
          </a:p>
          <a:p>
            <a:pPr>
              <a:lnSpc>
                <a:spcPct val="80000"/>
              </a:lnSpc>
            </a:pPr>
            <a:r>
              <a:rPr lang="fi-FI" altLang="fi-FI" sz="2000" dirty="0"/>
              <a:t>Segmentointi</a:t>
            </a:r>
          </a:p>
          <a:p>
            <a:pPr lvl="1">
              <a:lnSpc>
                <a:spcPct val="80000"/>
              </a:lnSpc>
            </a:pPr>
            <a:r>
              <a:rPr lang="fi-FI" altLang="fi-FI" sz="1600" dirty="0"/>
              <a:t>Aluepohjainen segmentointi</a:t>
            </a:r>
          </a:p>
          <a:p>
            <a:pPr lvl="1">
              <a:lnSpc>
                <a:spcPct val="80000"/>
              </a:lnSpc>
            </a:pPr>
            <a:r>
              <a:rPr lang="fi-FI" altLang="fi-FI" sz="1600" dirty="0"/>
              <a:t>Epäjatkuvuuskohtiin perustuva segmentointi</a:t>
            </a:r>
          </a:p>
          <a:p>
            <a:pPr>
              <a:lnSpc>
                <a:spcPct val="80000"/>
              </a:lnSpc>
            </a:pPr>
            <a:endParaRPr lang="fi-FI" altLang="fi-FI"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id="{44388F7D-E1AA-4B3B-9270-DD81E7F59624}"/>
              </a:ext>
            </a:extLst>
          </p:cNvPr>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fi-FI" sz="2000"/>
              <a:t>Sopimuksia:</a:t>
            </a:r>
          </a:p>
          <a:p>
            <a:pPr lvl="1">
              <a:spcBef>
                <a:spcPct val="20000"/>
              </a:spcBef>
              <a:buFontTx/>
              <a:buChar char="–"/>
            </a:pPr>
            <a:r>
              <a:rPr lang="en-US" altLang="fi-FI" sz="2000"/>
              <a:t>kuvan origo on vasemmassa yläkulmassa</a:t>
            </a:r>
          </a:p>
          <a:p>
            <a:pPr lvl="1">
              <a:spcBef>
                <a:spcPct val="20000"/>
              </a:spcBef>
              <a:buFontTx/>
              <a:buChar char="–"/>
            </a:pPr>
            <a:r>
              <a:rPr lang="en-US" altLang="fi-FI" sz="2000"/>
              <a:t>koordinaatiston vaaka-akseli kasvaa oikealle ja pystyakseli alaspäin</a:t>
            </a:r>
          </a:p>
          <a:p>
            <a:pPr lvl="1">
              <a:spcBef>
                <a:spcPct val="20000"/>
              </a:spcBef>
              <a:buFontTx/>
              <a:buChar char="–"/>
            </a:pPr>
            <a:r>
              <a:rPr lang="en-US" altLang="fi-FI" sz="2000"/>
              <a:t>harmaasävykuvilla mustaa esittää yleensä luku nolla ja valkoista jokin 2:n potenssi-1, yleensä 2</a:t>
            </a:r>
            <a:r>
              <a:rPr lang="en-US" altLang="fi-FI" sz="2000" baseline="30000"/>
              <a:t>8</a:t>
            </a:r>
            <a:r>
              <a:rPr lang="en-US" altLang="fi-FI" sz="2000"/>
              <a:t>-1, 2</a:t>
            </a:r>
            <a:r>
              <a:rPr lang="en-US" altLang="fi-FI" sz="2000" baseline="30000"/>
              <a:t>10</a:t>
            </a:r>
            <a:r>
              <a:rPr lang="en-US" altLang="fi-FI" sz="2000"/>
              <a:t>-1 tai 2</a:t>
            </a:r>
            <a:r>
              <a:rPr lang="en-US" altLang="fi-FI" sz="2000" baseline="30000"/>
              <a:t>12</a:t>
            </a:r>
            <a:r>
              <a:rPr lang="en-US" altLang="fi-FI" sz="2000"/>
              <a:t>-1</a:t>
            </a:r>
          </a:p>
          <a:p>
            <a:pPr>
              <a:spcBef>
                <a:spcPct val="20000"/>
              </a:spcBef>
              <a:buFontTx/>
              <a:buChar char="•"/>
            </a:pPr>
            <a:endParaRPr lang="en-US" altLang="fi-FI" sz="2000"/>
          </a:p>
        </p:txBody>
      </p:sp>
      <p:sp>
        <p:nvSpPr>
          <p:cNvPr id="11267" name="Rectangle 6">
            <a:extLst>
              <a:ext uri="{FF2B5EF4-FFF2-40B4-BE49-F238E27FC236}">
                <a16:creationId xmlns:a16="http://schemas.microsoft.com/office/drawing/2014/main" id="{D6671950-8493-43AF-92E7-D3ACAA27915F}"/>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fi-FI" altLang="fi-FI" sz="3200">
                <a:solidFill>
                  <a:schemeClr val="tx2"/>
                </a:solidFill>
              </a:rPr>
              <a:t>Digitaalinen kuva / digitaalikuva</a:t>
            </a:r>
            <a:endParaRPr lang="en-US" altLang="fi-FI" sz="320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F91989E1-23CA-4994-992C-6080AF9CE927}"/>
              </a:ext>
            </a:extLst>
          </p:cNvPr>
          <p:cNvSpPr txBox="1">
            <a:spLocks noChangeArrowheads="1"/>
          </p:cNvSpPr>
          <p:nvPr/>
        </p:nvSpPr>
        <p:spPr bwMode="auto">
          <a:xfrm>
            <a:off x="1404938" y="722313"/>
            <a:ext cx="4556055"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defRPr/>
            </a:pPr>
            <a:r>
              <a:rPr lang="en-US">
                <a:solidFill>
                  <a:srgbClr val="FF0000"/>
                </a:solidFill>
                <a:latin typeface="Verdana" pitchFamily="34" charset="0"/>
              </a:rPr>
              <a:t>Digital </a:t>
            </a:r>
            <a:r>
              <a:rPr lang="en-US" dirty="0">
                <a:solidFill>
                  <a:srgbClr val="FF0000"/>
                </a:solidFill>
                <a:latin typeface="Verdana" pitchFamily="34" charset="0"/>
              </a:rPr>
              <a:t>Image Fundamentals</a:t>
            </a:r>
            <a:endParaRPr lang="en-US" dirty="0"/>
          </a:p>
        </p:txBody>
      </p:sp>
      <p:pic>
        <p:nvPicPr>
          <p:cNvPr id="12291" name="Picture 3">
            <a:extLst>
              <a:ext uri="{FF2B5EF4-FFF2-40B4-BE49-F238E27FC236}">
                <a16:creationId xmlns:a16="http://schemas.microsoft.com/office/drawing/2014/main" id="{9CFB18FC-7016-4A7A-A0A6-F2C299C9D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938" y="1693863"/>
            <a:ext cx="531812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54A63D0-0DE7-48A4-97ED-792D2406984E}"/>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fi-FI" altLang="fi-FI" sz="3200">
                <a:solidFill>
                  <a:schemeClr val="tx2"/>
                </a:solidFill>
              </a:rPr>
              <a:t>Käsitteitä</a:t>
            </a:r>
            <a:endParaRPr lang="en-US" altLang="fi-FI" sz="3200">
              <a:solidFill>
                <a:schemeClr val="tx2"/>
              </a:solidFill>
            </a:endParaRPr>
          </a:p>
        </p:txBody>
      </p:sp>
      <p:sp>
        <p:nvSpPr>
          <p:cNvPr id="13315" name="Rectangle 3">
            <a:extLst>
              <a:ext uri="{FF2B5EF4-FFF2-40B4-BE49-F238E27FC236}">
                <a16:creationId xmlns:a16="http://schemas.microsoft.com/office/drawing/2014/main" id="{C656DD71-ED7D-46F1-9062-BAD045032182}"/>
              </a:ext>
            </a:extLst>
          </p:cNvPr>
          <p:cNvSpPr>
            <a:spLocks noChangeArrowheads="1"/>
          </p:cNvSpPr>
          <p:nvPr/>
        </p:nvSpPr>
        <p:spPr bwMode="auto">
          <a:xfrm>
            <a:off x="657225" y="1609968"/>
            <a:ext cx="7800975"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fi-FI" altLang="fi-FI" sz="2000" dirty="0"/>
              <a:t>Naapuruus</a:t>
            </a:r>
          </a:p>
          <a:p>
            <a:pPr lvl="1">
              <a:spcBef>
                <a:spcPct val="20000"/>
              </a:spcBef>
              <a:buFontTx/>
              <a:buChar char="o"/>
            </a:pPr>
            <a:r>
              <a:rPr lang="fi-FI" altLang="fi-FI" sz="1400" dirty="0"/>
              <a:t>4-naapurit: ko. pikselin lähimmät pikselit pääilmansuunnissa</a:t>
            </a:r>
          </a:p>
          <a:p>
            <a:pPr lvl="1">
              <a:spcBef>
                <a:spcPct val="20000"/>
              </a:spcBef>
              <a:buFontTx/>
              <a:buChar char="o"/>
            </a:pPr>
            <a:r>
              <a:rPr lang="fi-FI" altLang="fi-FI" sz="1400" dirty="0"/>
              <a:t>matemaattisemmin esitettynä: pikselin p, jonka koordinaatit ovat (</a:t>
            </a:r>
            <a:r>
              <a:rPr lang="fi-FI" altLang="fi-FI" sz="1400" dirty="0" err="1"/>
              <a:t>x,y</a:t>
            </a:r>
            <a:r>
              <a:rPr lang="fi-FI" altLang="fi-FI" sz="1400" dirty="0"/>
              <a:t>), nelinaapureita ovat pikselit, joiden koordinaatit ovat</a:t>
            </a:r>
          </a:p>
          <a:p>
            <a:pPr lvl="3">
              <a:spcBef>
                <a:spcPct val="20000"/>
              </a:spcBef>
            </a:pPr>
            <a:r>
              <a:rPr lang="fi-FI" altLang="fi-FI" sz="1400" dirty="0"/>
              <a:t>	</a:t>
            </a:r>
          </a:p>
          <a:p>
            <a:pPr lvl="3">
              <a:spcBef>
                <a:spcPct val="20000"/>
              </a:spcBef>
            </a:pPr>
            <a:r>
              <a:rPr lang="fi-FI" altLang="fi-FI" sz="1400" dirty="0"/>
              <a:t>(x+1,y), (x-1,y), (x,y+1), (x,y-1)</a:t>
            </a:r>
          </a:p>
          <a:p>
            <a:pPr>
              <a:spcBef>
                <a:spcPct val="20000"/>
              </a:spcBef>
              <a:buFontTx/>
              <a:buChar char="•"/>
            </a:pPr>
            <a:endParaRPr lang="fi-FI" altLang="fi-FI" sz="2000" dirty="0"/>
          </a:p>
          <a:p>
            <a:pPr lvl="1">
              <a:spcBef>
                <a:spcPct val="20000"/>
              </a:spcBef>
              <a:buFontTx/>
              <a:buChar char="o"/>
            </a:pPr>
            <a:r>
              <a:rPr lang="fi-FI" altLang="fi-FI" sz="1400" dirty="0"/>
              <a:t>8-naapurit: ko. pikselin lähimmät pikselit sekä pää- että väli-ilmansuunnissa</a:t>
            </a:r>
          </a:p>
          <a:p>
            <a:pPr lvl="1">
              <a:spcBef>
                <a:spcPct val="20000"/>
              </a:spcBef>
              <a:buFontTx/>
              <a:buChar char="o"/>
            </a:pPr>
            <a:r>
              <a:rPr lang="fi-FI" altLang="fi-FI" sz="1400" dirty="0"/>
              <a:t>matemaattisemmin esitettynä: pikselin p, jonka koordinaatit ovat (</a:t>
            </a:r>
            <a:r>
              <a:rPr lang="fi-FI" altLang="fi-FI" sz="1400" dirty="0" err="1"/>
              <a:t>x,y</a:t>
            </a:r>
            <a:r>
              <a:rPr lang="fi-FI" altLang="fi-FI" sz="1400" dirty="0"/>
              <a:t>), kahdeksannaapureita ovat pikselit, joiden koordinaatit ovat</a:t>
            </a:r>
          </a:p>
          <a:p>
            <a:pPr lvl="3">
              <a:spcBef>
                <a:spcPct val="20000"/>
              </a:spcBef>
            </a:pPr>
            <a:r>
              <a:rPr lang="fi-FI" altLang="fi-FI" sz="1400" dirty="0"/>
              <a:t>	</a:t>
            </a:r>
          </a:p>
          <a:p>
            <a:pPr lvl="3">
              <a:spcBef>
                <a:spcPct val="20000"/>
              </a:spcBef>
            </a:pPr>
            <a:r>
              <a:rPr lang="fi-FI" altLang="fi-FI" sz="1400" dirty="0"/>
              <a:t>(x+1,y), (x-1,y), (x,y+1), (x,y-1),</a:t>
            </a:r>
          </a:p>
          <a:p>
            <a:pPr lvl="3">
              <a:spcBef>
                <a:spcPct val="20000"/>
              </a:spcBef>
            </a:pPr>
            <a:r>
              <a:rPr lang="fi-FI" altLang="fi-FI" sz="1400" dirty="0"/>
              <a:t>(x+1,y+1), (x+1,y-1), (x-1,y+1), (x-1,y-1)</a:t>
            </a:r>
          </a:p>
          <a:p>
            <a:pPr>
              <a:spcBef>
                <a:spcPct val="20000"/>
              </a:spcBef>
            </a:pPr>
            <a:endParaRPr lang="fi-FI" altLang="fi-FI" sz="2000" dirty="0"/>
          </a:p>
          <a:p>
            <a:pPr>
              <a:spcBef>
                <a:spcPct val="20000"/>
              </a:spcBef>
              <a:buFontTx/>
              <a:buChar char="•"/>
            </a:pPr>
            <a:r>
              <a:rPr lang="fi-FI" altLang="fi-FI" sz="2000" dirty="0"/>
              <a:t>Liittyvyys</a:t>
            </a:r>
          </a:p>
          <a:p>
            <a:pPr lvl="1">
              <a:spcBef>
                <a:spcPct val="20000"/>
              </a:spcBef>
              <a:buFontTx/>
              <a:buChar char="•"/>
            </a:pPr>
            <a:r>
              <a:rPr lang="fi-FI" altLang="fi-FI" sz="1400" dirty="0"/>
              <a:t>pikselit p ja q ovat 4- tai 8-liittyneitä, mikäli ko. pikselit kuuluvat samaan </a:t>
            </a:r>
            <a:r>
              <a:rPr lang="fi-FI" altLang="fi-FI" sz="1400" dirty="0" err="1"/>
              <a:t>arvojoukkoon</a:t>
            </a:r>
            <a:r>
              <a:rPr lang="fi-FI" altLang="fi-FI" sz="1400" dirty="0"/>
              <a:t> ja ko. naapurustoon (esimerkki8-liittyvyydestä: seuraavan sivun b)-kuva)</a:t>
            </a:r>
          </a:p>
        </p:txBody>
      </p:sp>
      <p:graphicFrame>
        <p:nvGraphicFramePr>
          <p:cNvPr id="67823" name="Group 1263">
            <a:extLst>
              <a:ext uri="{FF2B5EF4-FFF2-40B4-BE49-F238E27FC236}">
                <a16:creationId xmlns:a16="http://schemas.microsoft.com/office/drawing/2014/main" id="{112C466B-3E85-4A9B-9A88-8E5A459203CF}"/>
              </a:ext>
            </a:extLst>
          </p:cNvPr>
          <p:cNvGraphicFramePr>
            <a:graphicFrameLocks noGrp="1"/>
          </p:cNvGraphicFramePr>
          <p:nvPr/>
        </p:nvGraphicFramePr>
        <p:xfrm>
          <a:off x="5910263" y="2397125"/>
          <a:ext cx="1041400" cy="106680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149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9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9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7820" name="Group 1260">
            <a:extLst>
              <a:ext uri="{FF2B5EF4-FFF2-40B4-BE49-F238E27FC236}">
                <a16:creationId xmlns:a16="http://schemas.microsoft.com/office/drawing/2014/main" id="{CBB5115A-4B2C-420D-85CF-EDF4B52F80FF}"/>
              </a:ext>
            </a:extLst>
          </p:cNvPr>
          <p:cNvGraphicFramePr>
            <a:graphicFrameLocks noGrp="1"/>
          </p:cNvGraphicFramePr>
          <p:nvPr/>
        </p:nvGraphicFramePr>
        <p:xfrm>
          <a:off x="5938838" y="4111625"/>
          <a:ext cx="1041400" cy="106680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173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3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3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FDE00540-B29B-47C4-8863-5CD19829D74B}"/>
              </a:ext>
            </a:extLst>
          </p:cNvPr>
          <p:cNvSpPr txBox="1">
            <a:spLocks noChangeArrowheads="1"/>
          </p:cNvSpPr>
          <p:nvPr/>
        </p:nvSpPr>
        <p:spPr bwMode="auto">
          <a:xfrm>
            <a:off x="1404938" y="722313"/>
            <a:ext cx="4556055"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defRPr/>
            </a:pPr>
            <a:r>
              <a:rPr lang="en-US">
                <a:solidFill>
                  <a:srgbClr val="FF0000"/>
                </a:solidFill>
                <a:latin typeface="Verdana" pitchFamily="34" charset="0"/>
              </a:rPr>
              <a:t>Digital </a:t>
            </a:r>
            <a:r>
              <a:rPr lang="en-US" dirty="0">
                <a:solidFill>
                  <a:srgbClr val="FF0000"/>
                </a:solidFill>
                <a:latin typeface="Verdana" pitchFamily="34" charset="0"/>
              </a:rPr>
              <a:t>Image Fundamentals</a:t>
            </a:r>
            <a:endParaRPr lang="en-US" dirty="0"/>
          </a:p>
        </p:txBody>
      </p:sp>
      <p:pic>
        <p:nvPicPr>
          <p:cNvPr id="14339" name="Picture 3">
            <a:extLst>
              <a:ext uri="{FF2B5EF4-FFF2-40B4-BE49-F238E27FC236}">
                <a16:creationId xmlns:a16="http://schemas.microsoft.com/office/drawing/2014/main" id="{D3C32DC1-A512-4119-9EA3-B5B1D6BA4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5" y="1971675"/>
            <a:ext cx="5189538"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5634232-D32B-496D-8023-98DBD1DBEE00}"/>
              </a:ext>
            </a:extLst>
          </p:cNvPr>
          <p:cNvSpPr>
            <a:spLocks noChangeArrowheads="1"/>
          </p:cNvSpPr>
          <p:nvPr/>
        </p:nvSpPr>
        <p:spPr bwMode="auto">
          <a:xfrm>
            <a:off x="685800" y="363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fi-FI" altLang="fi-FI" sz="3200" dirty="0">
                <a:solidFill>
                  <a:schemeClr val="tx2"/>
                </a:solidFill>
              </a:rPr>
              <a:t>Histogrammi</a:t>
            </a:r>
            <a:endParaRPr lang="en-US" altLang="fi-FI" sz="3200" dirty="0">
              <a:solidFill>
                <a:schemeClr val="tx2"/>
              </a:solidFill>
            </a:endParaRPr>
          </a:p>
        </p:txBody>
      </p:sp>
      <p:sp>
        <p:nvSpPr>
          <p:cNvPr id="15363" name="Rectangle 3">
            <a:extLst>
              <a:ext uri="{FF2B5EF4-FFF2-40B4-BE49-F238E27FC236}">
                <a16:creationId xmlns:a16="http://schemas.microsoft.com/office/drawing/2014/main" id="{52426987-7DBC-48CD-AFB4-CD91EF47501E}"/>
              </a:ext>
            </a:extLst>
          </p:cNvPr>
          <p:cNvSpPr>
            <a:spLocks noChangeArrowheads="1"/>
          </p:cNvSpPr>
          <p:nvPr/>
        </p:nvSpPr>
        <p:spPr bwMode="auto">
          <a:xfrm>
            <a:off x="1328738" y="1209675"/>
            <a:ext cx="7129462"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endParaRPr lang="en-GB" altLang="fi-FI" sz="2000"/>
          </a:p>
        </p:txBody>
      </p:sp>
      <p:sp>
        <p:nvSpPr>
          <p:cNvPr id="15364" name="Text Box 4">
            <a:extLst>
              <a:ext uri="{FF2B5EF4-FFF2-40B4-BE49-F238E27FC236}">
                <a16:creationId xmlns:a16="http://schemas.microsoft.com/office/drawing/2014/main" id="{632E742A-7A91-4E6B-8D0F-827D474F9578}"/>
              </a:ext>
            </a:extLst>
          </p:cNvPr>
          <p:cNvSpPr txBox="1">
            <a:spLocks noChangeArrowheads="1"/>
          </p:cNvSpPr>
          <p:nvPr/>
        </p:nvSpPr>
        <p:spPr bwMode="auto">
          <a:xfrm>
            <a:off x="885825" y="1200150"/>
            <a:ext cx="72294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endParaRPr lang="en-GB" altLang="fi-FI"/>
          </a:p>
        </p:txBody>
      </p:sp>
      <p:sp>
        <p:nvSpPr>
          <p:cNvPr id="15365" name="Rectangle 5">
            <a:extLst>
              <a:ext uri="{FF2B5EF4-FFF2-40B4-BE49-F238E27FC236}">
                <a16:creationId xmlns:a16="http://schemas.microsoft.com/office/drawing/2014/main" id="{DF0B3BF1-A77B-41C5-B5AD-AEC593ED68D1}"/>
              </a:ext>
            </a:extLst>
          </p:cNvPr>
          <p:cNvSpPr>
            <a:spLocks noChangeArrowheads="1"/>
          </p:cNvSpPr>
          <p:nvPr/>
        </p:nvSpPr>
        <p:spPr bwMode="auto">
          <a:xfrm>
            <a:off x="609600" y="1656269"/>
            <a:ext cx="80010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fi-FI" altLang="fi-FI" sz="2000" dirty="0"/>
              <a:t>Kuvan histogrammilla tarkoitetaan eri harmaasävyjen esiintymistodennäköisyyksien jakaumaa kuvassa.</a:t>
            </a:r>
          </a:p>
          <a:p>
            <a:pPr eaLnBrk="1" hangingPunct="1">
              <a:spcBef>
                <a:spcPct val="20000"/>
              </a:spcBef>
              <a:buFontTx/>
              <a:buChar char="•"/>
            </a:pPr>
            <a:endParaRPr lang="fi-FI" altLang="fi-FI" sz="2000" dirty="0"/>
          </a:p>
          <a:p>
            <a:pPr eaLnBrk="1" hangingPunct="1">
              <a:spcBef>
                <a:spcPct val="20000"/>
              </a:spcBef>
              <a:buFontTx/>
              <a:buChar char="•"/>
            </a:pPr>
            <a:r>
              <a:rPr lang="fi-FI" altLang="fi-FI" sz="2000" dirty="0"/>
              <a:t>Histogrammi saadaan laskemalla jokaisen eri harmaasävyn arvon lukumäärä kuvassa ja jakamalla se pikseleiden kokonaismäärällä.</a:t>
            </a:r>
          </a:p>
          <a:p>
            <a:pPr eaLnBrk="1" hangingPunct="1">
              <a:spcBef>
                <a:spcPct val="20000"/>
              </a:spcBef>
              <a:buFontTx/>
              <a:buChar char="•"/>
            </a:pPr>
            <a:endParaRPr lang="fi-FI" altLang="fi-FI" sz="2000" dirty="0"/>
          </a:p>
          <a:p>
            <a:pPr eaLnBrk="1" hangingPunct="1">
              <a:spcBef>
                <a:spcPct val="20000"/>
              </a:spcBef>
              <a:buFontTx/>
              <a:buChar char="•"/>
            </a:pPr>
            <a:r>
              <a:rPr lang="fi-FI" altLang="fi-FI" sz="2000" dirty="0"/>
              <a:t>Histogrammi kertoo miten kuvan harmaasävyt ovat jakautuneet; ovatko ne tummassa vai vaaleassa päässä, ovatko ne konsentroituneet pienelle alueelle (huono kontrasti) vai levinneet laajemmin harmaasävyjen </a:t>
            </a:r>
            <a:r>
              <a:rPr lang="fi-FI" altLang="fi-FI" sz="2000" dirty="0" err="1"/>
              <a:t>arvoalueelle</a:t>
            </a:r>
            <a:r>
              <a:rPr lang="fi-FI" altLang="fi-FI" sz="2000" dirty="0"/>
              <a:t> (hyvä kontrasti).</a:t>
            </a:r>
          </a:p>
          <a:p>
            <a:pPr eaLnBrk="1" hangingPunct="1">
              <a:spcBef>
                <a:spcPct val="20000"/>
              </a:spcBef>
              <a:buFontTx/>
              <a:buChar char="•"/>
            </a:pPr>
            <a:endParaRPr lang="fi-FI" altLang="fi-FI" sz="2000" dirty="0"/>
          </a:p>
          <a:p>
            <a:pPr eaLnBrk="1" hangingPunct="1">
              <a:spcBef>
                <a:spcPct val="20000"/>
              </a:spcBef>
              <a:buFontTx/>
              <a:buChar char="•"/>
            </a:pPr>
            <a:r>
              <a:rPr lang="fi-FI" altLang="fi-FI" sz="2000" dirty="0" err="1"/>
              <a:t>Matlab</a:t>
            </a:r>
            <a:r>
              <a:rPr lang="fi-FI" altLang="fi-FI" sz="2000" dirty="0"/>
              <a:t>: </a:t>
            </a:r>
            <a:r>
              <a:rPr lang="fi-FI" altLang="fi-FI" sz="1800" b="1" dirty="0" err="1"/>
              <a:t>imhist</a:t>
            </a:r>
            <a:endParaRPr lang="en-GB" altLang="fi-FI"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5507C86E-0FE0-4B90-AB2F-33A96913564B}"/>
              </a:ext>
            </a:extLst>
          </p:cNvPr>
          <p:cNvSpPr txBox="1">
            <a:spLocks noChangeArrowheads="1"/>
          </p:cNvSpPr>
          <p:nvPr/>
        </p:nvSpPr>
        <p:spPr bwMode="auto">
          <a:xfrm>
            <a:off x="1311965" y="568641"/>
            <a:ext cx="7434470" cy="830997"/>
          </a:xfrm>
          <a:prstGeom prst="rect">
            <a:avLst/>
          </a:prstGeom>
          <a:noFill/>
          <a:ln w="9525">
            <a:noFill/>
            <a:miter lim="800000"/>
            <a:headEnd/>
            <a:tailEnd/>
          </a:ln>
          <a:effectLst>
            <a:outerShdw dist="35921" dir="2700000" algn="ctr" rotWithShape="0">
              <a:schemeClr val="folHlink"/>
            </a:outerShdw>
          </a:effectLst>
        </p:spPr>
        <p:txBody>
          <a:bodyPr wrap="square">
            <a:spAutoFit/>
          </a:bodyPr>
          <a:lstStyle/>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16387" name="Picture 3">
            <a:extLst>
              <a:ext uri="{FF2B5EF4-FFF2-40B4-BE49-F238E27FC236}">
                <a16:creationId xmlns:a16="http://schemas.microsoft.com/office/drawing/2014/main" id="{26B49005-94EC-455E-8BA4-A2BB7A2C5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593850"/>
            <a:ext cx="3090862" cy="522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a:extLst>
              <a:ext uri="{FF2B5EF4-FFF2-40B4-BE49-F238E27FC236}">
                <a16:creationId xmlns:a16="http://schemas.microsoft.com/office/drawing/2014/main" id="{A4E98FD7-D6E8-4A1E-9098-610C64859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363" y="6219825"/>
            <a:ext cx="38306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1973B9A-FC55-497F-B720-8FBF585C10D0}"/>
              </a:ext>
            </a:extLst>
          </p:cNvPr>
          <p:cNvSpPr>
            <a:spLocks noChangeArrowheads="1"/>
          </p:cNvSpPr>
          <p:nvPr/>
        </p:nvSpPr>
        <p:spPr bwMode="auto">
          <a:xfrm>
            <a:off x="635000" y="2021457"/>
            <a:ext cx="7772400" cy="4075113"/>
          </a:xfrm>
          <a:prstGeom prst="rect">
            <a:avLst/>
          </a:prstGeom>
          <a:noFill/>
          <a:ln w="9525">
            <a:noFill/>
            <a:miter lim="800000"/>
            <a:headEnd/>
            <a:tailEnd/>
          </a:ln>
          <a:effectLst/>
        </p:spPr>
        <p:txBody>
          <a:bodyPr anchor="ctr"/>
          <a:lstStyle/>
          <a:p>
            <a:pPr algn="ctr">
              <a:defRPr/>
            </a:pPr>
            <a:r>
              <a:rPr lang="fi-FI" sz="6600" i="1" dirty="0">
                <a:solidFill>
                  <a:schemeClr val="tx2"/>
                </a:solidFill>
                <a:effectLst>
                  <a:outerShdw blurRad="38100" dist="38100" dir="2700000" algn="tl">
                    <a:srgbClr val="FFFFFF"/>
                  </a:outerShdw>
                </a:effectLst>
              </a:rPr>
              <a:t>Spatiaalinen suodatus</a:t>
            </a:r>
          </a:p>
          <a:p>
            <a:pPr algn="ctr">
              <a:defRPr/>
            </a:pPr>
            <a:r>
              <a:rPr lang="fi-FI" sz="6600" i="1" dirty="0">
                <a:solidFill>
                  <a:schemeClr val="tx2"/>
                </a:solidFill>
                <a:effectLst>
                  <a:outerShdw blurRad="38100" dist="38100" dir="2700000" algn="tl">
                    <a:srgbClr val="FFFFFF"/>
                  </a:outerShdw>
                </a:effectLst>
              </a:rPr>
              <a:t>eli</a:t>
            </a:r>
          </a:p>
          <a:p>
            <a:pPr algn="ctr">
              <a:defRPr/>
            </a:pPr>
            <a:r>
              <a:rPr lang="fi-FI" sz="6600" i="1" dirty="0">
                <a:solidFill>
                  <a:schemeClr val="tx2"/>
                </a:solidFill>
                <a:effectLst>
                  <a:outerShdw blurRad="38100" dist="38100" dir="2700000" algn="tl">
                    <a:srgbClr val="FFFFFF"/>
                  </a:outerShdw>
                </a:effectLst>
              </a:rPr>
              <a:t>maskioperaatiot</a:t>
            </a:r>
            <a:endParaRPr lang="en-US" sz="6600" i="1" dirty="0">
              <a:solidFill>
                <a:schemeClr val="tx2"/>
              </a:solidFill>
              <a:effectLst>
                <a:outerShdw blurRad="38100" dist="38100" dir="2700000" algn="tl">
                  <a:srgbClr val="FFFFFF"/>
                </a:outerShdw>
              </a:effectLst>
            </a:endParaRPr>
          </a:p>
        </p:txBody>
      </p:sp>
      <p:sp>
        <p:nvSpPr>
          <p:cNvPr id="17411" name="Rectangle 3">
            <a:extLst>
              <a:ext uri="{FF2B5EF4-FFF2-40B4-BE49-F238E27FC236}">
                <a16:creationId xmlns:a16="http://schemas.microsoft.com/office/drawing/2014/main" id="{EF37DF6B-0D60-46DA-8C48-90EB8AA96A7B}"/>
              </a:ext>
            </a:extLst>
          </p:cNvPr>
          <p:cNvSpPr>
            <a:spLocks noChangeArrowheads="1"/>
          </p:cNvSpPr>
          <p:nvPr/>
        </p:nvSpPr>
        <p:spPr bwMode="auto">
          <a:xfrm>
            <a:off x="1328738" y="1209675"/>
            <a:ext cx="7129462"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endParaRPr lang="en-GB" altLang="fi-FI" sz="2000"/>
          </a:p>
        </p:txBody>
      </p:sp>
      <p:sp>
        <p:nvSpPr>
          <p:cNvPr id="17412" name="Text Box 4">
            <a:extLst>
              <a:ext uri="{FF2B5EF4-FFF2-40B4-BE49-F238E27FC236}">
                <a16:creationId xmlns:a16="http://schemas.microsoft.com/office/drawing/2014/main" id="{82BA7A09-977B-4438-BECA-15066229BACC}"/>
              </a:ext>
            </a:extLst>
          </p:cNvPr>
          <p:cNvSpPr txBox="1">
            <a:spLocks noChangeArrowheads="1"/>
          </p:cNvSpPr>
          <p:nvPr/>
        </p:nvSpPr>
        <p:spPr bwMode="auto">
          <a:xfrm>
            <a:off x="885825" y="1200150"/>
            <a:ext cx="72294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endParaRPr lang="en-GB" altLang="fi-F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836D264D-55DD-4C80-9694-3D20D99E084E}"/>
              </a:ext>
            </a:extLst>
          </p:cNvPr>
          <p:cNvSpPr txBox="1">
            <a:spLocks noChangeArrowheads="1"/>
          </p:cNvSpPr>
          <p:nvPr/>
        </p:nvSpPr>
        <p:spPr bwMode="auto">
          <a:xfrm>
            <a:off x="2370185" y="385763"/>
            <a:ext cx="4389343" cy="1200329"/>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18435" name="Picture 3">
            <a:extLst>
              <a:ext uri="{FF2B5EF4-FFF2-40B4-BE49-F238E27FC236}">
                <a16:creationId xmlns:a16="http://schemas.microsoft.com/office/drawing/2014/main" id="{3303B158-1919-4631-AD29-795E005A2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8" y="1616075"/>
            <a:ext cx="4960937"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A9BC00E2-EEE9-4B4D-90C2-53F670B761B3}"/>
              </a:ext>
            </a:extLst>
          </p:cNvPr>
          <p:cNvSpPr txBox="1">
            <a:spLocks noChangeArrowheads="1"/>
          </p:cNvSpPr>
          <p:nvPr/>
        </p:nvSpPr>
        <p:spPr bwMode="auto">
          <a:xfrm>
            <a:off x="2370185" y="385763"/>
            <a:ext cx="4389343" cy="1200329"/>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19459" name="Picture 3">
            <a:extLst>
              <a:ext uri="{FF2B5EF4-FFF2-40B4-BE49-F238E27FC236}">
                <a16:creationId xmlns:a16="http://schemas.microsoft.com/office/drawing/2014/main" id="{59E7FF38-F88F-485F-A41F-55BCEE447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363788"/>
            <a:ext cx="4625975"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a:extLst>
              <a:ext uri="{FF2B5EF4-FFF2-40B4-BE49-F238E27FC236}">
                <a16:creationId xmlns:a16="http://schemas.microsoft.com/office/drawing/2014/main" id="{86DFD72E-679C-4623-8ACB-AB721EFD1C13}"/>
              </a:ext>
            </a:extLst>
          </p:cNvPr>
          <p:cNvSpPr txBox="1">
            <a:spLocks noChangeArrowheads="1"/>
          </p:cNvSpPr>
          <p:nvPr/>
        </p:nvSpPr>
        <p:spPr bwMode="auto">
          <a:xfrm>
            <a:off x="2674938" y="4222750"/>
            <a:ext cx="5095875"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fi-FI" altLang="fi-FI"/>
              <a:t>R = w</a:t>
            </a:r>
            <a:r>
              <a:rPr lang="fi-FI" altLang="fi-FI" baseline="-25000"/>
              <a:t>1</a:t>
            </a:r>
            <a:r>
              <a:rPr lang="fi-FI" altLang="fi-FI"/>
              <a:t>z</a:t>
            </a:r>
            <a:r>
              <a:rPr lang="fi-FI" altLang="fi-FI" baseline="-25000"/>
              <a:t>1</a:t>
            </a:r>
            <a:r>
              <a:rPr lang="fi-FI" altLang="fi-FI"/>
              <a:t> + w</a:t>
            </a:r>
            <a:r>
              <a:rPr lang="fi-FI" altLang="fi-FI" baseline="-25000"/>
              <a:t>2</a:t>
            </a:r>
            <a:r>
              <a:rPr lang="fi-FI" altLang="fi-FI"/>
              <a:t>z</a:t>
            </a:r>
            <a:r>
              <a:rPr lang="fi-FI" altLang="fi-FI" baseline="-25000"/>
              <a:t>2</a:t>
            </a:r>
            <a:r>
              <a:rPr lang="fi-FI" altLang="fi-FI"/>
              <a:t> + ... + w</a:t>
            </a:r>
            <a:r>
              <a:rPr lang="fi-FI" altLang="fi-FI" baseline="-25000"/>
              <a:t>9</a:t>
            </a:r>
            <a:r>
              <a:rPr lang="fi-FI" altLang="fi-FI"/>
              <a:t>z</a:t>
            </a:r>
            <a:r>
              <a:rPr lang="fi-FI" altLang="fi-FI" baseline="-25000"/>
              <a:t>9</a:t>
            </a:r>
            <a:r>
              <a:rPr lang="fi-FI" altLang="fi-FI"/>
              <a:t> ,</a:t>
            </a:r>
          </a:p>
          <a:p>
            <a:pPr>
              <a:lnSpc>
                <a:spcPct val="145000"/>
              </a:lnSpc>
              <a:spcBef>
                <a:spcPct val="50000"/>
              </a:spcBef>
            </a:pPr>
            <a:r>
              <a:rPr lang="fi-FI" altLang="fi-FI"/>
              <a:t>missä	R on pikselin uusi arvo</a:t>
            </a:r>
          </a:p>
          <a:p>
            <a:pPr>
              <a:spcBef>
                <a:spcPct val="50000"/>
              </a:spcBef>
            </a:pPr>
            <a:r>
              <a:rPr lang="fi-FI" altLang="fi-FI"/>
              <a:t>	w</a:t>
            </a:r>
            <a:r>
              <a:rPr lang="fi-FI" altLang="fi-FI" baseline="-25000"/>
              <a:t>i</a:t>
            </a:r>
            <a:r>
              <a:rPr lang="fi-FI" altLang="fi-FI"/>
              <a:t> maskin kerroin ja</a:t>
            </a:r>
          </a:p>
          <a:p>
            <a:pPr>
              <a:spcBef>
                <a:spcPct val="50000"/>
              </a:spcBef>
            </a:pPr>
            <a:r>
              <a:rPr lang="fi-FI" altLang="fi-FI"/>
              <a:t>	z</a:t>
            </a:r>
            <a:r>
              <a:rPr lang="fi-FI" altLang="fi-FI" baseline="-25000"/>
              <a:t>i</a:t>
            </a:r>
            <a:r>
              <a:rPr lang="fi-FI" altLang="fi-FI"/>
              <a:t>  alkuperäisen kuvan sävyarvo.</a:t>
            </a:r>
            <a:endParaRPr lang="en-GB" altLang="fi-F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187E902-CCA8-4549-91C1-7501143D867C}"/>
              </a:ext>
            </a:extLst>
          </p:cNvPr>
          <p:cNvSpPr>
            <a:spLocks noChangeArrowheads="1"/>
          </p:cNvSpPr>
          <p:nvPr/>
        </p:nvSpPr>
        <p:spPr bwMode="auto">
          <a:xfrm>
            <a:off x="635000" y="781050"/>
            <a:ext cx="7772400" cy="4075113"/>
          </a:xfrm>
          <a:prstGeom prst="rect">
            <a:avLst/>
          </a:prstGeom>
          <a:noFill/>
          <a:ln w="9525">
            <a:noFill/>
            <a:miter lim="800000"/>
            <a:headEnd/>
            <a:tailEnd/>
          </a:ln>
          <a:effectLst/>
        </p:spPr>
        <p:txBody>
          <a:bodyPr anchor="ctr"/>
          <a:lstStyle/>
          <a:p>
            <a:pPr algn="ctr">
              <a:defRPr/>
            </a:pPr>
            <a:r>
              <a:rPr lang="fi-FI" sz="6600" i="1">
                <a:solidFill>
                  <a:schemeClr val="tx2"/>
                </a:solidFill>
                <a:effectLst>
                  <a:outerShdw blurRad="38100" dist="38100" dir="2700000" algn="tl">
                    <a:srgbClr val="FFFFFF"/>
                  </a:outerShdw>
                </a:effectLst>
              </a:rPr>
              <a:t>Spatiaalinen suodatus</a:t>
            </a:r>
          </a:p>
          <a:p>
            <a:pPr algn="ctr">
              <a:defRPr/>
            </a:pPr>
            <a:r>
              <a:rPr lang="fi-FI" sz="3200" i="1">
                <a:solidFill>
                  <a:schemeClr val="tx2"/>
                </a:solidFill>
              </a:rPr>
              <a:t>Esimerkki 1:</a:t>
            </a:r>
          </a:p>
          <a:p>
            <a:pPr algn="ctr">
              <a:defRPr/>
            </a:pPr>
            <a:r>
              <a:rPr lang="fi-FI" sz="3200" i="1">
                <a:solidFill>
                  <a:schemeClr val="tx2"/>
                </a:solidFill>
              </a:rPr>
              <a:t>mediaanisuodatus</a:t>
            </a:r>
          </a:p>
        </p:txBody>
      </p:sp>
      <p:sp>
        <p:nvSpPr>
          <p:cNvPr id="20483" name="Rectangle 3">
            <a:extLst>
              <a:ext uri="{FF2B5EF4-FFF2-40B4-BE49-F238E27FC236}">
                <a16:creationId xmlns:a16="http://schemas.microsoft.com/office/drawing/2014/main" id="{AC5D2132-CBE0-4F2E-955A-4591BDA8092C}"/>
              </a:ext>
            </a:extLst>
          </p:cNvPr>
          <p:cNvSpPr>
            <a:spLocks noChangeArrowheads="1"/>
          </p:cNvSpPr>
          <p:nvPr/>
        </p:nvSpPr>
        <p:spPr bwMode="auto">
          <a:xfrm>
            <a:off x="1328738" y="1209675"/>
            <a:ext cx="7129462"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endParaRPr lang="en-GB" altLang="fi-FI" sz="2000"/>
          </a:p>
        </p:txBody>
      </p:sp>
      <p:sp>
        <p:nvSpPr>
          <p:cNvPr id="20484" name="Text Box 4">
            <a:extLst>
              <a:ext uri="{FF2B5EF4-FFF2-40B4-BE49-F238E27FC236}">
                <a16:creationId xmlns:a16="http://schemas.microsoft.com/office/drawing/2014/main" id="{3F0099C9-72F0-4962-845C-59B52A083A6E}"/>
              </a:ext>
            </a:extLst>
          </p:cNvPr>
          <p:cNvSpPr txBox="1">
            <a:spLocks noChangeArrowheads="1"/>
          </p:cNvSpPr>
          <p:nvPr/>
        </p:nvSpPr>
        <p:spPr bwMode="auto">
          <a:xfrm>
            <a:off x="885825" y="1200150"/>
            <a:ext cx="72294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endParaRPr lang="en-GB" altLang="fi-FI"/>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69C4FF9E-4E8C-4394-AB00-BD264AD59756}"/>
              </a:ext>
            </a:extLst>
          </p:cNvPr>
          <p:cNvSpPr txBox="1">
            <a:spLocks noChangeArrowheads="1"/>
          </p:cNvSpPr>
          <p:nvPr/>
        </p:nvSpPr>
        <p:spPr bwMode="auto">
          <a:xfrm>
            <a:off x="1404938" y="722313"/>
            <a:ext cx="4556055"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defRPr/>
            </a:pPr>
            <a:r>
              <a:rPr lang="en-US" dirty="0">
                <a:solidFill>
                  <a:srgbClr val="FF0000"/>
                </a:solidFill>
                <a:latin typeface="Verdana" pitchFamily="34" charset="0"/>
              </a:rPr>
              <a:t>Digital Image Fundamentals</a:t>
            </a:r>
            <a:endParaRPr lang="en-US" dirty="0"/>
          </a:p>
        </p:txBody>
      </p:sp>
      <p:pic>
        <p:nvPicPr>
          <p:cNvPr id="3075" name="Picture 3">
            <a:extLst>
              <a:ext uri="{FF2B5EF4-FFF2-40B4-BE49-F238E27FC236}">
                <a16:creationId xmlns:a16="http://schemas.microsoft.com/office/drawing/2014/main" id="{E3DF7C1E-86D0-4B82-A87E-1F83CC0DD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1660525"/>
            <a:ext cx="651510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D329DCDD-AF49-4ACC-9611-5E1BC2E4597E}"/>
              </a:ext>
            </a:extLst>
          </p:cNvPr>
          <p:cNvSpPr txBox="1">
            <a:spLocks noChangeArrowheads="1"/>
          </p:cNvSpPr>
          <p:nvPr/>
        </p:nvSpPr>
        <p:spPr bwMode="auto">
          <a:xfrm>
            <a:off x="2370185" y="385763"/>
            <a:ext cx="4389343" cy="1200329"/>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21507" name="Picture 3">
            <a:extLst>
              <a:ext uri="{FF2B5EF4-FFF2-40B4-BE49-F238E27FC236}">
                <a16:creationId xmlns:a16="http://schemas.microsoft.com/office/drawing/2014/main" id="{E5CCED32-06D0-4CAF-9072-70651AD48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25" y="1973263"/>
            <a:ext cx="6354763"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406AA9A-2FAA-4A7F-AF7B-46D5AAD0A4C8}"/>
              </a:ext>
            </a:extLst>
          </p:cNvPr>
          <p:cNvSpPr>
            <a:spLocks noChangeArrowheads="1"/>
          </p:cNvSpPr>
          <p:nvPr/>
        </p:nvSpPr>
        <p:spPr bwMode="auto">
          <a:xfrm>
            <a:off x="635000" y="781050"/>
            <a:ext cx="7772400" cy="4075113"/>
          </a:xfrm>
          <a:prstGeom prst="rect">
            <a:avLst/>
          </a:prstGeom>
          <a:noFill/>
          <a:ln w="9525">
            <a:noFill/>
            <a:miter lim="800000"/>
            <a:headEnd/>
            <a:tailEnd/>
          </a:ln>
          <a:effectLst/>
        </p:spPr>
        <p:txBody>
          <a:bodyPr anchor="ctr"/>
          <a:lstStyle/>
          <a:p>
            <a:pPr algn="ctr">
              <a:defRPr/>
            </a:pPr>
            <a:r>
              <a:rPr lang="fi-FI" sz="6600" i="1">
                <a:solidFill>
                  <a:schemeClr val="tx2"/>
                </a:solidFill>
                <a:effectLst>
                  <a:outerShdw blurRad="38100" dist="38100" dir="2700000" algn="tl">
                    <a:srgbClr val="FFFFFF"/>
                  </a:outerShdw>
                </a:effectLst>
              </a:rPr>
              <a:t>Spatiaalinen suodatus</a:t>
            </a:r>
          </a:p>
          <a:p>
            <a:pPr algn="ctr">
              <a:defRPr/>
            </a:pPr>
            <a:r>
              <a:rPr lang="fi-FI" sz="3200" i="1">
                <a:solidFill>
                  <a:schemeClr val="tx2"/>
                </a:solidFill>
              </a:rPr>
              <a:t>Esimerkki 2:</a:t>
            </a:r>
          </a:p>
          <a:p>
            <a:pPr algn="ctr">
              <a:defRPr/>
            </a:pPr>
            <a:r>
              <a:rPr lang="fi-FI" sz="3200" i="1">
                <a:solidFill>
                  <a:schemeClr val="tx2"/>
                </a:solidFill>
              </a:rPr>
              <a:t>keskiarvosuodatus</a:t>
            </a:r>
          </a:p>
        </p:txBody>
      </p:sp>
      <p:sp>
        <p:nvSpPr>
          <p:cNvPr id="22531" name="Rectangle 3">
            <a:extLst>
              <a:ext uri="{FF2B5EF4-FFF2-40B4-BE49-F238E27FC236}">
                <a16:creationId xmlns:a16="http://schemas.microsoft.com/office/drawing/2014/main" id="{B4E5C218-B311-457C-9B39-1E2549BD1A01}"/>
              </a:ext>
            </a:extLst>
          </p:cNvPr>
          <p:cNvSpPr>
            <a:spLocks noChangeArrowheads="1"/>
          </p:cNvSpPr>
          <p:nvPr/>
        </p:nvSpPr>
        <p:spPr bwMode="auto">
          <a:xfrm>
            <a:off x="1328738" y="1209675"/>
            <a:ext cx="7129462"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endParaRPr lang="en-GB" altLang="fi-FI" sz="2000"/>
          </a:p>
        </p:txBody>
      </p:sp>
      <p:sp>
        <p:nvSpPr>
          <p:cNvPr id="22532" name="Text Box 4">
            <a:extLst>
              <a:ext uri="{FF2B5EF4-FFF2-40B4-BE49-F238E27FC236}">
                <a16:creationId xmlns:a16="http://schemas.microsoft.com/office/drawing/2014/main" id="{AD393886-CDD6-46CD-AB65-D7F8F1C2CF2D}"/>
              </a:ext>
            </a:extLst>
          </p:cNvPr>
          <p:cNvSpPr txBox="1">
            <a:spLocks noChangeArrowheads="1"/>
          </p:cNvSpPr>
          <p:nvPr/>
        </p:nvSpPr>
        <p:spPr bwMode="auto">
          <a:xfrm>
            <a:off x="885825" y="1200150"/>
            <a:ext cx="72294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endParaRPr lang="en-GB" altLang="fi-FI"/>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02E2A736-82DF-4C81-836F-22455CA5A83D}"/>
              </a:ext>
            </a:extLst>
          </p:cNvPr>
          <p:cNvSpPr txBox="1">
            <a:spLocks noChangeArrowheads="1"/>
          </p:cNvSpPr>
          <p:nvPr/>
        </p:nvSpPr>
        <p:spPr bwMode="auto">
          <a:xfrm>
            <a:off x="2370185" y="385763"/>
            <a:ext cx="4389343" cy="1200329"/>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23555" name="Picture 3">
            <a:extLst>
              <a:ext uri="{FF2B5EF4-FFF2-40B4-BE49-F238E27FC236}">
                <a16:creationId xmlns:a16="http://schemas.microsoft.com/office/drawing/2014/main" id="{62B6DB73-1C0F-4FED-8A81-EC9C30C76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913" y="2206625"/>
            <a:ext cx="3603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a:extLst>
              <a:ext uri="{FF2B5EF4-FFF2-40B4-BE49-F238E27FC236}">
                <a16:creationId xmlns:a16="http://schemas.microsoft.com/office/drawing/2014/main" id="{D95F9B80-3737-44DC-A541-3BC15F928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7488" y="2219325"/>
            <a:ext cx="1211262"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A8863DC4-A082-456A-BD84-5189236C6206}"/>
              </a:ext>
            </a:extLst>
          </p:cNvPr>
          <p:cNvSpPr txBox="1">
            <a:spLocks noChangeArrowheads="1"/>
          </p:cNvSpPr>
          <p:nvPr/>
        </p:nvSpPr>
        <p:spPr bwMode="auto">
          <a:xfrm>
            <a:off x="2370185" y="385763"/>
            <a:ext cx="4389343" cy="1200329"/>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24579" name="Picture 3">
            <a:extLst>
              <a:ext uri="{FF2B5EF4-FFF2-40B4-BE49-F238E27FC236}">
                <a16:creationId xmlns:a16="http://schemas.microsoft.com/office/drawing/2014/main" id="{090C932E-8BF4-4AEE-B7EF-28B5F05C6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25" y="1566863"/>
            <a:ext cx="3446463"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a:extLst>
              <a:ext uri="{FF2B5EF4-FFF2-40B4-BE49-F238E27FC236}">
                <a16:creationId xmlns:a16="http://schemas.microsoft.com/office/drawing/2014/main" id="{D02660CE-B6DE-48E9-8B54-11430CF08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610225"/>
            <a:ext cx="42973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9EB426C0-8E7E-4C3C-BEFE-86319D37D614}"/>
              </a:ext>
            </a:extLst>
          </p:cNvPr>
          <p:cNvSpPr txBox="1">
            <a:spLocks noChangeArrowheads="1"/>
          </p:cNvSpPr>
          <p:nvPr/>
        </p:nvSpPr>
        <p:spPr bwMode="auto">
          <a:xfrm>
            <a:off x="2370185" y="385763"/>
            <a:ext cx="4389343" cy="1200329"/>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25603" name="Picture 3">
            <a:extLst>
              <a:ext uri="{FF2B5EF4-FFF2-40B4-BE49-F238E27FC236}">
                <a16:creationId xmlns:a16="http://schemas.microsoft.com/office/drawing/2014/main" id="{D8AF22E9-17D5-405B-AEA8-0AAEE29BA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288" y="1762125"/>
            <a:ext cx="6302375"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00BB9FF2-6D2A-44DA-8CB8-60EC50BEDCF4}"/>
              </a:ext>
            </a:extLst>
          </p:cNvPr>
          <p:cNvSpPr>
            <a:spLocks noChangeArrowheads="1"/>
          </p:cNvSpPr>
          <p:nvPr/>
        </p:nvSpPr>
        <p:spPr bwMode="auto">
          <a:xfrm>
            <a:off x="635000" y="781050"/>
            <a:ext cx="7772400" cy="4075113"/>
          </a:xfrm>
          <a:prstGeom prst="rect">
            <a:avLst/>
          </a:prstGeom>
          <a:noFill/>
          <a:ln w="9525">
            <a:noFill/>
            <a:miter lim="800000"/>
            <a:headEnd/>
            <a:tailEnd/>
          </a:ln>
          <a:effectLst/>
        </p:spPr>
        <p:txBody>
          <a:bodyPr anchor="ctr"/>
          <a:lstStyle/>
          <a:p>
            <a:pPr algn="ctr">
              <a:defRPr/>
            </a:pPr>
            <a:r>
              <a:rPr lang="fi-FI" sz="6600" i="1">
                <a:solidFill>
                  <a:schemeClr val="tx2"/>
                </a:solidFill>
                <a:effectLst>
                  <a:outerShdw blurRad="38100" dist="38100" dir="2700000" algn="tl">
                    <a:srgbClr val="FFFFFF"/>
                  </a:outerShdw>
                </a:effectLst>
              </a:rPr>
              <a:t>Spatiaalinen suodatus</a:t>
            </a:r>
          </a:p>
          <a:p>
            <a:pPr algn="ctr">
              <a:defRPr/>
            </a:pPr>
            <a:r>
              <a:rPr lang="fi-FI" sz="3200" i="1">
                <a:solidFill>
                  <a:schemeClr val="tx2"/>
                </a:solidFill>
              </a:rPr>
              <a:t>Esimerkki 3:</a:t>
            </a:r>
          </a:p>
          <a:p>
            <a:pPr algn="ctr">
              <a:defRPr/>
            </a:pPr>
            <a:r>
              <a:rPr lang="fi-FI" sz="3200" i="1">
                <a:solidFill>
                  <a:schemeClr val="tx2"/>
                </a:solidFill>
              </a:rPr>
              <a:t>yksityiskohtien korostus</a:t>
            </a:r>
          </a:p>
        </p:txBody>
      </p:sp>
      <p:sp>
        <p:nvSpPr>
          <p:cNvPr id="26627" name="Rectangle 3">
            <a:extLst>
              <a:ext uri="{FF2B5EF4-FFF2-40B4-BE49-F238E27FC236}">
                <a16:creationId xmlns:a16="http://schemas.microsoft.com/office/drawing/2014/main" id="{F9B7B5F4-B56B-4208-B94A-0DD59D74F783}"/>
              </a:ext>
            </a:extLst>
          </p:cNvPr>
          <p:cNvSpPr>
            <a:spLocks noChangeArrowheads="1"/>
          </p:cNvSpPr>
          <p:nvPr/>
        </p:nvSpPr>
        <p:spPr bwMode="auto">
          <a:xfrm>
            <a:off x="1328738" y="1209675"/>
            <a:ext cx="7129462"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endParaRPr lang="en-GB" altLang="fi-FI" sz="2000"/>
          </a:p>
        </p:txBody>
      </p:sp>
      <p:sp>
        <p:nvSpPr>
          <p:cNvPr id="26628" name="Text Box 4">
            <a:extLst>
              <a:ext uri="{FF2B5EF4-FFF2-40B4-BE49-F238E27FC236}">
                <a16:creationId xmlns:a16="http://schemas.microsoft.com/office/drawing/2014/main" id="{DF76FA97-5A92-43E0-B1D8-D13B87EE6B0C}"/>
              </a:ext>
            </a:extLst>
          </p:cNvPr>
          <p:cNvSpPr txBox="1">
            <a:spLocks noChangeArrowheads="1"/>
          </p:cNvSpPr>
          <p:nvPr/>
        </p:nvSpPr>
        <p:spPr bwMode="auto">
          <a:xfrm>
            <a:off x="885825" y="1200150"/>
            <a:ext cx="72294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endParaRPr lang="en-GB" altLang="fi-FI"/>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47DD3835-849E-47C9-8FD5-5468A3821185}"/>
              </a:ext>
            </a:extLst>
          </p:cNvPr>
          <p:cNvSpPr txBox="1">
            <a:spLocks noChangeArrowheads="1"/>
          </p:cNvSpPr>
          <p:nvPr/>
        </p:nvSpPr>
        <p:spPr bwMode="auto">
          <a:xfrm>
            <a:off x="2370185" y="385763"/>
            <a:ext cx="4389343" cy="1200329"/>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27651" name="Picture 3">
            <a:extLst>
              <a:ext uri="{FF2B5EF4-FFF2-40B4-BE49-F238E27FC236}">
                <a16:creationId xmlns:a16="http://schemas.microsoft.com/office/drawing/2014/main" id="{7F5E6100-A9A0-4A72-AB28-FD75F320A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565275"/>
            <a:ext cx="627856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35D61D43-0637-485A-804C-2C38F875F5B0}"/>
              </a:ext>
            </a:extLst>
          </p:cNvPr>
          <p:cNvSpPr txBox="1">
            <a:spLocks noChangeArrowheads="1"/>
          </p:cNvSpPr>
          <p:nvPr/>
        </p:nvSpPr>
        <p:spPr bwMode="auto">
          <a:xfrm>
            <a:off x="2370185" y="385763"/>
            <a:ext cx="4389343" cy="1200329"/>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28675" name="Picture 3">
            <a:extLst>
              <a:ext uri="{FF2B5EF4-FFF2-40B4-BE49-F238E27FC236}">
                <a16:creationId xmlns:a16="http://schemas.microsoft.com/office/drawing/2014/main" id="{0E32021C-2C9C-40BA-B965-E84442F9B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5763" y="1905000"/>
            <a:ext cx="5448300"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D4D3C462-3C8C-40B9-8823-6F50E8AFC827}"/>
              </a:ext>
            </a:extLst>
          </p:cNvPr>
          <p:cNvSpPr txBox="1">
            <a:spLocks noChangeArrowheads="1"/>
          </p:cNvSpPr>
          <p:nvPr/>
        </p:nvSpPr>
        <p:spPr bwMode="auto">
          <a:xfrm>
            <a:off x="2370185" y="385763"/>
            <a:ext cx="4389343" cy="1200329"/>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Enhancement in the</a:t>
            </a:r>
          </a:p>
          <a:p>
            <a:pPr algn="ctr">
              <a:defRPr/>
            </a:pPr>
            <a:r>
              <a:rPr lang="en-US" dirty="0">
                <a:solidFill>
                  <a:srgbClr val="FF0000"/>
                </a:solidFill>
                <a:latin typeface="Verdana" pitchFamily="34" charset="0"/>
              </a:rPr>
              <a:t>Spatial Domain</a:t>
            </a:r>
            <a:endParaRPr lang="en-US" dirty="0"/>
          </a:p>
        </p:txBody>
      </p:sp>
      <p:pic>
        <p:nvPicPr>
          <p:cNvPr id="29699" name="Picture 3">
            <a:extLst>
              <a:ext uri="{FF2B5EF4-FFF2-40B4-BE49-F238E27FC236}">
                <a16:creationId xmlns:a16="http://schemas.microsoft.com/office/drawing/2014/main" id="{A91B4E26-D8D3-4BE5-8255-409BA42AE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865313"/>
            <a:ext cx="634682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01115B9-5CAF-4373-BDAB-79A6C9752258}"/>
              </a:ext>
            </a:extLst>
          </p:cNvPr>
          <p:cNvSpPr>
            <a:spLocks noGrp="1" noChangeArrowheads="1"/>
          </p:cNvSpPr>
          <p:nvPr>
            <p:ph type="title"/>
          </p:nvPr>
        </p:nvSpPr>
        <p:spPr bwMode="auto">
          <a:xfrm>
            <a:off x="628650" y="579808"/>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Kuvien segmentointi</a:t>
            </a:r>
          </a:p>
        </p:txBody>
      </p:sp>
      <p:sp>
        <p:nvSpPr>
          <p:cNvPr id="30723" name="Rectangle 3">
            <a:extLst>
              <a:ext uri="{FF2B5EF4-FFF2-40B4-BE49-F238E27FC236}">
                <a16:creationId xmlns:a16="http://schemas.microsoft.com/office/drawing/2014/main" id="{84D8EE3C-84CD-4070-9E86-8E7CDF0D61D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fi-FI" altLang="fi-FI" sz="2000"/>
              <a:t>Kuvan segmentoinnilla tarkoitetaan kuvan sisältämien objektien hakua.</a:t>
            </a:r>
          </a:p>
          <a:p>
            <a:pPr>
              <a:lnSpc>
                <a:spcPct val="80000"/>
              </a:lnSpc>
            </a:pPr>
            <a:endParaRPr lang="fi-FI" altLang="fi-FI" sz="2000"/>
          </a:p>
          <a:p>
            <a:pPr>
              <a:lnSpc>
                <a:spcPct val="80000"/>
              </a:lnSpc>
            </a:pPr>
            <a:r>
              <a:rPr lang="fi-FI" altLang="fi-FI" sz="2000"/>
              <a:t>Segmentointi voidaan toteuttaa kahdella eri tavalla: hakemalla kuvan yhtenäisiä alueita tai hakemalla kuvasta epäjatkuvuuskohtia.</a:t>
            </a:r>
          </a:p>
          <a:p>
            <a:pPr>
              <a:lnSpc>
                <a:spcPct val="80000"/>
              </a:lnSpc>
            </a:pPr>
            <a:endParaRPr lang="fi-FI" altLang="fi-FI" sz="2000"/>
          </a:p>
          <a:p>
            <a:pPr>
              <a:lnSpc>
                <a:spcPct val="80000"/>
              </a:lnSpc>
            </a:pPr>
            <a:r>
              <a:rPr lang="fi-FI" altLang="fi-FI" sz="2000"/>
              <a:t>Segmentointi on olennainen osa konenäköjärjestelmiä, koska sillä erotellaan olennainen epäolennaisesta ja näin helpotetaan suoritettavaa tehtävää.</a:t>
            </a:r>
          </a:p>
          <a:p>
            <a:pPr>
              <a:lnSpc>
                <a:spcPct val="80000"/>
              </a:lnSpc>
            </a:pPr>
            <a:endParaRPr lang="fi-FI" altLang="fi-FI"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507B4645-5D2F-4EE1-AA0E-803BB486FF83}"/>
              </a:ext>
            </a:extLst>
          </p:cNvPr>
          <p:cNvSpPr txBox="1">
            <a:spLocks noChangeArrowheads="1"/>
          </p:cNvSpPr>
          <p:nvPr/>
        </p:nvSpPr>
        <p:spPr bwMode="auto">
          <a:xfrm>
            <a:off x="1404938" y="722313"/>
            <a:ext cx="4556055"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defRPr/>
            </a:pPr>
            <a:r>
              <a:rPr lang="en-US">
                <a:solidFill>
                  <a:srgbClr val="FF0000"/>
                </a:solidFill>
                <a:latin typeface="Verdana" pitchFamily="34" charset="0"/>
              </a:rPr>
              <a:t>Digital </a:t>
            </a:r>
            <a:r>
              <a:rPr lang="en-US" dirty="0">
                <a:solidFill>
                  <a:srgbClr val="FF0000"/>
                </a:solidFill>
                <a:latin typeface="Verdana" pitchFamily="34" charset="0"/>
              </a:rPr>
              <a:t>Image Fundamentals</a:t>
            </a:r>
            <a:endParaRPr lang="en-US" dirty="0"/>
          </a:p>
        </p:txBody>
      </p:sp>
      <p:pic>
        <p:nvPicPr>
          <p:cNvPr id="4099" name="Picture 3">
            <a:extLst>
              <a:ext uri="{FF2B5EF4-FFF2-40B4-BE49-F238E27FC236}">
                <a16:creationId xmlns:a16="http://schemas.microsoft.com/office/drawing/2014/main" id="{754D5E62-5999-4992-9371-1EBD1FC10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25" y="1616075"/>
            <a:ext cx="503555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41A42E4-A3EF-44C3-9819-1CF20DF148A1}"/>
              </a:ext>
            </a:extLst>
          </p:cNvPr>
          <p:cNvSpPr>
            <a:spLocks noGrp="1" noChangeArrowheads="1"/>
          </p:cNvSpPr>
          <p:nvPr>
            <p:ph type="title"/>
          </p:nvPr>
        </p:nvSpPr>
        <p:spPr bwMode="auto">
          <a:xfrm>
            <a:off x="457200" y="492480"/>
            <a:ext cx="8527774"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Yhtenevien alueiden haku: aluepohjainen segmentointi</a:t>
            </a:r>
          </a:p>
        </p:txBody>
      </p:sp>
      <p:sp>
        <p:nvSpPr>
          <p:cNvPr id="31747" name="Rectangle 3">
            <a:extLst>
              <a:ext uri="{FF2B5EF4-FFF2-40B4-BE49-F238E27FC236}">
                <a16:creationId xmlns:a16="http://schemas.microsoft.com/office/drawing/2014/main" id="{556FAE9F-E940-4573-BC72-01D2A04F3AF7}"/>
              </a:ext>
            </a:extLst>
          </p:cNvPr>
          <p:cNvSpPr>
            <a:spLocks noGrp="1" noChangeArrowheads="1"/>
          </p:cNvSpPr>
          <p:nvPr>
            <p:ph type="body" idx="1"/>
          </p:nvPr>
        </p:nvSpPr>
        <p:spPr bwMode="auto">
          <a:xfrm>
            <a:off x="457200" y="1773141"/>
            <a:ext cx="8229600" cy="50848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1800" dirty="0"/>
              <a:t>Aluepohjaiseen segmentointiin on monia menetelmiä:</a:t>
            </a:r>
          </a:p>
          <a:p>
            <a:pPr lvl="1"/>
            <a:r>
              <a:rPr lang="fi-FI" altLang="fi-FI" sz="1600" dirty="0"/>
              <a:t>Alueen kasvatuksessa tutkitaan pikseleiden </a:t>
            </a:r>
            <a:r>
              <a:rPr lang="fi-FI" altLang="fi-FI" sz="1600" dirty="0" err="1"/>
              <a:t>sävyarvoja</a:t>
            </a:r>
            <a:r>
              <a:rPr lang="fi-FI" altLang="fi-FI" sz="1600" dirty="0"/>
              <a:t> suhteessa naapurustoonsa ja tulkitaan riittävän samanarvoiset samaan alueeseen kuuluvaksi.</a:t>
            </a:r>
          </a:p>
          <a:p>
            <a:pPr lvl="1"/>
            <a:r>
              <a:rPr lang="fi-FI" altLang="fi-FI" sz="1600" dirty="0"/>
              <a:t>Jaa ja yhdistä (</a:t>
            </a:r>
            <a:r>
              <a:rPr lang="fi-FI" altLang="fi-FI" sz="1600" dirty="0" err="1"/>
              <a:t>split</a:t>
            </a:r>
            <a:r>
              <a:rPr lang="fi-FI" altLang="fi-FI" sz="1600" dirty="0"/>
              <a:t>-and-</a:t>
            </a:r>
            <a:r>
              <a:rPr lang="fi-FI" altLang="fi-FI" sz="1600" dirty="0" err="1"/>
              <a:t>merge</a:t>
            </a:r>
            <a:r>
              <a:rPr lang="fi-FI" altLang="fi-FI" sz="1600" dirty="0"/>
              <a:t>) menetelmässä jaetaan kuva osa-alueisiin ja mikäli jokin osa-alue ei ole riittävän homogeeninen jaetaan se edelleen jne. Lopuksi yhdistetään vierekkäiset riittävän homogeeniset osat.</a:t>
            </a:r>
          </a:p>
          <a:p>
            <a:pPr lvl="1"/>
            <a:r>
              <a:rPr lang="fi-FI" altLang="fi-FI" sz="1600" dirty="0"/>
              <a:t>Ns. tulvamenetelmässä kuvan </a:t>
            </a:r>
            <a:r>
              <a:rPr lang="fi-FI" altLang="fi-FI" sz="1600" dirty="0" err="1"/>
              <a:t>sävyarvoja</a:t>
            </a:r>
            <a:r>
              <a:rPr lang="fi-FI" altLang="fi-FI" sz="1600" dirty="0"/>
              <a:t> pidetään korkeustietona ja segmentoinnissa tutkitaan, mihin vesi jostakin lähtöpisteestä kulkeutuu.</a:t>
            </a:r>
          </a:p>
          <a:p>
            <a:endParaRPr lang="fi-FI" altLang="fi-FI" sz="1800" dirty="0"/>
          </a:p>
          <a:p>
            <a:r>
              <a:rPr lang="fi-FI" altLang="fi-FI" sz="1800" dirty="0"/>
              <a:t>Kuvan </a:t>
            </a:r>
            <a:r>
              <a:rPr lang="fi-FI" altLang="fi-FI" sz="1800" dirty="0" err="1"/>
              <a:t>kynnystäminen</a:t>
            </a:r>
            <a:r>
              <a:rPr lang="fi-FI" altLang="fi-FI" sz="1800" dirty="0"/>
              <a:t> on yksinkertaisin ja konenäköjärjestelmien kannalta tärkein aluepohjaisen segmentoinnin menetelmä. </a:t>
            </a:r>
            <a:r>
              <a:rPr lang="fi-FI" altLang="fi-FI" sz="1800" dirty="0" err="1"/>
              <a:t>Kynnystämisen</a:t>
            </a:r>
            <a:r>
              <a:rPr lang="fi-FI" altLang="fi-FI" sz="1800" dirty="0"/>
              <a:t> tuloksena saadaan yleensä binäärikuva.</a:t>
            </a:r>
          </a:p>
          <a:p>
            <a:endParaRPr lang="fi-FI" altLang="fi-FI" sz="1800" dirty="0"/>
          </a:p>
          <a:p>
            <a:r>
              <a:rPr lang="fi-FI" altLang="fi-FI" sz="1800" dirty="0"/>
              <a:t>Seuraavassa esitellään aluepohjaisista menetelmistä vain </a:t>
            </a:r>
            <a:r>
              <a:rPr lang="fi-FI" altLang="fi-FI" sz="1800" dirty="0" err="1"/>
              <a:t>kynnystämistä</a:t>
            </a:r>
            <a:r>
              <a:rPr lang="fi-FI" altLang="fi-FI" sz="1800" dirty="0"/>
              <a:t> ja edelleen binäärikuvien käsittelyä.</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DAA7FEF-2734-4C3B-AA33-5523D78833BD}"/>
              </a:ext>
            </a:extLst>
          </p:cNvPr>
          <p:cNvSpPr>
            <a:spLocks noGrp="1" noChangeArrowheads="1"/>
          </p:cNvSpPr>
          <p:nvPr>
            <p:ph type="title"/>
          </p:nvPr>
        </p:nvSpPr>
        <p:spPr bwMode="auto">
          <a:xfrm>
            <a:off x="628650" y="714982"/>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err="1"/>
              <a:t>Kynnystys</a:t>
            </a:r>
            <a:r>
              <a:rPr lang="fi-FI" altLang="fi-FI" sz="3200" dirty="0"/>
              <a:t> - yleistä.</a:t>
            </a:r>
          </a:p>
        </p:txBody>
      </p:sp>
      <p:sp>
        <p:nvSpPr>
          <p:cNvPr id="32771" name="Rectangle 3">
            <a:extLst>
              <a:ext uri="{FF2B5EF4-FFF2-40B4-BE49-F238E27FC236}">
                <a16:creationId xmlns:a16="http://schemas.microsoft.com/office/drawing/2014/main" id="{47F5FAF6-CD7D-4CB0-9639-BC12B4188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2000"/>
              <a:t>Kynnystys voidaan mieltää kuvan segmentoinniksi.</a:t>
            </a:r>
          </a:p>
          <a:p>
            <a:endParaRPr lang="fi-FI" altLang="fi-FI" sz="2000"/>
          </a:p>
          <a:p>
            <a:r>
              <a:rPr lang="fi-FI" altLang="fi-FI" sz="2000"/>
              <a:t>Kynnystyksessä kuva jaetaan osiin sävyarvojen perusteella. Kynnysarvoja voi olla yksi tai useampia.</a:t>
            </a:r>
          </a:p>
          <a:p>
            <a:endParaRPr lang="fi-FI" altLang="fi-FI" sz="2000"/>
          </a:p>
          <a:p>
            <a:r>
              <a:rPr lang="fi-FI" altLang="fi-FI" sz="2000"/>
              <a:t>Kynnystyksen tavoitteena on tuottaa binäärikuva, jossa kiinnostavat kohteet on merkitty ykkösillä ja muut pikselit nollilla.</a:t>
            </a:r>
          </a:p>
          <a:p>
            <a:endParaRPr lang="fi-FI" altLang="fi-FI" sz="2000"/>
          </a:p>
          <a:p>
            <a:r>
              <a:rPr lang="fi-FI" altLang="fi-FI" sz="2000"/>
              <a:t>Kynnystys on yksinkertaisimmillaan yhden matemaattisen vertailun tulos.</a:t>
            </a:r>
          </a:p>
          <a:p>
            <a:endParaRPr lang="fi-FI" altLang="fi-FI" sz="2000"/>
          </a:p>
          <a:p>
            <a:r>
              <a:rPr lang="fi-FI" altLang="fi-FI" sz="2000"/>
              <a:t>Kynnystyksen toimivuutta voidaan parantaa paikallisen kynnystyksen tai useampikertaisen kynnystyksen avulla.</a:t>
            </a:r>
          </a:p>
          <a:p>
            <a:endParaRPr lang="fi-FI" altLang="fi-FI"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77C484C-68A9-4043-A7D3-6CF5FB8AC53B}"/>
              </a:ext>
            </a:extLst>
          </p:cNvPr>
          <p:cNvSpPr>
            <a:spLocks noGrp="1" noChangeArrowheads="1"/>
          </p:cNvSpPr>
          <p:nvPr>
            <p:ph type="title"/>
          </p:nvPr>
        </p:nvSpPr>
        <p:spPr bwMode="auto">
          <a:xfrm>
            <a:off x="628650" y="699078"/>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err="1"/>
              <a:t>Kynnystys</a:t>
            </a:r>
            <a:r>
              <a:rPr lang="fi-FI" altLang="fi-FI" sz="3200" dirty="0"/>
              <a:t> - mistä </a:t>
            </a:r>
            <a:r>
              <a:rPr lang="fi-FI" altLang="fi-FI" sz="3200" dirty="0" err="1"/>
              <a:t>kynnystysarvo</a:t>
            </a:r>
            <a:r>
              <a:rPr lang="fi-FI" altLang="fi-FI" sz="3200" dirty="0"/>
              <a:t>?</a:t>
            </a:r>
          </a:p>
        </p:txBody>
      </p:sp>
      <p:sp>
        <p:nvSpPr>
          <p:cNvPr id="33795" name="Rectangle 3">
            <a:extLst>
              <a:ext uri="{FF2B5EF4-FFF2-40B4-BE49-F238E27FC236}">
                <a16:creationId xmlns:a16="http://schemas.microsoft.com/office/drawing/2014/main" id="{701618B0-9854-4E3B-9FE3-171CFE2C35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fi-FI" altLang="fi-FI" sz="2000"/>
              <a:t>Hihasta.</a:t>
            </a:r>
          </a:p>
          <a:p>
            <a:pPr>
              <a:lnSpc>
                <a:spcPct val="90000"/>
              </a:lnSpc>
            </a:pPr>
            <a:endParaRPr lang="fi-FI" altLang="fi-FI" sz="2000"/>
          </a:p>
          <a:p>
            <a:pPr>
              <a:lnSpc>
                <a:spcPct val="90000"/>
              </a:lnSpc>
            </a:pPr>
            <a:r>
              <a:rPr lang="fi-FI" altLang="fi-FI" sz="2000"/>
              <a:t>Kokeilemalla.</a:t>
            </a:r>
          </a:p>
          <a:p>
            <a:pPr>
              <a:lnSpc>
                <a:spcPct val="90000"/>
              </a:lnSpc>
            </a:pPr>
            <a:endParaRPr lang="fi-FI" altLang="fi-FI" sz="2000"/>
          </a:p>
          <a:p>
            <a:pPr>
              <a:lnSpc>
                <a:spcPct val="90000"/>
              </a:lnSpc>
            </a:pPr>
            <a:r>
              <a:rPr lang="fi-FI" altLang="fi-FI" sz="2000"/>
              <a:t>Etukäteistiedosta.</a:t>
            </a:r>
          </a:p>
          <a:p>
            <a:pPr>
              <a:lnSpc>
                <a:spcPct val="90000"/>
              </a:lnSpc>
            </a:pPr>
            <a:endParaRPr lang="fi-FI" altLang="fi-FI" sz="2000"/>
          </a:p>
          <a:p>
            <a:pPr>
              <a:lnSpc>
                <a:spcPct val="90000"/>
              </a:lnSpc>
            </a:pPr>
            <a:r>
              <a:rPr lang="fi-FI" altLang="fi-FI" sz="2000"/>
              <a:t>Kuvan sävyarvoja tutkimalla.</a:t>
            </a:r>
          </a:p>
          <a:p>
            <a:pPr>
              <a:lnSpc>
                <a:spcPct val="90000"/>
              </a:lnSpc>
            </a:pPr>
            <a:endParaRPr lang="fi-FI" altLang="fi-FI" sz="2000"/>
          </a:p>
          <a:p>
            <a:pPr>
              <a:lnSpc>
                <a:spcPct val="90000"/>
              </a:lnSpc>
            </a:pPr>
            <a:r>
              <a:rPr lang="fi-FI" altLang="fi-FI" sz="2000"/>
              <a:t>Kuvan sävyarvoista laskemalla.</a:t>
            </a:r>
          </a:p>
          <a:p>
            <a:pPr>
              <a:lnSpc>
                <a:spcPct val="90000"/>
              </a:lnSpc>
            </a:pPr>
            <a:endParaRPr lang="fi-FI" altLang="fi-FI" sz="2000"/>
          </a:p>
          <a:p>
            <a:pPr>
              <a:lnSpc>
                <a:spcPct val="90000"/>
              </a:lnSpc>
            </a:pPr>
            <a:r>
              <a:rPr lang="fi-FI" altLang="fi-FI" sz="2000"/>
              <a:t>Kuvan histogrammia tutkimalla.</a:t>
            </a:r>
          </a:p>
          <a:p>
            <a:pPr>
              <a:lnSpc>
                <a:spcPct val="90000"/>
              </a:lnSpc>
            </a:pPr>
            <a:endParaRPr lang="fi-FI" altLang="fi-FI" sz="2000"/>
          </a:p>
          <a:p>
            <a:pPr>
              <a:lnSpc>
                <a:spcPct val="90000"/>
              </a:lnSpc>
            </a:pPr>
            <a:r>
              <a:rPr lang="fi-FI" altLang="fi-FI" sz="2000"/>
              <a:t>Kuvan histogrammista laskemalla.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a:extLst>
              <a:ext uri="{FF2B5EF4-FFF2-40B4-BE49-F238E27FC236}">
                <a16:creationId xmlns:a16="http://schemas.microsoft.com/office/drawing/2014/main" id="{2BDDED40-ACF2-449F-A84A-DD055639ABDE}"/>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34819" name="Picture 3">
            <a:extLst>
              <a:ext uri="{FF2B5EF4-FFF2-40B4-BE49-F238E27FC236}">
                <a16:creationId xmlns:a16="http://schemas.microsoft.com/office/drawing/2014/main" id="{BBFB13EA-9ED1-449A-A400-4C1AD1277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1970088"/>
            <a:ext cx="5037137"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a:extLst>
              <a:ext uri="{FF2B5EF4-FFF2-40B4-BE49-F238E27FC236}">
                <a16:creationId xmlns:a16="http://schemas.microsoft.com/office/drawing/2014/main" id="{673FB3B6-7463-4A28-9C3C-D42BCCAFAD3F}"/>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35843" name="Picture 3">
            <a:extLst>
              <a:ext uri="{FF2B5EF4-FFF2-40B4-BE49-F238E27FC236}">
                <a16:creationId xmlns:a16="http://schemas.microsoft.com/office/drawing/2014/main" id="{96B844E1-B6E3-4B58-A23E-26EB24EED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1708150"/>
            <a:ext cx="6194425"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a:extLst>
              <a:ext uri="{FF2B5EF4-FFF2-40B4-BE49-F238E27FC236}">
                <a16:creationId xmlns:a16="http://schemas.microsoft.com/office/drawing/2014/main" id="{4BB40A76-F2DF-45C9-BC54-1ECF9D748CB3}"/>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36867" name="Picture 3">
            <a:extLst>
              <a:ext uri="{FF2B5EF4-FFF2-40B4-BE49-F238E27FC236}">
                <a16:creationId xmlns:a16="http://schemas.microsoft.com/office/drawing/2014/main" id="{8C48F855-E7AB-437A-883F-99416E112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1887538"/>
            <a:ext cx="5699125"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81A7F2F-45CC-4E90-9FBF-7DF65BA2715B}"/>
              </a:ext>
            </a:extLst>
          </p:cNvPr>
          <p:cNvSpPr>
            <a:spLocks noGrp="1" noChangeArrowheads="1"/>
          </p:cNvSpPr>
          <p:nvPr>
            <p:ph type="title"/>
          </p:nvPr>
        </p:nvSpPr>
        <p:spPr bwMode="auto">
          <a:xfrm>
            <a:off x="628650" y="754743"/>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Binäärikuvat ja niiden käsittely</a:t>
            </a:r>
          </a:p>
        </p:txBody>
      </p:sp>
      <p:sp>
        <p:nvSpPr>
          <p:cNvPr id="37891" name="Rectangle 3">
            <a:extLst>
              <a:ext uri="{FF2B5EF4-FFF2-40B4-BE49-F238E27FC236}">
                <a16:creationId xmlns:a16="http://schemas.microsoft.com/office/drawing/2014/main" id="{2EE84505-C26C-434C-AE93-808E9D7D3A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2000" dirty="0"/>
              <a:t>Binäärikuvissa esiintyy kahta </a:t>
            </a:r>
            <a:r>
              <a:rPr lang="fi-FI" altLang="fi-FI" sz="2000" dirty="0" err="1"/>
              <a:t>sävyarvoa</a:t>
            </a:r>
            <a:r>
              <a:rPr lang="fi-FI" altLang="fi-FI" sz="2000" dirty="0"/>
              <a:t> (0 ja 1).</a:t>
            </a:r>
          </a:p>
          <a:p>
            <a:endParaRPr lang="fi-FI" altLang="fi-FI" sz="2000" dirty="0"/>
          </a:p>
          <a:p>
            <a:r>
              <a:rPr lang="fi-FI" altLang="fi-FI" sz="2000" dirty="0"/>
              <a:t>Binäärikuva saadaan joko suoraan kuvanmuodostuslaitteilla tai harmaasävykuvasta </a:t>
            </a:r>
            <a:r>
              <a:rPr lang="fi-FI" altLang="fi-FI" sz="2000" dirty="0" err="1"/>
              <a:t>kynnystämällä</a:t>
            </a:r>
            <a:r>
              <a:rPr lang="fi-FI" altLang="fi-FI" sz="2000" dirty="0"/>
              <a:t>. Jälkimmäinen tapa on yleisempi.</a:t>
            </a:r>
          </a:p>
          <a:p>
            <a:endParaRPr lang="fi-FI" altLang="fi-FI" sz="2000" dirty="0"/>
          </a:p>
          <a:p>
            <a:r>
              <a:rPr lang="fi-FI" altLang="fi-FI" sz="2000" dirty="0" err="1"/>
              <a:t>Kynnystys</a:t>
            </a:r>
            <a:r>
              <a:rPr lang="fi-FI" altLang="fi-FI" sz="2000" dirty="0"/>
              <a:t> ja binäärikuvien käyttö on hyvin yleistä konenäköjärjestelmissä.</a:t>
            </a:r>
          </a:p>
          <a:p>
            <a:endParaRPr lang="fi-FI" altLang="fi-FI" sz="2000" dirty="0"/>
          </a:p>
          <a:p>
            <a:r>
              <a:rPr lang="fi-FI" altLang="fi-FI" sz="2000" dirty="0"/>
              <a:t>Tyypillinen toiminta konenäköjärjestelmän kuvankäsittelyssä:</a:t>
            </a:r>
          </a:p>
          <a:p>
            <a:pPr marL="269875" indent="0">
              <a:buFontTx/>
              <a:buNone/>
            </a:pPr>
            <a:endParaRPr lang="fi-FI" altLang="fi-FI" sz="2000" i="1" dirty="0"/>
          </a:p>
          <a:p>
            <a:pPr marL="269875" indent="0">
              <a:buFontTx/>
              <a:buNone/>
            </a:pPr>
            <a:r>
              <a:rPr lang="fi-FI" altLang="fi-FI" sz="2000" i="1" dirty="0" err="1"/>
              <a:t>Harmasävykuvan</a:t>
            </a:r>
            <a:r>
              <a:rPr lang="fi-FI" altLang="fi-FI" sz="2000" i="1" dirty="0"/>
              <a:t> muodostus -&gt; </a:t>
            </a:r>
            <a:r>
              <a:rPr lang="fi-FI" altLang="fi-FI" sz="2000" i="1" dirty="0" err="1"/>
              <a:t>kynnystys</a:t>
            </a:r>
            <a:r>
              <a:rPr lang="fi-FI" altLang="fi-FI" sz="2000" i="1" dirty="0"/>
              <a:t> -&gt; luokittelu -&gt; kohteiden ominaisuuksien laskenta -&gt; tulokset (</a:t>
            </a:r>
            <a:r>
              <a:rPr lang="fi-FI" altLang="fi-FI" sz="2000" i="1" dirty="0" err="1"/>
              <a:t>hyl</a:t>
            </a:r>
            <a:r>
              <a:rPr lang="fi-FI" altLang="fi-FI" sz="2000" i="1" dirty="0"/>
              <a:t>. / hyv., mitta, tunnistus, tms.)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CC6B843-FECB-4455-BEF2-6B1B0E996890}"/>
              </a:ext>
            </a:extLst>
          </p:cNvPr>
          <p:cNvSpPr>
            <a:spLocks noGrp="1" noChangeArrowheads="1"/>
          </p:cNvSpPr>
          <p:nvPr>
            <p:ph type="title"/>
          </p:nvPr>
        </p:nvSpPr>
        <p:spPr bwMode="auto">
          <a:xfrm>
            <a:off x="628650" y="810402"/>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Binäärikuvien käsittely</a:t>
            </a:r>
          </a:p>
        </p:txBody>
      </p:sp>
      <p:sp>
        <p:nvSpPr>
          <p:cNvPr id="38915" name="Rectangle 3">
            <a:extLst>
              <a:ext uri="{FF2B5EF4-FFF2-40B4-BE49-F238E27FC236}">
                <a16:creationId xmlns:a16="http://schemas.microsoft.com/office/drawing/2014/main" id="{6B2BD9B8-0F33-428E-888F-A59CF88E2A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2000"/>
              <a:t>Binäärikuvien käsittelyyn on kehitetty monia erilaisia operaatioita ja algoritmeja.</a:t>
            </a:r>
          </a:p>
          <a:p>
            <a:endParaRPr lang="fi-FI" altLang="fi-FI" sz="2000"/>
          </a:p>
          <a:p>
            <a:r>
              <a:rPr lang="fi-FI" altLang="fi-FI" sz="2000"/>
              <a:t>Seuraavassa esitellään näistä muutamia. Perusoperaatiot ovat dilaatio (alueen kasvatus) ja eroosio (alueen supistaminen). Lisäksi hyödyllinen toimenpide osata on reunojen haku binäärikuvalta.</a:t>
            </a:r>
          </a:p>
          <a:p>
            <a:endParaRPr lang="fi-FI" altLang="fi-FI" sz="2000"/>
          </a:p>
          <a:p>
            <a:r>
              <a:rPr lang="fi-FI" altLang="fi-FI" sz="2000"/>
              <a:t>Matlabissa dilaatio voidaan tehdä </a:t>
            </a:r>
            <a:r>
              <a:rPr lang="fi-FI" altLang="fi-FI" sz="2000" i="1"/>
              <a:t>imdilate</a:t>
            </a:r>
            <a:r>
              <a:rPr lang="fi-FI" altLang="fi-FI" sz="2000"/>
              <a:t> ja eroosio </a:t>
            </a:r>
            <a:r>
              <a:rPr lang="fi-FI" altLang="fi-FI" sz="2000" i="1"/>
              <a:t>imerode </a:t>
            </a:r>
            <a:r>
              <a:rPr lang="fi-FI" altLang="fi-FI" sz="2000"/>
              <a:t>-komennoilla.</a:t>
            </a:r>
          </a:p>
          <a:p>
            <a:pPr>
              <a:buFontTx/>
              <a:buNone/>
            </a:pPr>
            <a:endParaRPr lang="fi-FI" altLang="fi-FI"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a:extLst>
              <a:ext uri="{FF2B5EF4-FFF2-40B4-BE49-F238E27FC236}">
                <a16:creationId xmlns:a16="http://schemas.microsoft.com/office/drawing/2014/main" id="{604F3230-245D-4E62-8573-0F42D83FAAE0}"/>
              </a:ext>
            </a:extLst>
          </p:cNvPr>
          <p:cNvSpPr txBox="1">
            <a:spLocks noChangeArrowheads="1"/>
          </p:cNvSpPr>
          <p:nvPr/>
        </p:nvSpPr>
        <p:spPr bwMode="auto">
          <a:xfrm>
            <a:off x="1993364" y="500063"/>
            <a:ext cx="5166799"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Morphological Image Processing</a:t>
            </a:r>
            <a:endParaRPr lang="en-US" dirty="0"/>
          </a:p>
        </p:txBody>
      </p:sp>
      <p:pic>
        <p:nvPicPr>
          <p:cNvPr id="39939" name="Picture 3">
            <a:extLst>
              <a:ext uri="{FF2B5EF4-FFF2-40B4-BE49-F238E27FC236}">
                <a16:creationId xmlns:a16="http://schemas.microsoft.com/office/drawing/2014/main" id="{4FF15B0D-E233-4572-968B-560669377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2022475"/>
            <a:ext cx="6370637"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a:extLst>
              <a:ext uri="{FF2B5EF4-FFF2-40B4-BE49-F238E27FC236}">
                <a16:creationId xmlns:a16="http://schemas.microsoft.com/office/drawing/2014/main" id="{DBE846C1-D0C9-4638-845D-7656AB3EB3FA}"/>
              </a:ext>
            </a:extLst>
          </p:cNvPr>
          <p:cNvSpPr txBox="1">
            <a:spLocks noChangeArrowheads="1"/>
          </p:cNvSpPr>
          <p:nvPr/>
        </p:nvSpPr>
        <p:spPr bwMode="auto">
          <a:xfrm>
            <a:off x="1993364" y="500063"/>
            <a:ext cx="5166799"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Morphological Image Processing</a:t>
            </a:r>
            <a:endParaRPr lang="en-US" dirty="0"/>
          </a:p>
        </p:txBody>
      </p:sp>
      <p:pic>
        <p:nvPicPr>
          <p:cNvPr id="40963" name="Picture 3">
            <a:extLst>
              <a:ext uri="{FF2B5EF4-FFF2-40B4-BE49-F238E27FC236}">
                <a16:creationId xmlns:a16="http://schemas.microsoft.com/office/drawing/2014/main" id="{B2F493D5-A3A9-429B-A05F-29C12C7FD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75" y="1844675"/>
            <a:ext cx="588962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4">
            <a:extLst>
              <a:ext uri="{FF2B5EF4-FFF2-40B4-BE49-F238E27FC236}">
                <a16:creationId xmlns:a16="http://schemas.microsoft.com/office/drawing/2014/main" id="{145585D6-DED6-4463-8806-57EC40D9B067}"/>
              </a:ext>
            </a:extLst>
          </p:cNvPr>
          <p:cNvSpPr txBox="1">
            <a:spLocks noChangeArrowheads="1"/>
          </p:cNvSpPr>
          <p:nvPr/>
        </p:nvSpPr>
        <p:spPr bwMode="auto">
          <a:xfrm>
            <a:off x="2424113" y="5021263"/>
            <a:ext cx="5399087"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fi-FI" altLang="fi-FI" sz="1600"/>
              <a:t>Reunojen haku binäärikuvasta (vaihtoehdot):</a:t>
            </a:r>
          </a:p>
          <a:p>
            <a:pPr>
              <a:spcBef>
                <a:spcPct val="50000"/>
              </a:spcBef>
              <a:buFontTx/>
              <a:buAutoNum type="arabicPeriod"/>
            </a:pPr>
            <a:r>
              <a:rPr lang="fi-FI" altLang="fi-FI" sz="1600"/>
              <a:t>alkuperäisestä binäärikuvasta vähennetään eroosiokuva</a:t>
            </a:r>
          </a:p>
          <a:p>
            <a:pPr>
              <a:spcBef>
                <a:spcPct val="50000"/>
              </a:spcBef>
              <a:buFontTx/>
              <a:buAutoNum type="arabicPeriod"/>
            </a:pPr>
            <a:r>
              <a:rPr lang="fi-FI" altLang="fi-FI" sz="1600"/>
              <a:t>dilaatiokuvasta vähennetään alkuperäinen</a:t>
            </a:r>
          </a:p>
          <a:p>
            <a:pPr>
              <a:spcBef>
                <a:spcPct val="50000"/>
              </a:spcBef>
              <a:buFontTx/>
              <a:buAutoNum type="arabicPeriod"/>
            </a:pPr>
            <a:r>
              <a:rPr lang="fi-FI" altLang="fi-FI" sz="1600"/>
              <a:t>dilaatiokuvasta vähennetään eroosiokuva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F5C31311-3337-4F38-BBF7-1791B46E81CD}"/>
              </a:ext>
            </a:extLst>
          </p:cNvPr>
          <p:cNvSpPr txBox="1">
            <a:spLocks noChangeArrowheads="1"/>
          </p:cNvSpPr>
          <p:nvPr/>
        </p:nvSpPr>
        <p:spPr bwMode="auto">
          <a:xfrm>
            <a:off x="1404938" y="722313"/>
            <a:ext cx="4556055"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defRPr/>
            </a:pPr>
            <a:r>
              <a:rPr lang="en-US">
                <a:solidFill>
                  <a:srgbClr val="FF0000"/>
                </a:solidFill>
                <a:latin typeface="Verdana" pitchFamily="34" charset="0"/>
              </a:rPr>
              <a:t>Digital </a:t>
            </a:r>
            <a:r>
              <a:rPr lang="en-US" dirty="0">
                <a:solidFill>
                  <a:srgbClr val="FF0000"/>
                </a:solidFill>
                <a:latin typeface="Verdana" pitchFamily="34" charset="0"/>
              </a:rPr>
              <a:t>Image Fundamentals</a:t>
            </a:r>
            <a:endParaRPr lang="en-US" dirty="0"/>
          </a:p>
        </p:txBody>
      </p:sp>
      <p:pic>
        <p:nvPicPr>
          <p:cNvPr id="5123" name="Picture 3">
            <a:extLst>
              <a:ext uri="{FF2B5EF4-FFF2-40B4-BE49-F238E27FC236}">
                <a16:creationId xmlns:a16="http://schemas.microsoft.com/office/drawing/2014/main" id="{67B4D1DF-4A77-4CE4-9EE2-CD4850462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1657350"/>
            <a:ext cx="5197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F07A013-D0C1-4696-AD07-F4938E8D7341}"/>
              </a:ext>
            </a:extLst>
          </p:cNvPr>
          <p:cNvSpPr>
            <a:spLocks noGrp="1" noChangeArrowheads="1"/>
          </p:cNvSpPr>
          <p:nvPr>
            <p:ph type="title"/>
          </p:nvPr>
        </p:nvSpPr>
        <p:spPr bwMode="auto">
          <a:xfrm>
            <a:off x="628650" y="683176"/>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Binäärikuvien käsittely</a:t>
            </a:r>
          </a:p>
        </p:txBody>
      </p:sp>
      <p:sp>
        <p:nvSpPr>
          <p:cNvPr id="41987" name="Rectangle 3">
            <a:extLst>
              <a:ext uri="{FF2B5EF4-FFF2-40B4-BE49-F238E27FC236}">
                <a16:creationId xmlns:a16="http://schemas.microsoft.com/office/drawing/2014/main" id="{4104AF83-C280-422B-9863-BD10D0DDC3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2000"/>
              <a:t>Kun binäärikuva on saatu muokattua siten, että kiinnostavat alueet on merkitty ykkösillä ja muut pikselit nollilla, voidaan kiinnostaville alueille laskea erilaisia tunnuslukuja (esim. alueen pikseleiden lukumäärä).</a:t>
            </a:r>
          </a:p>
          <a:p>
            <a:endParaRPr lang="fi-FI" altLang="fi-FI" sz="2000"/>
          </a:p>
          <a:p>
            <a:r>
              <a:rPr lang="fi-FI" altLang="fi-FI" sz="2000"/>
              <a:t>Jos kuvalla esiintyy useampia alueita, joista kaikista ollaan kiinnostuneita, tehdään alueiden luokittelu. Alueiden luokittelussa kullekin kiinnostavalle alueelle annetaan oma ”nimi” ja ko. alueen pikselit nimetään tämän ”nimen” mukaisesti (ts. alueen pikseleiden sävyarvoksi merkitään tämä nimi). Matlab : </a:t>
            </a:r>
            <a:r>
              <a:rPr lang="fi-FI" altLang="fi-FI" sz="2000" i="1"/>
              <a:t>bwlabel</a:t>
            </a:r>
            <a:r>
              <a:rPr lang="fi-FI" altLang="fi-FI" sz="2000"/>
              <a:t>.</a:t>
            </a:r>
          </a:p>
          <a:p>
            <a:endParaRPr lang="fi-FI" altLang="fi-FI" sz="2000"/>
          </a:p>
          <a:p>
            <a:r>
              <a:rPr lang="fi-FI" altLang="fi-FI" sz="2000"/>
              <a:t>Luokittelun jälkeen kunkin luokan tunnusluvut voidaan laskea erikseen.</a:t>
            </a:r>
          </a:p>
          <a:p>
            <a:pPr>
              <a:buFontTx/>
              <a:buNone/>
            </a:pPr>
            <a:endParaRPr lang="fi-FI" altLang="fi-FI"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BA07FED-1A34-4FFB-9776-3E0C316F1382}"/>
              </a:ext>
            </a:extLst>
          </p:cNvPr>
          <p:cNvSpPr>
            <a:spLocks noGrp="1" noChangeArrowheads="1"/>
          </p:cNvSpPr>
          <p:nvPr>
            <p:ph type="title"/>
          </p:nvPr>
        </p:nvSpPr>
        <p:spPr bwMode="auto">
          <a:xfrm>
            <a:off x="457200" y="72072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Epäjatkuvuuskohtien haku</a:t>
            </a:r>
          </a:p>
        </p:txBody>
      </p:sp>
      <p:sp>
        <p:nvSpPr>
          <p:cNvPr id="43011" name="Rectangle 3">
            <a:extLst>
              <a:ext uri="{FF2B5EF4-FFF2-40B4-BE49-F238E27FC236}">
                <a16:creationId xmlns:a16="http://schemas.microsoft.com/office/drawing/2014/main" id="{0D310F31-3C6A-476B-8DF0-F85DA54BB46B}"/>
              </a:ext>
            </a:extLst>
          </p:cNvPr>
          <p:cNvSpPr>
            <a:spLocks noGrp="1" noChangeArrowheads="1"/>
          </p:cNvSpPr>
          <p:nvPr>
            <p:ph type="body" idx="1"/>
          </p:nvPr>
        </p:nvSpPr>
        <p:spPr bwMode="auto">
          <a:xfrm>
            <a:off x="457200" y="1945269"/>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fi-FI" altLang="fi-FI" sz="2000"/>
              <a:t>Epäjatkuvuuskohtia on kolmenlaisia: pisteitä, viivoja ja reunoja. Näistä reunat ovat yleensä tärkeimpiä.</a:t>
            </a:r>
          </a:p>
          <a:p>
            <a:pPr>
              <a:lnSpc>
                <a:spcPct val="80000"/>
              </a:lnSpc>
            </a:pPr>
            <a:endParaRPr lang="fi-FI" altLang="fi-FI" sz="2000"/>
          </a:p>
          <a:p>
            <a:pPr>
              <a:lnSpc>
                <a:spcPct val="80000"/>
              </a:lnSpc>
            </a:pPr>
            <a:r>
              <a:rPr lang="fi-FI" altLang="fi-FI" sz="2000"/>
              <a:t>Epäjatkuvuuskohtia voidaan hakea maskeilla. Epäjatkuvuuskohtien hakemiseen tarkoitettujen maskien tulee antaa vasteeksi nolla tasailla sävyalueilla.</a:t>
            </a:r>
          </a:p>
          <a:p>
            <a:pPr>
              <a:lnSpc>
                <a:spcPct val="80000"/>
              </a:lnSpc>
            </a:pPr>
            <a:endParaRPr lang="fi-FI" altLang="fi-FI" sz="2000"/>
          </a:p>
          <a:p>
            <a:pPr>
              <a:lnSpc>
                <a:spcPct val="80000"/>
              </a:lnSpc>
            </a:pPr>
            <a:r>
              <a:rPr lang="fi-FI" altLang="fi-FI" sz="2000"/>
              <a:t>Seuraavilla kalvoilla esitetään pisteiden ja viivojen hakua. Reunojen hakuun palataan hieman myöhemmin.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6CC1651C-B572-4CD3-A5C8-8C44A6B44E68}"/>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44035" name="Picture 3">
            <a:extLst>
              <a:ext uri="{FF2B5EF4-FFF2-40B4-BE49-F238E27FC236}">
                <a16:creationId xmlns:a16="http://schemas.microsoft.com/office/drawing/2014/main" id="{EC5040D5-F215-479D-9724-4B24445C9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2108200"/>
            <a:ext cx="4618038"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a:extLst>
              <a:ext uri="{FF2B5EF4-FFF2-40B4-BE49-F238E27FC236}">
                <a16:creationId xmlns:a16="http://schemas.microsoft.com/office/drawing/2014/main" id="{BDED9144-7C2F-4136-8FBD-A77D71F7DD87}"/>
              </a:ext>
            </a:extLst>
          </p:cNvPr>
          <p:cNvSpPr txBox="1">
            <a:spLocks noChangeArrowheads="1"/>
          </p:cNvSpPr>
          <p:nvPr/>
        </p:nvSpPr>
        <p:spPr bwMode="auto">
          <a:xfrm>
            <a:off x="2674938" y="4222750"/>
            <a:ext cx="5095875"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fi-FI" altLang="fi-FI"/>
              <a:t>R = w</a:t>
            </a:r>
            <a:r>
              <a:rPr lang="fi-FI" altLang="fi-FI" baseline="-25000"/>
              <a:t>1</a:t>
            </a:r>
            <a:r>
              <a:rPr lang="fi-FI" altLang="fi-FI"/>
              <a:t>z</a:t>
            </a:r>
            <a:r>
              <a:rPr lang="fi-FI" altLang="fi-FI" baseline="-25000"/>
              <a:t>1</a:t>
            </a:r>
            <a:r>
              <a:rPr lang="fi-FI" altLang="fi-FI"/>
              <a:t> + w</a:t>
            </a:r>
            <a:r>
              <a:rPr lang="fi-FI" altLang="fi-FI" baseline="-25000"/>
              <a:t>2</a:t>
            </a:r>
            <a:r>
              <a:rPr lang="fi-FI" altLang="fi-FI"/>
              <a:t>z</a:t>
            </a:r>
            <a:r>
              <a:rPr lang="fi-FI" altLang="fi-FI" baseline="-25000"/>
              <a:t>2</a:t>
            </a:r>
            <a:r>
              <a:rPr lang="fi-FI" altLang="fi-FI"/>
              <a:t> + ... + w</a:t>
            </a:r>
            <a:r>
              <a:rPr lang="fi-FI" altLang="fi-FI" baseline="-25000"/>
              <a:t>9</a:t>
            </a:r>
            <a:r>
              <a:rPr lang="fi-FI" altLang="fi-FI"/>
              <a:t>z</a:t>
            </a:r>
            <a:r>
              <a:rPr lang="fi-FI" altLang="fi-FI" baseline="-25000"/>
              <a:t>9</a:t>
            </a:r>
            <a:r>
              <a:rPr lang="fi-FI" altLang="fi-FI"/>
              <a:t> ,</a:t>
            </a:r>
          </a:p>
          <a:p>
            <a:pPr>
              <a:lnSpc>
                <a:spcPct val="145000"/>
              </a:lnSpc>
              <a:spcBef>
                <a:spcPct val="50000"/>
              </a:spcBef>
            </a:pPr>
            <a:r>
              <a:rPr lang="fi-FI" altLang="fi-FI"/>
              <a:t>missä	R on pikselin uusi arvo</a:t>
            </a:r>
          </a:p>
          <a:p>
            <a:pPr>
              <a:spcBef>
                <a:spcPct val="50000"/>
              </a:spcBef>
            </a:pPr>
            <a:r>
              <a:rPr lang="fi-FI" altLang="fi-FI"/>
              <a:t>	w</a:t>
            </a:r>
            <a:r>
              <a:rPr lang="fi-FI" altLang="fi-FI" baseline="-25000"/>
              <a:t>i</a:t>
            </a:r>
            <a:r>
              <a:rPr lang="fi-FI" altLang="fi-FI"/>
              <a:t> maskin kerroin ja</a:t>
            </a:r>
          </a:p>
          <a:p>
            <a:pPr>
              <a:spcBef>
                <a:spcPct val="50000"/>
              </a:spcBef>
            </a:pPr>
            <a:r>
              <a:rPr lang="fi-FI" altLang="fi-FI"/>
              <a:t>	z</a:t>
            </a:r>
            <a:r>
              <a:rPr lang="fi-FI" altLang="fi-FI" baseline="-25000"/>
              <a:t>i</a:t>
            </a:r>
            <a:r>
              <a:rPr lang="fi-FI" altLang="fi-FI"/>
              <a:t>  alkuperäisen kuvan sävyarvo.</a:t>
            </a:r>
            <a:endParaRPr lang="en-GB" altLang="fi-FI"/>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C7091D61-2A0F-4D52-8DDD-F7E4F0BE218F}"/>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45059" name="Picture 3">
            <a:extLst>
              <a:ext uri="{FF2B5EF4-FFF2-40B4-BE49-F238E27FC236}">
                <a16:creationId xmlns:a16="http://schemas.microsoft.com/office/drawing/2014/main" id="{B762BEB0-ED24-4F87-9920-FD2F4E838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87513"/>
            <a:ext cx="6302375"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4">
            <a:extLst>
              <a:ext uri="{FF2B5EF4-FFF2-40B4-BE49-F238E27FC236}">
                <a16:creationId xmlns:a16="http://schemas.microsoft.com/office/drawing/2014/main" id="{0D12D3D5-7C5D-4310-A0BE-7E5081E4AE09}"/>
              </a:ext>
            </a:extLst>
          </p:cNvPr>
          <p:cNvSpPr txBox="1">
            <a:spLocks noChangeArrowheads="1"/>
          </p:cNvSpPr>
          <p:nvPr/>
        </p:nvSpPr>
        <p:spPr bwMode="auto">
          <a:xfrm>
            <a:off x="2674938" y="5122863"/>
            <a:ext cx="5095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fi-FI" altLang="fi-FI" dirty="0"/>
              <a:t>Piste löydetty, kun</a:t>
            </a:r>
          </a:p>
          <a:p>
            <a:pPr>
              <a:spcBef>
                <a:spcPct val="50000"/>
              </a:spcBef>
            </a:pPr>
            <a:r>
              <a:rPr lang="fi-FI" altLang="fi-FI" dirty="0"/>
              <a:t>	|R| &gt; T	,</a:t>
            </a:r>
          </a:p>
          <a:p>
            <a:pPr>
              <a:spcBef>
                <a:spcPct val="50000"/>
              </a:spcBef>
            </a:pPr>
            <a:r>
              <a:rPr lang="fi-FI" altLang="fi-FI" dirty="0"/>
              <a:t>missä T on raja-arvo.</a:t>
            </a:r>
            <a:endParaRPr lang="en-GB" altLang="fi-FI"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F46C9660-8E5A-4CEF-BE66-2AFF7D1536B9}"/>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46083" name="Picture 3">
            <a:extLst>
              <a:ext uri="{FF2B5EF4-FFF2-40B4-BE49-F238E27FC236}">
                <a16:creationId xmlns:a16="http://schemas.microsoft.com/office/drawing/2014/main" id="{0A49C02C-D086-4812-9CF5-59B98F58D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88" y="2082800"/>
            <a:ext cx="6226175"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4">
            <a:extLst>
              <a:ext uri="{FF2B5EF4-FFF2-40B4-BE49-F238E27FC236}">
                <a16:creationId xmlns:a16="http://schemas.microsoft.com/office/drawing/2014/main" id="{5CF030B9-C173-473B-83F3-C6ACB899022C}"/>
              </a:ext>
            </a:extLst>
          </p:cNvPr>
          <p:cNvSpPr txBox="1">
            <a:spLocks noChangeArrowheads="1"/>
          </p:cNvSpPr>
          <p:nvPr/>
        </p:nvSpPr>
        <p:spPr bwMode="auto">
          <a:xfrm>
            <a:off x="2097088" y="3833813"/>
            <a:ext cx="5095875"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fi-FI" altLang="fi-FI"/>
              <a:t>     R</a:t>
            </a:r>
            <a:r>
              <a:rPr lang="fi-FI" altLang="fi-FI" baseline="-25000"/>
              <a:t>1</a:t>
            </a:r>
            <a:r>
              <a:rPr lang="fi-FI" altLang="fi-FI"/>
              <a:t>            R</a:t>
            </a:r>
            <a:r>
              <a:rPr lang="fi-FI" altLang="fi-FI" baseline="-25000"/>
              <a:t>2</a:t>
            </a:r>
            <a:r>
              <a:rPr lang="fi-FI" altLang="fi-FI"/>
              <a:t>	  R</a:t>
            </a:r>
            <a:r>
              <a:rPr lang="fi-FI" altLang="fi-FI" baseline="-25000"/>
              <a:t>3</a:t>
            </a:r>
            <a:r>
              <a:rPr lang="fi-FI" altLang="fi-FI"/>
              <a:t>	      R</a:t>
            </a:r>
            <a:r>
              <a:rPr lang="fi-FI" altLang="fi-FI" baseline="-25000"/>
              <a:t>4</a:t>
            </a:r>
            <a:r>
              <a:rPr lang="fi-FI" altLang="fi-FI"/>
              <a:t>	</a:t>
            </a:r>
          </a:p>
          <a:p>
            <a:pPr>
              <a:spcBef>
                <a:spcPct val="50000"/>
              </a:spcBef>
            </a:pPr>
            <a:r>
              <a:rPr lang="fi-FI" altLang="fi-FI"/>
              <a:t>Jos tietylle kuvan pisteelle</a:t>
            </a:r>
          </a:p>
          <a:p>
            <a:pPr>
              <a:spcBef>
                <a:spcPct val="50000"/>
              </a:spcBef>
            </a:pPr>
            <a:r>
              <a:rPr lang="fi-FI" altLang="fi-FI"/>
              <a:t>	|R</a:t>
            </a:r>
            <a:r>
              <a:rPr lang="fi-FI" altLang="fi-FI" baseline="-25000"/>
              <a:t>i</a:t>
            </a:r>
            <a:r>
              <a:rPr lang="fi-FI" altLang="fi-FI"/>
              <a:t>| &gt; |R</a:t>
            </a:r>
            <a:r>
              <a:rPr lang="fi-FI" altLang="fi-FI" baseline="-25000"/>
              <a:t>j</a:t>
            </a:r>
            <a:r>
              <a:rPr lang="fi-FI" altLang="fi-FI"/>
              <a:t>| kaikilla </a:t>
            </a:r>
            <a:r>
              <a:rPr lang="fi-FI" altLang="fi-FI" i="1"/>
              <a:t>j</a:t>
            </a:r>
            <a:r>
              <a:rPr lang="fi-FI" altLang="fi-FI"/>
              <a:t> </a:t>
            </a:r>
            <a:r>
              <a:rPr lang="fi-FI" altLang="fi-FI">
                <a:cs typeface="Times New Roman" panose="02020603050405020304" pitchFamily="18" charset="0"/>
              </a:rPr>
              <a:t>≠</a:t>
            </a:r>
            <a:r>
              <a:rPr lang="fi-FI" altLang="fi-FI"/>
              <a:t> </a:t>
            </a:r>
            <a:r>
              <a:rPr lang="fi-FI" altLang="fi-FI" i="1"/>
              <a:t>i</a:t>
            </a:r>
            <a:r>
              <a:rPr lang="fi-FI" altLang="fi-FI"/>
              <a:t>,</a:t>
            </a:r>
          </a:p>
          <a:p>
            <a:pPr>
              <a:spcBef>
                <a:spcPct val="50000"/>
              </a:spcBef>
            </a:pPr>
            <a:r>
              <a:rPr lang="fi-FI" altLang="fi-FI"/>
              <a:t>piste todennäköisesti liittyy maskin </a:t>
            </a:r>
            <a:r>
              <a:rPr lang="fi-FI" altLang="fi-FI" i="1"/>
              <a:t>i</a:t>
            </a:r>
            <a:r>
              <a:rPr lang="fi-FI" altLang="fi-FI"/>
              <a:t> suuntaiseen suoraan.</a:t>
            </a:r>
            <a:endParaRPr lang="en-GB" altLang="fi-FI"/>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a:extLst>
              <a:ext uri="{FF2B5EF4-FFF2-40B4-BE49-F238E27FC236}">
                <a16:creationId xmlns:a16="http://schemas.microsoft.com/office/drawing/2014/main" id="{F864553C-9FEC-4F7A-B19C-92A3ACFC9EC3}"/>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47107" name="Picture 3">
            <a:extLst>
              <a:ext uri="{FF2B5EF4-FFF2-40B4-BE49-F238E27FC236}">
                <a16:creationId xmlns:a16="http://schemas.microsoft.com/office/drawing/2014/main" id="{73E32D8F-A1AB-4F02-89AC-80499C10A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1612900"/>
            <a:ext cx="62484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644812C-D4C3-4C7D-B61C-DF174AB20E85}"/>
              </a:ext>
            </a:extLst>
          </p:cNvPr>
          <p:cNvSpPr>
            <a:spLocks noGrp="1" noChangeArrowheads="1"/>
          </p:cNvSpPr>
          <p:nvPr>
            <p:ph type="title"/>
          </p:nvPr>
        </p:nvSpPr>
        <p:spPr bwMode="auto">
          <a:xfrm>
            <a:off x="457200" y="746927"/>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Reunojen haku</a:t>
            </a:r>
          </a:p>
        </p:txBody>
      </p:sp>
      <p:sp>
        <p:nvSpPr>
          <p:cNvPr id="48131" name="Rectangle 3">
            <a:extLst>
              <a:ext uri="{FF2B5EF4-FFF2-40B4-BE49-F238E27FC236}">
                <a16:creationId xmlns:a16="http://schemas.microsoft.com/office/drawing/2014/main" id="{D4DEC5D8-E456-4543-8413-827E4A7DC178}"/>
              </a:ext>
            </a:extLst>
          </p:cNvPr>
          <p:cNvSpPr>
            <a:spLocks noGrp="1" noChangeArrowheads="1"/>
          </p:cNvSpPr>
          <p:nvPr>
            <p:ph type="body" idx="1"/>
          </p:nvPr>
        </p:nvSpPr>
        <p:spPr bwMode="auto">
          <a:xfrm>
            <a:off x="457200" y="178624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fi-FI" altLang="fi-FI" sz="2000" dirty="0"/>
              <a:t>Reuna on raja kahden huomattavasti erilaisen </a:t>
            </a:r>
            <a:r>
              <a:rPr lang="fi-FI" altLang="fi-FI" sz="2000" dirty="0" err="1"/>
              <a:t>harmaasävyarvoalueen</a:t>
            </a:r>
            <a:r>
              <a:rPr lang="fi-FI" altLang="fi-FI" sz="2000" dirty="0"/>
              <a:t> välillä. Reunat eivät yleensä ole aivan tarkkoja, vaan siirtymä alueesta toiseen tapahtuu vähitellen.</a:t>
            </a:r>
          </a:p>
          <a:p>
            <a:pPr>
              <a:lnSpc>
                <a:spcPct val="80000"/>
              </a:lnSpc>
            </a:pPr>
            <a:endParaRPr lang="fi-FI" altLang="fi-FI" sz="2000" dirty="0"/>
          </a:p>
          <a:p>
            <a:pPr>
              <a:lnSpc>
                <a:spcPct val="80000"/>
              </a:lnSpc>
            </a:pPr>
            <a:r>
              <a:rPr lang="fi-FI" altLang="fi-FI" sz="2000" dirty="0"/>
              <a:t>Kohteen todellinen reuna löytyy siitä kohdasta kuvaa, jossa kuvan derivaatta saa maksimiarvonsa. Derivaatan maksimiarvo voidaan hakea myös käyttämällä kuvan toisen derivaatan nollakohtia.</a:t>
            </a:r>
          </a:p>
          <a:p>
            <a:pPr>
              <a:lnSpc>
                <a:spcPct val="80000"/>
              </a:lnSpc>
            </a:pPr>
            <a:endParaRPr lang="fi-FI" altLang="fi-FI" sz="2000" dirty="0"/>
          </a:p>
          <a:p>
            <a:pPr>
              <a:lnSpc>
                <a:spcPct val="80000"/>
              </a:lnSpc>
            </a:pPr>
            <a:r>
              <a:rPr lang="fi-FI" altLang="fi-FI" sz="2000" dirty="0"/>
              <a:t>Reunojen haku voidaan suorittaa </a:t>
            </a:r>
            <a:r>
              <a:rPr lang="fi-FI" altLang="fi-FI" sz="2000" dirty="0" err="1"/>
              <a:t>matlabissa</a:t>
            </a:r>
            <a:r>
              <a:rPr lang="fi-FI" altLang="fi-FI" sz="2000" dirty="0"/>
              <a:t> </a:t>
            </a:r>
            <a:r>
              <a:rPr lang="fi-FI" altLang="fi-FI" sz="2000" i="1" dirty="0" err="1"/>
              <a:t>edge</a:t>
            </a:r>
            <a:r>
              <a:rPr lang="fi-FI" altLang="fi-FI" sz="2000" dirty="0"/>
              <a:t>-funktiolla.</a:t>
            </a:r>
          </a:p>
          <a:p>
            <a:pPr>
              <a:lnSpc>
                <a:spcPct val="80000"/>
              </a:lnSpc>
            </a:pPr>
            <a:endParaRPr lang="fi-FI" altLang="fi-FI" sz="2000" dirty="0"/>
          </a:p>
          <a:p>
            <a:pPr>
              <a:lnSpc>
                <a:spcPct val="80000"/>
              </a:lnSpc>
            </a:pPr>
            <a:r>
              <a:rPr lang="fi-FI" altLang="fi-FI" sz="2000" dirty="0"/>
              <a:t>Tyypillinen toiminta konenäköjärjestelmän kuvankäsittelyssä:</a:t>
            </a:r>
          </a:p>
          <a:p>
            <a:pPr>
              <a:lnSpc>
                <a:spcPct val="80000"/>
              </a:lnSpc>
            </a:pPr>
            <a:endParaRPr lang="fi-FI" altLang="fi-FI" sz="2000" dirty="0"/>
          </a:p>
          <a:p>
            <a:pPr marL="357188" indent="0">
              <a:lnSpc>
                <a:spcPct val="80000"/>
              </a:lnSpc>
              <a:buFontTx/>
              <a:buNone/>
            </a:pPr>
            <a:r>
              <a:rPr lang="fi-FI" altLang="fi-FI" sz="2000" i="1" dirty="0"/>
              <a:t>Harmaasävykuvan muodostus -&gt; reunapisteiden eli reunojen haku -&gt; reunapisteiden linkittäminen ja luokittelu -&gt; kohteiden ominaisuuksien laskenta -&gt; tulokset (</a:t>
            </a:r>
            <a:r>
              <a:rPr lang="fi-FI" altLang="fi-FI" sz="2000" i="1" dirty="0" err="1"/>
              <a:t>hyl</a:t>
            </a:r>
            <a:r>
              <a:rPr lang="fi-FI" altLang="fi-FI" sz="2000" i="1" dirty="0"/>
              <a:t>. / hyv., mitta, tunnistus, tms.)</a:t>
            </a:r>
          </a:p>
          <a:p>
            <a:pPr>
              <a:lnSpc>
                <a:spcPct val="80000"/>
              </a:lnSpc>
            </a:pPr>
            <a:endParaRPr lang="fi-FI" altLang="fi-FI"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57601B8C-7CD6-4D17-BCB5-9594C0A10957}"/>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49155" name="Picture 3">
            <a:extLst>
              <a:ext uri="{FF2B5EF4-FFF2-40B4-BE49-F238E27FC236}">
                <a16:creationId xmlns:a16="http://schemas.microsoft.com/office/drawing/2014/main" id="{83C1F0FF-87DC-4293-859A-E53FF2545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863" y="1916113"/>
            <a:ext cx="6294437"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751BE830-911B-4774-82CF-D00D4954C16D}"/>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50179" name="Picture 3">
            <a:extLst>
              <a:ext uri="{FF2B5EF4-FFF2-40B4-BE49-F238E27FC236}">
                <a16:creationId xmlns:a16="http://schemas.microsoft.com/office/drawing/2014/main" id="{8EC242B2-727D-49F6-8CEE-220ABACDE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1762125"/>
            <a:ext cx="62865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5F12D7F3-BE95-4584-9522-646CF3BB57F0}"/>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51203" name="Picture 3">
            <a:extLst>
              <a:ext uri="{FF2B5EF4-FFF2-40B4-BE49-F238E27FC236}">
                <a16:creationId xmlns:a16="http://schemas.microsoft.com/office/drawing/2014/main" id="{2A5C778E-F024-4A92-AF4A-533DFDCB7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1566863"/>
            <a:ext cx="3448050" cy="516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a:extLst>
              <a:ext uri="{FF2B5EF4-FFF2-40B4-BE49-F238E27FC236}">
                <a16:creationId xmlns:a16="http://schemas.microsoft.com/office/drawing/2014/main" id="{8A70F13C-C905-4D89-B52B-25F92F6B70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325" y="6253163"/>
            <a:ext cx="4152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4302FED6-6A00-45A8-817B-C162EC10BF6F}"/>
              </a:ext>
            </a:extLst>
          </p:cNvPr>
          <p:cNvSpPr txBox="1">
            <a:spLocks noChangeArrowheads="1"/>
          </p:cNvSpPr>
          <p:nvPr/>
        </p:nvSpPr>
        <p:spPr bwMode="auto">
          <a:xfrm>
            <a:off x="1404938" y="722313"/>
            <a:ext cx="4556055"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defRPr/>
            </a:pPr>
            <a:r>
              <a:rPr lang="en-US">
                <a:solidFill>
                  <a:srgbClr val="FF0000"/>
                </a:solidFill>
                <a:latin typeface="Verdana" pitchFamily="34" charset="0"/>
              </a:rPr>
              <a:t>Digital </a:t>
            </a:r>
            <a:r>
              <a:rPr lang="en-US" dirty="0">
                <a:solidFill>
                  <a:srgbClr val="FF0000"/>
                </a:solidFill>
                <a:latin typeface="Verdana" pitchFamily="34" charset="0"/>
              </a:rPr>
              <a:t>Image Fundamentals</a:t>
            </a:r>
            <a:endParaRPr lang="en-US" dirty="0"/>
          </a:p>
        </p:txBody>
      </p:sp>
      <p:pic>
        <p:nvPicPr>
          <p:cNvPr id="6147" name="Picture 3">
            <a:extLst>
              <a:ext uri="{FF2B5EF4-FFF2-40B4-BE49-F238E27FC236}">
                <a16:creationId xmlns:a16="http://schemas.microsoft.com/office/drawing/2014/main" id="{F2188AFA-2D7B-4B26-A768-893613650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3" y="1660525"/>
            <a:ext cx="6492875"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BCC4596-90B9-4A22-BE5A-10F76EC1215A}"/>
              </a:ext>
            </a:extLst>
          </p:cNvPr>
          <p:cNvSpPr>
            <a:spLocks noGrp="1" noChangeArrowheads="1"/>
          </p:cNvSpPr>
          <p:nvPr>
            <p:ph type="title"/>
          </p:nvPr>
        </p:nvSpPr>
        <p:spPr bwMode="auto">
          <a:xfrm>
            <a:off x="457200" y="699217"/>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Reunojen haku</a:t>
            </a:r>
          </a:p>
        </p:txBody>
      </p:sp>
      <p:sp>
        <p:nvSpPr>
          <p:cNvPr id="52227" name="Rectangle 3">
            <a:extLst>
              <a:ext uri="{FF2B5EF4-FFF2-40B4-BE49-F238E27FC236}">
                <a16:creationId xmlns:a16="http://schemas.microsoft.com/office/drawing/2014/main" id="{747E35EC-C102-48FE-909E-118AEC0CE915}"/>
              </a:ext>
            </a:extLst>
          </p:cNvPr>
          <p:cNvSpPr>
            <a:spLocks noGrp="1" noChangeArrowheads="1"/>
          </p:cNvSpPr>
          <p:nvPr>
            <p:ph type="body" idx="1"/>
          </p:nvPr>
        </p:nvSpPr>
        <p:spPr bwMode="auto">
          <a:xfrm>
            <a:off x="457200" y="188165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fi-FI" altLang="fi-FI" sz="2000" dirty="0"/>
              <a:t>Kaksiulotteinen ensimmäinen derivaatta = gradientti.</a:t>
            </a:r>
          </a:p>
          <a:p>
            <a:pPr>
              <a:lnSpc>
                <a:spcPct val="80000"/>
              </a:lnSpc>
            </a:pPr>
            <a:endParaRPr lang="fi-FI" altLang="fi-FI" sz="2000" dirty="0"/>
          </a:p>
          <a:p>
            <a:pPr>
              <a:lnSpc>
                <a:spcPct val="80000"/>
              </a:lnSpc>
            </a:pPr>
            <a:r>
              <a:rPr lang="fi-FI" altLang="fi-FI" sz="2000" dirty="0"/>
              <a:t>Gradientti on vektori, jolla on suunta ja pituus (suuruus).</a:t>
            </a:r>
          </a:p>
          <a:p>
            <a:pPr>
              <a:lnSpc>
                <a:spcPct val="80000"/>
              </a:lnSpc>
            </a:pPr>
            <a:endParaRPr lang="fi-FI" altLang="fi-FI" sz="2000" dirty="0"/>
          </a:p>
          <a:p>
            <a:pPr>
              <a:lnSpc>
                <a:spcPct val="80000"/>
              </a:lnSpc>
            </a:pPr>
            <a:r>
              <a:rPr lang="fi-FI" altLang="fi-FI" sz="2000" dirty="0"/>
              <a:t>Gradienttivektorin suunta osoittaa harmaasävyjen suurimman muutoksen suunnan eli reunan normaalin.</a:t>
            </a:r>
          </a:p>
          <a:p>
            <a:pPr>
              <a:lnSpc>
                <a:spcPct val="80000"/>
              </a:lnSpc>
            </a:pPr>
            <a:endParaRPr lang="fi-FI" altLang="fi-FI" sz="2000" dirty="0"/>
          </a:p>
          <a:p>
            <a:pPr>
              <a:lnSpc>
                <a:spcPct val="80000"/>
              </a:lnSpc>
            </a:pPr>
            <a:r>
              <a:rPr lang="fi-FI" altLang="fi-FI" sz="2000" dirty="0"/>
              <a:t>Gradienttivektorin pituuden (suuruuden) perusteella voidaan tehdä päätelmiä reunalla tapahtuvien </a:t>
            </a:r>
            <a:r>
              <a:rPr lang="fi-FI" altLang="fi-FI" sz="2000" dirty="0" err="1"/>
              <a:t>sävyarvojen</a:t>
            </a:r>
            <a:r>
              <a:rPr lang="fi-FI" altLang="fi-FI" sz="2000" dirty="0"/>
              <a:t> muutoksen suuruudesta.</a:t>
            </a:r>
          </a:p>
          <a:p>
            <a:pPr>
              <a:lnSpc>
                <a:spcPct val="80000"/>
              </a:lnSpc>
            </a:pPr>
            <a:endParaRPr lang="fi-FI" altLang="fi-FI" sz="2000" dirty="0"/>
          </a:p>
          <a:p>
            <a:pPr>
              <a:lnSpc>
                <a:spcPct val="80000"/>
              </a:lnSpc>
            </a:pPr>
            <a:r>
              <a:rPr lang="fi-FI" altLang="fi-FI" sz="2000" dirty="0"/>
              <a:t>Gradientin suuntaa ja suuruutta voidaan käyttää reunapisteiden yhdistämisessä (linkittämisessä) eli rajaviivan määrityksessä.</a:t>
            </a:r>
          </a:p>
          <a:p>
            <a:pPr>
              <a:lnSpc>
                <a:spcPct val="80000"/>
              </a:lnSpc>
            </a:pPr>
            <a:endParaRPr lang="fi-FI" altLang="fi-FI" sz="2000" dirty="0"/>
          </a:p>
          <a:p>
            <a:pPr>
              <a:lnSpc>
                <a:spcPct val="80000"/>
              </a:lnSpc>
            </a:pPr>
            <a:r>
              <a:rPr lang="fi-FI" altLang="fi-FI" sz="2000" dirty="0"/>
              <a:t>Gradienttia voidaan approksimoida erilaisilla maskeilla. Esimerkkejä näistä ovat mm. </a:t>
            </a:r>
            <a:r>
              <a:rPr lang="fi-FI" altLang="fi-FI" sz="2000" dirty="0" err="1"/>
              <a:t>Prewittin</a:t>
            </a:r>
            <a:r>
              <a:rPr lang="fi-FI" altLang="fi-FI" sz="2000" dirty="0"/>
              <a:t> ja </a:t>
            </a:r>
            <a:r>
              <a:rPr lang="fi-FI" altLang="fi-FI" sz="2000" dirty="0" err="1"/>
              <a:t>Sobelin</a:t>
            </a:r>
            <a:r>
              <a:rPr lang="fi-FI" altLang="fi-FI" sz="2000" dirty="0"/>
              <a:t> maskit.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8AC5A3D-BFDC-4CD7-8215-E42015F1C83C}"/>
              </a:ext>
            </a:extLst>
          </p:cNvPr>
          <p:cNvSpPr>
            <a:spLocks noGrp="1" noChangeArrowheads="1"/>
          </p:cNvSpPr>
          <p:nvPr>
            <p:ph type="title"/>
          </p:nvPr>
        </p:nvSpPr>
        <p:spPr bwMode="auto">
          <a:xfrm>
            <a:off x="457200" y="746921"/>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Reunojen haku</a:t>
            </a:r>
          </a:p>
        </p:txBody>
      </p:sp>
      <p:pic>
        <p:nvPicPr>
          <p:cNvPr id="53251" name="Picture 3">
            <a:extLst>
              <a:ext uri="{FF2B5EF4-FFF2-40B4-BE49-F238E27FC236}">
                <a16:creationId xmlns:a16="http://schemas.microsoft.com/office/drawing/2014/main" id="{9F60C5A1-3AE6-4F94-92D2-A28772218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038350"/>
            <a:ext cx="70580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a:extLst>
              <a:ext uri="{FF2B5EF4-FFF2-40B4-BE49-F238E27FC236}">
                <a16:creationId xmlns:a16="http://schemas.microsoft.com/office/drawing/2014/main" id="{441D7210-688C-4CF7-B061-7EC6AA0FA49D}"/>
              </a:ext>
            </a:extLst>
          </p:cNvPr>
          <p:cNvSpPr txBox="1">
            <a:spLocks noChangeArrowheads="1"/>
          </p:cNvSpPr>
          <p:nvPr/>
        </p:nvSpPr>
        <p:spPr bwMode="auto">
          <a:xfrm>
            <a:off x="1020763" y="5427663"/>
            <a:ext cx="5462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fi-FI" altLang="fi-FI"/>
              <a:t>Suuntakulma alfa = tan</a:t>
            </a:r>
            <a:r>
              <a:rPr lang="fi-FI" altLang="fi-FI" baseline="30000"/>
              <a:t>-1</a:t>
            </a:r>
            <a:r>
              <a:rPr lang="fi-FI" altLang="fi-FI"/>
              <a:t>(Gy / Gx)</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7203003F-5F8B-4708-83FF-5DC90D7125BB}"/>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54275" name="Picture 3">
            <a:extLst>
              <a:ext uri="{FF2B5EF4-FFF2-40B4-BE49-F238E27FC236}">
                <a16:creationId xmlns:a16="http://schemas.microsoft.com/office/drawing/2014/main" id="{8458A1AC-5460-45CF-83EA-7D6F0485D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650" y="1628870"/>
            <a:ext cx="5037138"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a:extLst>
              <a:ext uri="{FF2B5EF4-FFF2-40B4-BE49-F238E27FC236}">
                <a16:creationId xmlns:a16="http://schemas.microsoft.com/office/drawing/2014/main" id="{75765FD8-31AD-4A7F-8753-9FA57FC373A8}"/>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55299" name="Picture 3">
            <a:extLst>
              <a:ext uri="{FF2B5EF4-FFF2-40B4-BE49-F238E27FC236}">
                <a16:creationId xmlns:a16="http://schemas.microsoft.com/office/drawing/2014/main" id="{FEC06B31-8054-4886-BC40-112DE3300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1858963"/>
            <a:ext cx="507523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F3F44CD5-7B1C-4541-8662-6141BEB04510}"/>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56323" name="Picture 3">
            <a:extLst>
              <a:ext uri="{FF2B5EF4-FFF2-40B4-BE49-F238E27FC236}">
                <a16:creationId xmlns:a16="http://schemas.microsoft.com/office/drawing/2014/main" id="{01EE04F4-EB87-470F-9F5B-3480D1F07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1854200"/>
            <a:ext cx="6270625"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a:extLst>
              <a:ext uri="{FF2B5EF4-FFF2-40B4-BE49-F238E27FC236}">
                <a16:creationId xmlns:a16="http://schemas.microsoft.com/office/drawing/2014/main" id="{74E6714F-C26A-41A7-A326-345182D2CAA6}"/>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57347" name="Picture 3">
            <a:extLst>
              <a:ext uri="{FF2B5EF4-FFF2-40B4-BE49-F238E27FC236}">
                <a16:creationId xmlns:a16="http://schemas.microsoft.com/office/drawing/2014/main" id="{1E8232AC-DA5F-489D-BCB0-00E962F76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2271713"/>
            <a:ext cx="62785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3CFB055-1174-4D85-B233-745EF7DDE21D}"/>
              </a:ext>
            </a:extLst>
          </p:cNvPr>
          <p:cNvSpPr>
            <a:spLocks noGrp="1" noChangeArrowheads="1"/>
          </p:cNvSpPr>
          <p:nvPr>
            <p:ph type="title"/>
          </p:nvPr>
        </p:nvSpPr>
        <p:spPr bwMode="auto">
          <a:xfrm>
            <a:off x="457200" y="675364"/>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Reunojen haku</a:t>
            </a:r>
          </a:p>
        </p:txBody>
      </p:sp>
      <p:sp>
        <p:nvSpPr>
          <p:cNvPr id="58371" name="Rectangle 3">
            <a:extLst>
              <a:ext uri="{FF2B5EF4-FFF2-40B4-BE49-F238E27FC236}">
                <a16:creationId xmlns:a16="http://schemas.microsoft.com/office/drawing/2014/main" id="{64328418-383C-46D1-85B1-7B908C0CEC33}"/>
              </a:ext>
            </a:extLst>
          </p:cNvPr>
          <p:cNvSpPr>
            <a:spLocks noGrp="1" noChangeArrowheads="1"/>
          </p:cNvSpPr>
          <p:nvPr>
            <p:ph type="body" idx="1"/>
          </p:nvPr>
        </p:nvSpPr>
        <p:spPr bwMode="auto">
          <a:xfrm>
            <a:off x="457200" y="188165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fi-FI" altLang="fi-FI" sz="2000" dirty="0"/>
              <a:t>Kaksiulotteinen toinen derivaatta = </a:t>
            </a:r>
            <a:r>
              <a:rPr lang="fi-FI" altLang="fi-FI" sz="2000" dirty="0" err="1"/>
              <a:t>Laplacian</a:t>
            </a:r>
            <a:r>
              <a:rPr lang="fi-FI" altLang="fi-FI" sz="2000" dirty="0"/>
              <a:t>.</a:t>
            </a:r>
          </a:p>
          <a:p>
            <a:pPr>
              <a:lnSpc>
                <a:spcPct val="80000"/>
              </a:lnSpc>
            </a:pPr>
            <a:endParaRPr lang="fi-FI" altLang="fi-FI" sz="2000" dirty="0"/>
          </a:p>
          <a:p>
            <a:pPr>
              <a:lnSpc>
                <a:spcPct val="80000"/>
              </a:lnSpc>
            </a:pPr>
            <a:r>
              <a:rPr lang="fi-FI" altLang="fi-FI" sz="2000" dirty="0"/>
              <a:t>Reuna sijaitsee toisen derivaatan paikallisen minimin ja paikallisen maksimin välisessä nollakohdassa (ns. </a:t>
            </a:r>
            <a:r>
              <a:rPr lang="fi-FI" altLang="fi-FI" sz="2000" dirty="0" err="1"/>
              <a:t>zero-crossing</a:t>
            </a:r>
            <a:r>
              <a:rPr lang="fi-FI" altLang="fi-FI" sz="2000" dirty="0"/>
              <a:t>).</a:t>
            </a:r>
          </a:p>
          <a:p>
            <a:pPr>
              <a:lnSpc>
                <a:spcPct val="80000"/>
              </a:lnSpc>
            </a:pPr>
            <a:endParaRPr lang="fi-FI" altLang="fi-FI" sz="2000" dirty="0"/>
          </a:p>
          <a:p>
            <a:pPr>
              <a:lnSpc>
                <a:spcPct val="80000"/>
              </a:lnSpc>
            </a:pPr>
            <a:r>
              <a:rPr lang="fi-FI" altLang="fi-FI" sz="2000" dirty="0"/>
              <a:t>Menetelmä lasketaan toisen derivaatan approksimaatiot maskioperaatiolla ja haetaan tämän jälkeen em. nollakohdat.</a:t>
            </a:r>
          </a:p>
          <a:p>
            <a:pPr>
              <a:lnSpc>
                <a:spcPct val="80000"/>
              </a:lnSpc>
            </a:pPr>
            <a:endParaRPr lang="fi-FI" altLang="fi-FI"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36F3ED3C-E81A-443B-B2D4-32DB48D2DA16}"/>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59395" name="Picture 3">
            <a:extLst>
              <a:ext uri="{FF2B5EF4-FFF2-40B4-BE49-F238E27FC236}">
                <a16:creationId xmlns:a16="http://schemas.microsoft.com/office/drawing/2014/main" id="{CC960746-B4A0-4D1C-B1D1-5E0C88260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2165350"/>
            <a:ext cx="5013325"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8F67CAD0-4E96-4EBE-A261-828A62886BC3}"/>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60419" name="Picture 3">
            <a:extLst>
              <a:ext uri="{FF2B5EF4-FFF2-40B4-BE49-F238E27FC236}">
                <a16:creationId xmlns:a16="http://schemas.microsoft.com/office/drawing/2014/main" id="{80B38E43-B034-48C6-AEA0-2413A8BE2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601788"/>
            <a:ext cx="4868863"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4">
            <a:extLst>
              <a:ext uri="{FF2B5EF4-FFF2-40B4-BE49-F238E27FC236}">
                <a16:creationId xmlns:a16="http://schemas.microsoft.com/office/drawing/2014/main" id="{337D6D47-E121-4CF0-814E-64703E0AE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13" y="1579563"/>
            <a:ext cx="4906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B5B3B38-C7F6-4BB9-A5D6-58FC81912AF6}"/>
              </a:ext>
            </a:extLst>
          </p:cNvPr>
          <p:cNvSpPr>
            <a:spLocks noGrp="1" noChangeArrowheads="1"/>
          </p:cNvSpPr>
          <p:nvPr>
            <p:ph type="title"/>
          </p:nvPr>
        </p:nvSpPr>
        <p:spPr bwMode="auto">
          <a:xfrm>
            <a:off x="457200" y="699219"/>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dirty="0"/>
              <a:t>Reunapisteiden linkittäminen</a:t>
            </a:r>
          </a:p>
        </p:txBody>
      </p:sp>
      <p:sp>
        <p:nvSpPr>
          <p:cNvPr id="61443" name="Rectangle 3">
            <a:extLst>
              <a:ext uri="{FF2B5EF4-FFF2-40B4-BE49-F238E27FC236}">
                <a16:creationId xmlns:a16="http://schemas.microsoft.com/office/drawing/2014/main" id="{70AE984B-04C9-4AF4-B77D-DEA52A94E37A}"/>
              </a:ext>
            </a:extLst>
          </p:cNvPr>
          <p:cNvSpPr>
            <a:spLocks noGrp="1" noChangeArrowheads="1"/>
          </p:cNvSpPr>
          <p:nvPr>
            <p:ph type="body" idx="1"/>
          </p:nvPr>
        </p:nvSpPr>
        <p:spPr bwMode="auto">
          <a:xfrm>
            <a:off x="457200" y="1889609"/>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fi-FI" altLang="fi-FI" sz="2000" dirty="0"/>
              <a:t>Yksittäisten reunapisteiden löytäminen kuvasta on verraten helppoa. Sitäkin vaikeampaa on muodostaa yhtenäisiä ja ohuita rajaviivoja, jotka rajaisivat kuvassa näkyvät kohteet toisistaan ja taustasta.</a:t>
            </a:r>
          </a:p>
          <a:p>
            <a:pPr>
              <a:lnSpc>
                <a:spcPct val="80000"/>
              </a:lnSpc>
            </a:pPr>
            <a:endParaRPr lang="fi-FI" altLang="fi-FI" sz="2000" dirty="0"/>
          </a:p>
          <a:p>
            <a:pPr>
              <a:lnSpc>
                <a:spcPct val="80000"/>
              </a:lnSpc>
            </a:pPr>
            <a:r>
              <a:rPr lang="fi-FI" altLang="fi-FI" sz="2000" dirty="0"/>
              <a:t>Löydettyjen reunapisteiden yhdistely merkitseviksi rajaviivoiksi voidaan toteuttaa joko paikallisin (esim. gradientin suunnan ja suuruuden tutkiminen) tai koko kuva-alaa koskevin globaalein operaatioin (esim. </a:t>
            </a:r>
            <a:r>
              <a:rPr lang="fi-FI" altLang="fi-FI" sz="2000" dirty="0" err="1"/>
              <a:t>Hough</a:t>
            </a:r>
            <a:r>
              <a:rPr lang="fi-FI" altLang="fi-FI" sz="2000" dirty="0"/>
              <a:t>-muunnos).</a:t>
            </a:r>
          </a:p>
          <a:p>
            <a:pPr>
              <a:lnSpc>
                <a:spcPct val="80000"/>
              </a:lnSpc>
            </a:pPr>
            <a:endParaRPr lang="fi-FI" altLang="fi-FI" sz="2000" dirty="0"/>
          </a:p>
          <a:p>
            <a:pPr>
              <a:lnSpc>
                <a:spcPct val="80000"/>
              </a:lnSpc>
            </a:pPr>
            <a:r>
              <a:rPr lang="fi-FI" altLang="fi-FI" sz="2000" dirty="0"/>
              <a:t>Liittyneet reunapisteet voidaan nimetä/luokitella </a:t>
            </a:r>
            <a:r>
              <a:rPr lang="fi-FI" altLang="fi-FI" sz="2000" dirty="0" err="1"/>
              <a:t>matlabissa</a:t>
            </a:r>
            <a:r>
              <a:rPr lang="fi-FI" altLang="fi-FI" sz="2000" dirty="0"/>
              <a:t> </a:t>
            </a:r>
            <a:r>
              <a:rPr lang="fi-FI" altLang="fi-FI" sz="2000" i="1" dirty="0" err="1"/>
              <a:t>bwlabel</a:t>
            </a:r>
            <a:r>
              <a:rPr lang="fi-FI" altLang="fi-FI" sz="2000" dirty="0"/>
              <a:t>-funktiolla.</a:t>
            </a:r>
          </a:p>
          <a:p>
            <a:pPr>
              <a:lnSpc>
                <a:spcPct val="80000"/>
              </a:lnSpc>
              <a:buFontTx/>
              <a:buNone/>
            </a:pPr>
            <a:endParaRPr lang="fi-FI" altLang="fi-FI"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2EE1B22D-B249-40E8-868A-077E75B39C60}"/>
              </a:ext>
            </a:extLst>
          </p:cNvPr>
          <p:cNvSpPr txBox="1">
            <a:spLocks noChangeArrowheads="1"/>
          </p:cNvSpPr>
          <p:nvPr/>
        </p:nvSpPr>
        <p:spPr bwMode="auto">
          <a:xfrm>
            <a:off x="1404938" y="722313"/>
            <a:ext cx="4556055"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defRPr/>
            </a:pPr>
            <a:r>
              <a:rPr lang="en-US">
                <a:solidFill>
                  <a:srgbClr val="FF0000"/>
                </a:solidFill>
                <a:latin typeface="Verdana" pitchFamily="34" charset="0"/>
              </a:rPr>
              <a:t>Digital </a:t>
            </a:r>
            <a:r>
              <a:rPr lang="en-US" dirty="0">
                <a:solidFill>
                  <a:srgbClr val="FF0000"/>
                </a:solidFill>
                <a:latin typeface="Verdana" pitchFamily="34" charset="0"/>
              </a:rPr>
              <a:t>Image Fundamentals</a:t>
            </a:r>
            <a:endParaRPr lang="en-US" dirty="0"/>
          </a:p>
        </p:txBody>
      </p:sp>
      <p:pic>
        <p:nvPicPr>
          <p:cNvPr id="7171" name="Picture 3">
            <a:extLst>
              <a:ext uri="{FF2B5EF4-FFF2-40B4-BE49-F238E27FC236}">
                <a16:creationId xmlns:a16="http://schemas.microsoft.com/office/drawing/2014/main" id="{4ED46831-335D-4FB2-B783-A8BE00449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3" y="1579563"/>
            <a:ext cx="6175375"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F79F60C0-E75F-49CF-94EA-CBAD6FF52B03}"/>
              </a:ext>
            </a:extLst>
          </p:cNvPr>
          <p:cNvSpPr txBox="1">
            <a:spLocks noChangeArrowheads="1"/>
          </p:cNvSpPr>
          <p:nvPr/>
        </p:nvSpPr>
        <p:spPr bwMode="auto">
          <a:xfrm>
            <a:off x="2857366" y="500063"/>
            <a:ext cx="3441968" cy="830997"/>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a:defRPr/>
            </a:pPr>
            <a:endParaRPr lang="en-US" dirty="0">
              <a:solidFill>
                <a:srgbClr val="FF0000"/>
              </a:solidFill>
              <a:latin typeface="Verdana" pitchFamily="34" charset="0"/>
            </a:endParaRPr>
          </a:p>
          <a:p>
            <a:pPr algn="ctr">
              <a:defRPr/>
            </a:pPr>
            <a:r>
              <a:rPr lang="en-US" dirty="0">
                <a:solidFill>
                  <a:srgbClr val="FF0000"/>
                </a:solidFill>
                <a:latin typeface="Verdana" pitchFamily="34" charset="0"/>
              </a:rPr>
              <a:t>Image Segmentation</a:t>
            </a:r>
            <a:endParaRPr lang="en-US" dirty="0"/>
          </a:p>
        </p:txBody>
      </p:sp>
      <p:pic>
        <p:nvPicPr>
          <p:cNvPr id="62467" name="Picture 3">
            <a:extLst>
              <a:ext uri="{FF2B5EF4-FFF2-40B4-BE49-F238E27FC236}">
                <a16:creationId xmlns:a16="http://schemas.microsoft.com/office/drawing/2014/main" id="{5EFE2027-32B5-45B6-9A24-9BBD109A2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1773238"/>
            <a:ext cx="59515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9DE226E-0A71-47B6-82E7-64D59CE6C7FD}"/>
              </a:ext>
            </a:extLst>
          </p:cNvPr>
          <p:cNvSpPr>
            <a:spLocks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a:t>Kuvan avaaminen Matlabissa</a:t>
            </a:r>
          </a:p>
        </p:txBody>
      </p:sp>
      <p:sp>
        <p:nvSpPr>
          <p:cNvPr id="63491" name="Rectangle 3">
            <a:extLst>
              <a:ext uri="{FF2B5EF4-FFF2-40B4-BE49-F238E27FC236}">
                <a16:creationId xmlns:a16="http://schemas.microsoft.com/office/drawing/2014/main" id="{A0CDC5ED-7B9D-4A39-997E-1C82B5145926}"/>
              </a:ext>
            </a:extLst>
          </p:cNvPr>
          <p:cNvSpPr>
            <a:spLocks noChangeArrowheads="1"/>
          </p:cNvSpPr>
          <p:nvPr>
            <p:ph type="body" idx="1"/>
          </p:nvPr>
        </p:nvSpPr>
        <p:spPr bwMode="auto">
          <a:xfrm>
            <a:off x="685800" y="2072517"/>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81000" indent="-381000"/>
            <a:r>
              <a:rPr lang="fi-FI" altLang="fi-FI" sz="2000" dirty="0"/>
              <a:t>Kuvan lukeminen tiedostosta:</a:t>
            </a:r>
          </a:p>
          <a:p>
            <a:pPr marL="838200" lvl="1" indent="-381000">
              <a:buFontTx/>
              <a:buNone/>
            </a:pPr>
            <a:r>
              <a:rPr lang="fi-FI" altLang="fi-FI" sz="1800" dirty="0"/>
              <a:t>	</a:t>
            </a:r>
            <a:r>
              <a:rPr lang="fi-FI" altLang="fi-FI" sz="1800" b="1" dirty="0" err="1"/>
              <a:t>imread</a:t>
            </a:r>
            <a:r>
              <a:rPr lang="fi-FI" altLang="fi-FI" sz="1800" b="1" dirty="0"/>
              <a:t>(’Kuvan </a:t>
            </a:r>
            <a:r>
              <a:rPr lang="fi-FI" altLang="fi-FI" sz="1800" b="1" dirty="0" err="1"/>
              <a:t>polku’,’kuva</a:t>
            </a:r>
            <a:r>
              <a:rPr lang="fi-FI" altLang="fi-FI" sz="1800" b="1" dirty="0"/>
              <a:t> tyyppi’)</a:t>
            </a:r>
          </a:p>
          <a:p>
            <a:pPr marL="838200" lvl="1" indent="-381000"/>
            <a:r>
              <a:rPr lang="fi-FI" altLang="fi-FI" sz="1800" dirty="0"/>
              <a:t>esim. I = </a:t>
            </a:r>
            <a:r>
              <a:rPr lang="fi-FI" altLang="fi-FI" sz="1800" dirty="0" err="1"/>
              <a:t>imread</a:t>
            </a:r>
            <a:r>
              <a:rPr lang="fi-FI" altLang="fi-FI" sz="1800" dirty="0"/>
              <a:t>(’c:\</a:t>
            </a:r>
            <a:r>
              <a:rPr lang="fi-FI" altLang="fi-FI" sz="1800" dirty="0" err="1"/>
              <a:t>temp</a:t>
            </a:r>
            <a:r>
              <a:rPr lang="fi-FI" altLang="fi-FI" sz="1800" dirty="0"/>
              <a:t>\</a:t>
            </a:r>
            <a:r>
              <a:rPr lang="fi-FI" altLang="fi-FI" sz="1800" dirty="0" err="1"/>
              <a:t>kuva.jpg’,’jpg</a:t>
            </a:r>
            <a:r>
              <a:rPr lang="fi-FI" altLang="fi-FI" sz="1800" dirty="0"/>
              <a:t>’) lukee jpg tyyppisen kuvan annetusta polusta matriisiin I.</a:t>
            </a:r>
          </a:p>
          <a:p>
            <a:pPr marL="381000" indent="-381000"/>
            <a:endParaRPr lang="fi-FI" altLang="fi-FI" sz="2000" dirty="0"/>
          </a:p>
          <a:p>
            <a:pPr marL="381000" indent="-381000"/>
            <a:r>
              <a:rPr lang="fi-FI" altLang="fi-FI" sz="2000" dirty="0"/>
              <a:t>Huomio tietotyypit: </a:t>
            </a:r>
            <a:r>
              <a:rPr lang="fi-FI" altLang="fi-FI" sz="2000" dirty="0" err="1"/>
              <a:t>double</a:t>
            </a:r>
            <a:r>
              <a:rPr lang="fi-FI" altLang="fi-FI" sz="2000" dirty="0"/>
              <a:t> laskentaa varten, uint8 esittämistä varten. Tyypin saa selville antamalla komennon </a:t>
            </a:r>
            <a:r>
              <a:rPr lang="fi-FI" altLang="fi-FI" sz="2000" dirty="0" err="1"/>
              <a:t>whos</a:t>
            </a:r>
            <a:r>
              <a:rPr lang="fi-FI" altLang="fi-FI" sz="2000" dirty="0"/>
              <a:t>.</a:t>
            </a:r>
          </a:p>
          <a:p>
            <a:pPr marL="838200" lvl="1" indent="-381000"/>
            <a:r>
              <a:rPr lang="fi-FI" altLang="fi-FI" sz="1800" dirty="0"/>
              <a:t>Tietotyypin voi muuttaa, esimerkkinä tietotyypin muuttaminen </a:t>
            </a:r>
            <a:r>
              <a:rPr lang="fi-FI" altLang="fi-FI" sz="1800" dirty="0" err="1"/>
              <a:t>double</a:t>
            </a:r>
            <a:r>
              <a:rPr lang="fi-FI" altLang="fi-FI" sz="1800" dirty="0"/>
              <a:t>-tyyppiin: I = </a:t>
            </a:r>
            <a:r>
              <a:rPr lang="fi-FI" altLang="fi-FI" sz="1800" dirty="0" err="1"/>
              <a:t>double</a:t>
            </a:r>
            <a:r>
              <a:rPr lang="fi-FI" altLang="fi-FI" sz="1800" dirty="0"/>
              <a:t>(I)</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E123739-96A9-4EF0-B2B1-009FFF8879E6}"/>
              </a:ext>
            </a:extLst>
          </p:cNvPr>
          <p:cNvSpPr>
            <a:spLocks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a:t>Kuvan tallettaminen Matlabissa</a:t>
            </a:r>
          </a:p>
        </p:txBody>
      </p:sp>
      <p:sp>
        <p:nvSpPr>
          <p:cNvPr id="64515" name="Rectangle 3">
            <a:extLst>
              <a:ext uri="{FF2B5EF4-FFF2-40B4-BE49-F238E27FC236}">
                <a16:creationId xmlns:a16="http://schemas.microsoft.com/office/drawing/2014/main" id="{D84830D2-F251-4CBF-9689-732734A5176D}"/>
              </a:ext>
            </a:extLst>
          </p:cNvPr>
          <p:cNvSpPr>
            <a:spLocks noChangeArrowheads="1"/>
          </p:cNvSpPr>
          <p:nvPr>
            <p:ph type="body" idx="1"/>
          </p:nvPr>
        </p:nvSpPr>
        <p:spPr bwMode="auto">
          <a:xfrm>
            <a:off x="714375" y="1981200"/>
            <a:ext cx="7743825" cy="4471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2000" dirty="0"/>
              <a:t>Kuvamatriisin  tallettaminen tiedostoon:</a:t>
            </a:r>
          </a:p>
          <a:p>
            <a:pPr lvl="1">
              <a:buFontTx/>
              <a:buNone/>
            </a:pPr>
            <a:r>
              <a:rPr lang="fi-FI" altLang="fi-FI" sz="1800" dirty="0"/>
              <a:t>	</a:t>
            </a:r>
            <a:r>
              <a:rPr lang="fi-FI" altLang="fi-FI" sz="1800" b="1" dirty="0" err="1"/>
              <a:t>imwrite</a:t>
            </a:r>
            <a:r>
              <a:rPr lang="fi-FI" altLang="fi-FI" sz="1800" b="1" dirty="0"/>
              <a:t>(</a:t>
            </a:r>
            <a:r>
              <a:rPr lang="fi-FI" altLang="fi-FI" sz="1800" b="1" dirty="0" err="1"/>
              <a:t>Matriisi,’Kuvan</a:t>
            </a:r>
            <a:r>
              <a:rPr lang="fi-FI" altLang="fi-FI" sz="1800" b="1" dirty="0"/>
              <a:t> </a:t>
            </a:r>
            <a:r>
              <a:rPr lang="fi-FI" altLang="fi-FI" sz="1800" b="1" dirty="0" err="1"/>
              <a:t>polku’,’kuva</a:t>
            </a:r>
            <a:r>
              <a:rPr lang="fi-FI" altLang="fi-FI" sz="1800" b="1" dirty="0"/>
              <a:t> tyyppi’)</a:t>
            </a:r>
          </a:p>
          <a:p>
            <a:pPr lvl="1"/>
            <a:r>
              <a:rPr lang="fi-FI" altLang="fi-FI" sz="1800" dirty="0"/>
              <a:t>esim. </a:t>
            </a:r>
            <a:r>
              <a:rPr lang="fi-FI" altLang="fi-FI" sz="1800" dirty="0" err="1"/>
              <a:t>imwrite</a:t>
            </a:r>
            <a:r>
              <a:rPr lang="fi-FI" altLang="fi-FI" sz="1800" dirty="0"/>
              <a:t>(</a:t>
            </a:r>
            <a:r>
              <a:rPr lang="fi-FI" altLang="fi-FI" sz="1800" dirty="0" err="1"/>
              <a:t>I,’c</a:t>
            </a:r>
            <a:r>
              <a:rPr lang="fi-FI" altLang="fi-FI" sz="1800" dirty="0"/>
              <a:t>:\</a:t>
            </a:r>
            <a:r>
              <a:rPr lang="fi-FI" altLang="fi-FI" sz="1800" dirty="0" err="1"/>
              <a:t>temp</a:t>
            </a:r>
            <a:r>
              <a:rPr lang="fi-FI" altLang="fi-FI" sz="1800" dirty="0"/>
              <a:t>\kuva2.jpg’,’jpg’) tallettaa matriisin I jpg-kuvana hakemistoon c:\temp\ nimellä kuva2.jpg</a:t>
            </a:r>
          </a:p>
          <a:p>
            <a:pPr lvl="1"/>
            <a:r>
              <a:rPr lang="fi-FI" altLang="fi-FI" sz="1800" dirty="0"/>
              <a:t>Tuetut kuvatiedostotyypit: katso </a:t>
            </a:r>
            <a:r>
              <a:rPr lang="fi-FI" altLang="fi-FI" sz="1800" dirty="0" err="1"/>
              <a:t>Matalabin</a:t>
            </a:r>
            <a:r>
              <a:rPr lang="fi-FI" altLang="fi-FI" sz="1800" dirty="0"/>
              <a:t> help (</a:t>
            </a:r>
            <a:r>
              <a:rPr lang="fi-FI" altLang="fi-FI" sz="1800" dirty="0" err="1"/>
              <a:t>imread</a:t>
            </a:r>
            <a:r>
              <a:rPr lang="fi-FI" altLang="fi-FI" sz="1800" dirty="0"/>
              <a:t> ja </a:t>
            </a:r>
            <a:r>
              <a:rPr lang="fi-FI" altLang="fi-FI" sz="1800" dirty="0" err="1"/>
              <a:t>imwrite</a:t>
            </a:r>
            <a:r>
              <a:rPr lang="fi-FI" altLang="fi-FI" sz="1800" dirty="0"/>
              <a:t>)</a:t>
            </a:r>
          </a:p>
          <a:p>
            <a:r>
              <a:rPr lang="fi-FI" altLang="fi-FI" sz="2000" dirty="0"/>
              <a:t>Jos halutaan tallettaa kuvamatriisin sijasta </a:t>
            </a:r>
            <a:r>
              <a:rPr lang="fi-FI" altLang="fi-FI" sz="2000" dirty="0" err="1"/>
              <a:t>matlab:in</a:t>
            </a:r>
            <a:r>
              <a:rPr lang="fi-FI" altLang="fi-FI" sz="2000" dirty="0"/>
              <a:t> </a:t>
            </a:r>
            <a:r>
              <a:rPr lang="fi-FI" altLang="fi-FI" sz="2000" dirty="0" err="1"/>
              <a:t>figure</a:t>
            </a:r>
            <a:r>
              <a:rPr lang="fi-FI" altLang="fi-FI" sz="2000" dirty="0"/>
              <a:t> komennolla luotu kuva kaikkine muotoiluineen, voidaan käyttää komentoa </a:t>
            </a:r>
          </a:p>
          <a:p>
            <a:pPr lvl="1">
              <a:buFontTx/>
              <a:buNone/>
            </a:pPr>
            <a:r>
              <a:rPr lang="fi-FI" altLang="fi-FI" sz="1800" b="1" dirty="0"/>
              <a:t>saveas(Kuvan </a:t>
            </a:r>
            <a:r>
              <a:rPr lang="fi-FI" altLang="fi-FI" sz="1800" b="1" dirty="0" err="1"/>
              <a:t>kahva,’Kuvan</a:t>
            </a:r>
            <a:r>
              <a:rPr lang="fi-FI" altLang="fi-FI" sz="1800" b="1" dirty="0"/>
              <a:t> </a:t>
            </a:r>
            <a:r>
              <a:rPr lang="fi-FI" altLang="fi-FI" sz="1800" b="1" dirty="0" err="1"/>
              <a:t>polku’,’kuva</a:t>
            </a:r>
            <a:r>
              <a:rPr lang="fi-FI" altLang="fi-FI" sz="1800" b="1" dirty="0"/>
              <a:t> tyyppi’)</a:t>
            </a:r>
          </a:p>
          <a:p>
            <a:pPr lvl="1"/>
            <a:r>
              <a:rPr lang="fi-FI" altLang="fi-FI" sz="1800" dirty="0"/>
              <a:t>esim. saveas(</a:t>
            </a:r>
            <a:r>
              <a:rPr lang="fi-FI" altLang="fi-FI" sz="1800" dirty="0" err="1"/>
              <a:t>gcf</a:t>
            </a:r>
            <a:r>
              <a:rPr lang="fi-FI" altLang="fi-FI" sz="1800" dirty="0"/>
              <a:t>,’c:\</a:t>
            </a:r>
            <a:r>
              <a:rPr lang="fi-FI" altLang="fi-FI" sz="1800" dirty="0" err="1"/>
              <a:t>temp</a:t>
            </a:r>
            <a:r>
              <a:rPr lang="fi-FI" altLang="fi-FI" sz="1800" dirty="0"/>
              <a:t>\kuva3.tif’,’tif’) tallettaa senhetkisen aktiivisen ikkunan sisällön </a:t>
            </a:r>
            <a:r>
              <a:rPr lang="fi-FI" altLang="fi-FI" sz="1800" dirty="0" err="1"/>
              <a:t>tif</a:t>
            </a:r>
            <a:r>
              <a:rPr lang="fi-FI" altLang="fi-FI" sz="1800" dirty="0"/>
              <a:t>-tyyppisenä kuvatiedostoon kuva3.tif.</a:t>
            </a:r>
          </a:p>
          <a:p>
            <a:pPr lvl="1"/>
            <a:endParaRPr lang="fi-FI" altLang="fi-FI" sz="1800" dirty="0"/>
          </a:p>
          <a:p>
            <a:pPr lvl="1">
              <a:buFontTx/>
              <a:buNone/>
            </a:pPr>
            <a:endParaRPr lang="fi-FI" altLang="fi-FI" sz="200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73BF5B8-D7E2-485E-8665-CC09507500EB}"/>
              </a:ext>
            </a:extLst>
          </p:cNvPr>
          <p:cNvSpPr>
            <a:spLocks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i-FI" altLang="fi-FI" sz="3200"/>
              <a:t>Kuvan katseleminen Matlabissa</a:t>
            </a:r>
          </a:p>
        </p:txBody>
      </p:sp>
      <p:sp>
        <p:nvSpPr>
          <p:cNvPr id="65539" name="Rectangle 3">
            <a:extLst>
              <a:ext uri="{FF2B5EF4-FFF2-40B4-BE49-F238E27FC236}">
                <a16:creationId xmlns:a16="http://schemas.microsoft.com/office/drawing/2014/main" id="{67AC1F7E-7819-4EAD-AC9D-31B1310297D2}"/>
              </a:ext>
            </a:extLst>
          </p:cNvPr>
          <p:cNvSpPr>
            <a:spLocks noChangeArrowheads="1"/>
          </p:cNvSpPr>
          <p:nvPr>
            <p:ph type="body" idx="1"/>
          </p:nvPr>
        </p:nvSpPr>
        <p:spPr bwMode="auto">
          <a:xfrm>
            <a:off x="685800" y="19812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fi-FI" altLang="fi-FI" sz="2400"/>
              <a:t>Kuvan näyttäminen:</a:t>
            </a:r>
          </a:p>
          <a:p>
            <a:pPr lvl="1">
              <a:lnSpc>
                <a:spcPct val="90000"/>
              </a:lnSpc>
              <a:buFontTx/>
              <a:buNone/>
            </a:pPr>
            <a:r>
              <a:rPr lang="fi-FI" altLang="fi-FI" sz="1800" b="1"/>
              <a:t>imshow(Matriisi) </a:t>
            </a:r>
            <a:r>
              <a:rPr lang="fi-FI" altLang="fi-FI" sz="1800"/>
              <a:t>tai</a:t>
            </a:r>
            <a:r>
              <a:rPr lang="fi-FI" altLang="fi-FI" sz="1800" b="1"/>
              <a:t> </a:t>
            </a:r>
          </a:p>
          <a:p>
            <a:pPr lvl="1">
              <a:lnSpc>
                <a:spcPct val="90000"/>
              </a:lnSpc>
              <a:buFontTx/>
              <a:buNone/>
            </a:pPr>
            <a:endParaRPr lang="fi-FI" altLang="fi-FI" sz="1800" b="1"/>
          </a:p>
          <a:p>
            <a:pPr lvl="1">
              <a:lnSpc>
                <a:spcPct val="90000"/>
              </a:lnSpc>
              <a:buFontTx/>
              <a:buNone/>
            </a:pPr>
            <a:r>
              <a:rPr lang="fi-FI" altLang="fi-FI" sz="1800" b="1"/>
              <a:t>imshow(Matriisi,n)</a:t>
            </a:r>
            <a:r>
              <a:rPr lang="fi-FI" altLang="fi-FI" sz="1800"/>
              <a:t>, jossa n on sävyjen määrä, tai</a:t>
            </a:r>
          </a:p>
          <a:p>
            <a:pPr lvl="1">
              <a:lnSpc>
                <a:spcPct val="90000"/>
              </a:lnSpc>
              <a:buFontTx/>
              <a:buNone/>
            </a:pPr>
            <a:endParaRPr lang="fi-FI" altLang="fi-FI" sz="1600" b="1"/>
          </a:p>
          <a:p>
            <a:pPr lvl="1">
              <a:lnSpc>
                <a:spcPct val="90000"/>
              </a:lnSpc>
              <a:buFontTx/>
              <a:buNone/>
            </a:pPr>
            <a:r>
              <a:rPr lang="fi-FI" altLang="fi-FI" sz="1800" b="1"/>
              <a:t>imshow(Matriisi,[])</a:t>
            </a:r>
            <a:r>
              <a:rPr lang="fi-FI" altLang="fi-FI" sz="1800"/>
              <a:t>, joka skaalaa kuvan sävyarvot esitystä varten siten, että 		           Matriisin pienin arvo kuvastaa mustaa ja suurin arvo 		           valkoista</a:t>
            </a:r>
          </a:p>
          <a:p>
            <a:pPr>
              <a:lnSpc>
                <a:spcPct val="90000"/>
              </a:lnSpc>
              <a:buFontTx/>
              <a:buNone/>
            </a:pPr>
            <a:endParaRPr lang="fi-FI" altLang="fi-FI" sz="18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6B210FFB-C931-4209-9752-9CF01265B405}"/>
              </a:ext>
            </a:extLst>
          </p:cNvPr>
          <p:cNvSpPr txBox="1">
            <a:spLocks noChangeArrowheads="1"/>
          </p:cNvSpPr>
          <p:nvPr/>
        </p:nvSpPr>
        <p:spPr bwMode="auto">
          <a:xfrm>
            <a:off x="1404938" y="722313"/>
            <a:ext cx="4556055"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defRPr/>
            </a:pPr>
            <a:r>
              <a:rPr lang="en-US">
                <a:solidFill>
                  <a:srgbClr val="FF0000"/>
                </a:solidFill>
                <a:latin typeface="Verdana" pitchFamily="34" charset="0"/>
              </a:rPr>
              <a:t>Digital </a:t>
            </a:r>
            <a:r>
              <a:rPr lang="en-US" dirty="0">
                <a:solidFill>
                  <a:srgbClr val="FF0000"/>
                </a:solidFill>
                <a:latin typeface="Verdana" pitchFamily="34" charset="0"/>
              </a:rPr>
              <a:t>Image Fundamentals</a:t>
            </a:r>
            <a:endParaRPr lang="en-US" dirty="0"/>
          </a:p>
        </p:txBody>
      </p:sp>
      <p:pic>
        <p:nvPicPr>
          <p:cNvPr id="8195" name="Picture 3">
            <a:extLst>
              <a:ext uri="{FF2B5EF4-FFF2-40B4-BE49-F238E27FC236}">
                <a16:creationId xmlns:a16="http://schemas.microsoft.com/office/drawing/2014/main" id="{6E2A6EB5-B2B0-4A27-92BD-2C88800F2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1593850"/>
            <a:ext cx="5278438"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509EF13A-F56D-4067-A6E8-BE56C5EA3617}"/>
              </a:ext>
            </a:extLst>
          </p:cNvPr>
          <p:cNvSpPr txBox="1">
            <a:spLocks noChangeArrowheads="1"/>
          </p:cNvSpPr>
          <p:nvPr/>
        </p:nvSpPr>
        <p:spPr bwMode="auto">
          <a:xfrm>
            <a:off x="1404938" y="722313"/>
            <a:ext cx="4556055" cy="461665"/>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defRPr/>
            </a:pPr>
            <a:r>
              <a:rPr lang="en-US">
                <a:solidFill>
                  <a:srgbClr val="FF0000"/>
                </a:solidFill>
                <a:latin typeface="Verdana" pitchFamily="34" charset="0"/>
              </a:rPr>
              <a:t>Digital </a:t>
            </a:r>
            <a:r>
              <a:rPr lang="en-US" dirty="0">
                <a:solidFill>
                  <a:srgbClr val="FF0000"/>
                </a:solidFill>
                <a:latin typeface="Verdana" pitchFamily="34" charset="0"/>
              </a:rPr>
              <a:t>Image Fundamentals</a:t>
            </a:r>
            <a:endParaRPr lang="en-US" dirty="0"/>
          </a:p>
        </p:txBody>
      </p:sp>
      <p:pic>
        <p:nvPicPr>
          <p:cNvPr id="9219" name="Picture 3">
            <a:extLst>
              <a:ext uri="{FF2B5EF4-FFF2-40B4-BE49-F238E27FC236}">
                <a16:creationId xmlns:a16="http://schemas.microsoft.com/office/drawing/2014/main" id="{DE7C31F5-41CA-4460-92D0-6D6DCD5BF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38" y="1566863"/>
            <a:ext cx="5354637"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8">
            <a:extLst>
              <a:ext uri="{FF2B5EF4-FFF2-40B4-BE49-F238E27FC236}">
                <a16:creationId xmlns:a16="http://schemas.microsoft.com/office/drawing/2014/main" id="{7AA91EBB-84E3-4AD0-BFA9-7178E3EA4553}"/>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fi-FI" altLang="fi-FI" sz="3200">
                <a:solidFill>
                  <a:schemeClr val="tx2"/>
                </a:solidFill>
              </a:rPr>
              <a:t>Digitaalinen kuva / digitaalikuva</a:t>
            </a:r>
            <a:endParaRPr lang="en-US" altLang="fi-FI" sz="3200">
              <a:solidFill>
                <a:schemeClr val="tx2"/>
              </a:solidFill>
            </a:endParaRPr>
          </a:p>
        </p:txBody>
      </p:sp>
      <p:sp>
        <p:nvSpPr>
          <p:cNvPr id="10243" name="Rectangle 1029">
            <a:extLst>
              <a:ext uri="{FF2B5EF4-FFF2-40B4-BE49-F238E27FC236}">
                <a16:creationId xmlns:a16="http://schemas.microsoft.com/office/drawing/2014/main" id="{0B2FDC4B-AA93-41C5-B5A5-833D931036E5}"/>
              </a:ext>
            </a:extLst>
          </p:cNvPr>
          <p:cNvSpPr>
            <a:spLocks noChangeArrowheads="1"/>
          </p:cNvSpPr>
          <p:nvPr/>
        </p:nvSpPr>
        <p:spPr bwMode="auto">
          <a:xfrm>
            <a:off x="685800" y="1609725"/>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fi-FI" altLang="fi-FI" sz="2000"/>
              <a:t>Digitaalikuva on kuva, jonka paikkakoordinaatit että valoisuus ovat diskreettejä</a:t>
            </a:r>
          </a:p>
          <a:p>
            <a:pPr lvl="1">
              <a:spcBef>
                <a:spcPct val="20000"/>
              </a:spcBef>
            </a:pPr>
            <a:r>
              <a:rPr lang="fi-FI" altLang="fi-FI" sz="2000" i="1"/>
              <a:t>			”kaksiulotteinen valon intesiteettifunktio f(x,y)”</a:t>
            </a:r>
          </a:p>
          <a:p>
            <a:pPr lvl="1">
              <a:spcBef>
                <a:spcPct val="20000"/>
              </a:spcBef>
            </a:pPr>
            <a:endParaRPr lang="fi-FI" altLang="fi-FI" sz="2000" i="1"/>
          </a:p>
          <a:p>
            <a:pPr>
              <a:spcBef>
                <a:spcPct val="20000"/>
              </a:spcBef>
              <a:buFontTx/>
              <a:buChar char="•"/>
            </a:pPr>
            <a:r>
              <a:rPr lang="fi-FI" altLang="fi-FI" sz="2000"/>
              <a:t>Monokromaattinen digitaalikuva voidaan ymmärtää matriisiksi, jonka ”alkioiden” arvot ovat kuvan intensiteettiarvoja</a:t>
            </a:r>
          </a:p>
          <a:p>
            <a:pPr>
              <a:spcBef>
                <a:spcPct val="20000"/>
              </a:spcBef>
              <a:buFontTx/>
              <a:buChar char="•"/>
            </a:pPr>
            <a:r>
              <a:rPr lang="fi-FI" altLang="fi-FI" sz="2000"/>
              <a:t>Kuvamatriisin alkioita kutsutaan pikseleiksi</a:t>
            </a:r>
          </a:p>
          <a:p>
            <a:pPr>
              <a:spcBef>
                <a:spcPct val="20000"/>
              </a:spcBef>
              <a:buFontTx/>
              <a:buChar char="•"/>
            </a:pPr>
            <a:endParaRPr lang="fi-FI" altLang="fi-FI" sz="2000"/>
          </a:p>
          <a:p>
            <a:pPr>
              <a:spcBef>
                <a:spcPct val="20000"/>
              </a:spcBef>
              <a:buFontTx/>
              <a:buChar char="•"/>
            </a:pPr>
            <a:r>
              <a:rPr lang="fi-FI" altLang="fi-FI" sz="2000"/>
              <a:t>Binäärikuva, arvot 0 ja 1</a:t>
            </a:r>
          </a:p>
          <a:p>
            <a:pPr>
              <a:spcBef>
                <a:spcPct val="20000"/>
              </a:spcBef>
              <a:buFontTx/>
              <a:buChar char="•"/>
            </a:pPr>
            <a:r>
              <a:rPr lang="fi-FI" altLang="fi-FI" sz="2000"/>
              <a:t>Harmaasävykuva, arvot tyypillisesti 0-255 </a:t>
            </a:r>
          </a:p>
          <a:p>
            <a:pPr>
              <a:spcBef>
                <a:spcPct val="20000"/>
              </a:spcBef>
              <a:buFontTx/>
              <a:buChar char="•"/>
            </a:pPr>
            <a:r>
              <a:rPr lang="fi-FI" altLang="fi-FI" sz="2000"/>
              <a:t>Värikuva</a:t>
            </a:r>
          </a:p>
          <a:p>
            <a:pPr lvl="1">
              <a:spcBef>
                <a:spcPct val="20000"/>
              </a:spcBef>
              <a:buFontTx/>
              <a:buChar char="•"/>
            </a:pPr>
            <a:r>
              <a:rPr lang="fi-FI" altLang="fi-FI" sz="2000"/>
              <a:t>sisältää periaatteessa kolme eri kuvaa, jotka yhdistetään</a:t>
            </a:r>
          </a:p>
        </p:txBody>
      </p:sp>
    </p:spTree>
  </p:cSld>
  <p:clrMapOvr>
    <a:masterClrMapping/>
  </p:clrMapOvr>
</p:sld>
</file>

<file path=ppt/theme/theme1.xml><?xml version="1.0" encoding="utf-8"?>
<a:theme xmlns:a="http://schemas.openxmlformats.org/drawingml/2006/main" name="1_DIP3E_Chapter01_Art">
  <a:themeElements>
    <a:clrScheme name="1_DIP3E_Chapter01_A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IP3E_Chapter01_Ar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fi-FI"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fi-FI"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1_DIP3E_Chapter01_A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IP3E_Chapter01_Ar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IP3E_Chapter01_Ar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IP3E_Chapter01_Ar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IP3E_Chapter01_Ar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IP3E_Chapter01_Ar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IP3E_Chapter01_Ar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2039279217A5464EB2A69305B00BC728" ma:contentTypeVersion="10" ma:contentTypeDescription="Luo uusi asiakirja." ma:contentTypeScope="" ma:versionID="32929e7f58b4a138365300ef1149d8d3">
  <xsd:schema xmlns:xsd="http://www.w3.org/2001/XMLSchema" xmlns:xs="http://www.w3.org/2001/XMLSchema" xmlns:p="http://schemas.microsoft.com/office/2006/metadata/properties" xmlns:ns3="3c6f025f-80c3-4c7c-bc86-cd1c263fdf04" xmlns:ns4="5bc2d335-ae1c-4491-a0a3-c7cac9c4574c" targetNamespace="http://schemas.microsoft.com/office/2006/metadata/properties" ma:root="true" ma:fieldsID="8d1e390397a5ac1f3e6c9670fbea2d44" ns3:_="" ns4:_="">
    <xsd:import namespace="3c6f025f-80c3-4c7c-bc86-cd1c263fdf04"/>
    <xsd:import namespace="5bc2d335-ae1c-4491-a0a3-c7cac9c4574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f025f-80c3-4c7c-bc86-cd1c263fdf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c2d335-ae1c-4491-a0a3-c7cac9c4574c" elementFormDefault="qualified">
    <xsd:import namespace="http://schemas.microsoft.com/office/2006/documentManagement/types"/>
    <xsd:import namespace="http://schemas.microsoft.com/office/infopath/2007/PartnerControls"/>
    <xsd:element name="SharedWithUsers" ma:index="10"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Jakamisen tiedot" ma:internalName="SharedWithDetails" ma:readOnly="true">
      <xsd:simpleType>
        <xsd:restriction base="dms:Note">
          <xsd:maxLength value="255"/>
        </xsd:restriction>
      </xsd:simpleType>
    </xsd:element>
    <xsd:element name="SharingHintHash" ma:index="12"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34EDAE-BBF3-4E25-85FB-DE34E7EF9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f025f-80c3-4c7c-bc86-cd1c263fdf04"/>
    <ds:schemaRef ds:uri="5bc2d335-ae1c-4491-a0a3-c7cac9c457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B14CDC-3F8D-4DEF-8AE6-095675E3D69B}">
  <ds:schemaRefs>
    <ds:schemaRef ds:uri="http://schemas.microsoft.com/sharepoint/v3/contenttype/forms"/>
  </ds:schemaRefs>
</ds:datastoreItem>
</file>

<file path=customXml/itemProps3.xml><?xml version="1.0" encoding="utf-8"?>
<ds:datastoreItem xmlns:ds="http://schemas.openxmlformats.org/officeDocument/2006/customXml" ds:itemID="{597CE3C4-612D-44D8-83FB-188EBEF85519}">
  <ds:schemaRefs>
    <ds:schemaRef ds:uri="http://purl.org/dc/terms/"/>
    <ds:schemaRef ds:uri="http://schemas.microsoft.com/office/2006/documentManagement/types"/>
    <ds:schemaRef ds:uri="3c6f025f-80c3-4c7c-bc86-cd1c263fdf04"/>
    <ds:schemaRef ds:uri="http://purl.org/dc/elements/1.1/"/>
    <ds:schemaRef ds:uri="http://schemas.microsoft.com/office/infopath/2007/PartnerControls"/>
    <ds:schemaRef ds:uri="http://schemas.openxmlformats.org/package/2006/metadata/core-properties"/>
    <ds:schemaRef ds:uri="5bc2d335-ae1c-4491-a0a3-c7cac9c4574c"/>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DIP3E_PowerPoint_Template</Template>
  <TotalTime>954</TotalTime>
  <Words>1703</Words>
  <Application>Microsoft Office PowerPoint</Application>
  <PresentationFormat>On-screen Show (4:3)</PresentationFormat>
  <Paragraphs>349</Paragraphs>
  <Slides>63</Slides>
  <Notes>63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Times New Roman</vt:lpstr>
      <vt:lpstr>Book Antiqua</vt:lpstr>
      <vt:lpstr>Verdana</vt:lpstr>
      <vt:lpstr>Arial</vt:lpstr>
      <vt:lpstr>1_DIP3E_Chapter01_Art</vt:lpstr>
      <vt:lpstr>Sisältö</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Kuvien segmentointi</vt:lpstr>
      <vt:lpstr>Yhtenevien alueiden haku: aluepohjainen segmentointi</vt:lpstr>
      <vt:lpstr>Kynnystys - yleistä.</vt:lpstr>
      <vt:lpstr>Kynnystys - mistä kynnystysarvo?</vt:lpstr>
      <vt:lpstr>PowerPoint Presentation</vt:lpstr>
      <vt:lpstr>PowerPoint Presentation</vt:lpstr>
      <vt:lpstr>PowerPoint Presentation</vt:lpstr>
      <vt:lpstr>Binäärikuvat ja niiden käsittely</vt:lpstr>
      <vt:lpstr>Binäärikuvien käsittely</vt:lpstr>
      <vt:lpstr>PowerPoint Presentation</vt:lpstr>
      <vt:lpstr>PowerPoint Presentation</vt:lpstr>
      <vt:lpstr>Binäärikuvien käsittely</vt:lpstr>
      <vt:lpstr>Epäjatkuvuuskohtien haku</vt:lpstr>
      <vt:lpstr>PowerPoint Presentation</vt:lpstr>
      <vt:lpstr>PowerPoint Presentation</vt:lpstr>
      <vt:lpstr>PowerPoint Presentation</vt:lpstr>
      <vt:lpstr>PowerPoint Presentation</vt:lpstr>
      <vt:lpstr>Reunojen haku</vt:lpstr>
      <vt:lpstr>PowerPoint Presentation</vt:lpstr>
      <vt:lpstr>PowerPoint Presentation</vt:lpstr>
      <vt:lpstr>PowerPoint Presentation</vt:lpstr>
      <vt:lpstr>Reunojen haku</vt:lpstr>
      <vt:lpstr>Reunojen haku</vt:lpstr>
      <vt:lpstr>PowerPoint Presentation</vt:lpstr>
      <vt:lpstr>PowerPoint Presentation</vt:lpstr>
      <vt:lpstr>PowerPoint Presentation</vt:lpstr>
      <vt:lpstr>PowerPoint Presentation</vt:lpstr>
      <vt:lpstr>Reunojen haku</vt:lpstr>
      <vt:lpstr>PowerPoint Presentation</vt:lpstr>
      <vt:lpstr>PowerPoint Presentation</vt:lpstr>
      <vt:lpstr>Reunapisteiden linkittäminen</vt:lpstr>
      <vt:lpstr>PowerPoint Presentation</vt:lpstr>
      <vt:lpstr>Kuvan avaaminen Matlabissa</vt:lpstr>
      <vt:lpstr>Kuvan tallettaminen Matlabissa</vt:lpstr>
      <vt:lpstr>Kuvan katseleminen Matlabissa</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Gonzalez</dc:creator>
  <cp:lastModifiedBy>Heimonen Teuvo</cp:lastModifiedBy>
  <cp:revision>85</cp:revision>
  <dcterms:created xsi:type="dcterms:W3CDTF">2001-12-06T17:51:11Z</dcterms:created>
  <dcterms:modified xsi:type="dcterms:W3CDTF">2020-08-27T04:38:36Z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0x0101002039279217A5464EB2A69305B00BC728</vt:lpwstr>
  </property>
</Properties>
</file>