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3" r:id="rId6"/>
    <p:sldId id="337" r:id="rId7"/>
    <p:sldId id="345" r:id="rId8"/>
    <p:sldId id="343" r:id="rId9"/>
    <p:sldId id="344" r:id="rId10"/>
  </p:sldIdLst>
  <p:sldSz cx="9144000" cy="6858000" type="screen4x3"/>
  <p:notesSz cx="6797675" cy="9926638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2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6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monen Teuvo" userId="c9cd64d2-f12a-479c-96c9-447a25e882dd" providerId="ADAL" clId="{8901B2EE-85C7-47DF-8D98-2A431EE645F0}"/>
    <pc:docChg chg="undo custSel addSld delSld modSld sldOrd">
      <pc:chgData name="Heimonen Teuvo" userId="c9cd64d2-f12a-479c-96c9-447a25e882dd" providerId="ADAL" clId="{8901B2EE-85C7-47DF-8D98-2A431EE645F0}" dt="2020-08-27T11:22:04.830" v="765" actId="20577"/>
      <pc:docMkLst>
        <pc:docMk/>
      </pc:docMkLst>
      <pc:sldChg chg="addSp delSp modSp">
        <pc:chgData name="Heimonen Teuvo" userId="c9cd64d2-f12a-479c-96c9-447a25e882dd" providerId="ADAL" clId="{8901B2EE-85C7-47DF-8D98-2A431EE645F0}" dt="2020-08-27T10:35:16.398" v="647" actId="1076"/>
        <pc:sldMkLst>
          <pc:docMk/>
          <pc:sldMk cId="0" sldId="256"/>
        </pc:sldMkLst>
        <pc:spChg chg="add mod">
          <ac:chgData name="Heimonen Teuvo" userId="c9cd64d2-f12a-479c-96c9-447a25e882dd" providerId="ADAL" clId="{8901B2EE-85C7-47DF-8D98-2A431EE645F0}" dt="2020-08-27T05:17:42.304" v="18" actId="1076"/>
          <ac:spMkLst>
            <pc:docMk/>
            <pc:sldMk cId="0" sldId="256"/>
            <ac:spMk id="2" creationId="{6FEB5F28-BA01-4D52-BF07-C26FE68C60BE}"/>
          </ac:spMkLst>
        </pc:spChg>
        <pc:spChg chg="del">
          <ac:chgData name="Heimonen Teuvo" userId="c9cd64d2-f12a-479c-96c9-447a25e882dd" providerId="ADAL" clId="{8901B2EE-85C7-47DF-8D98-2A431EE645F0}" dt="2020-08-27T05:16:55.033" v="14" actId="478"/>
          <ac:spMkLst>
            <pc:docMk/>
            <pc:sldMk cId="0" sldId="256"/>
            <ac:spMk id="4" creationId="{9C9308FA-3597-49B2-86C0-2200E7AFC6F9}"/>
          </ac:spMkLst>
        </pc:spChg>
        <pc:spChg chg="add del mod">
          <ac:chgData name="Heimonen Teuvo" userId="c9cd64d2-f12a-479c-96c9-447a25e882dd" providerId="ADAL" clId="{8901B2EE-85C7-47DF-8D98-2A431EE645F0}" dt="2020-08-27T05:19:25.153" v="65"/>
          <ac:spMkLst>
            <pc:docMk/>
            <pc:sldMk cId="0" sldId="256"/>
            <ac:spMk id="5" creationId="{33AF2566-6166-47C7-9ED7-4ED59A1CBDA3}"/>
          </ac:spMkLst>
        </pc:spChg>
        <pc:spChg chg="del">
          <ac:chgData name="Heimonen Teuvo" userId="c9cd64d2-f12a-479c-96c9-447a25e882dd" providerId="ADAL" clId="{8901B2EE-85C7-47DF-8D98-2A431EE645F0}" dt="2020-08-27T10:29:36.584" v="581" actId="478"/>
          <ac:spMkLst>
            <pc:docMk/>
            <pc:sldMk cId="0" sldId="256"/>
            <ac:spMk id="6" creationId="{3B5F4AA3-813D-4C42-8B92-F56B6FD4967C}"/>
          </ac:spMkLst>
        </pc:spChg>
        <pc:spChg chg="add del mod">
          <ac:chgData name="Heimonen Teuvo" userId="c9cd64d2-f12a-479c-96c9-447a25e882dd" providerId="ADAL" clId="{8901B2EE-85C7-47DF-8D98-2A431EE645F0}" dt="2020-08-27T10:34:14.479" v="627" actId="478"/>
          <ac:spMkLst>
            <pc:docMk/>
            <pc:sldMk cId="0" sldId="256"/>
            <ac:spMk id="9" creationId="{3C122DD7-AAE9-4BC6-99A9-3C10F2E9D4D4}"/>
          </ac:spMkLst>
        </pc:spChg>
        <pc:spChg chg="add del">
          <ac:chgData name="Heimonen Teuvo" userId="c9cd64d2-f12a-479c-96c9-447a25e882dd" providerId="ADAL" clId="{8901B2EE-85C7-47DF-8D98-2A431EE645F0}" dt="2020-08-27T05:30:13.658" v="142" actId="478"/>
          <ac:spMkLst>
            <pc:docMk/>
            <pc:sldMk cId="0" sldId="256"/>
            <ac:spMk id="10" creationId="{11EFE370-FD95-48B6-9688-FCBBA54952E7}"/>
          </ac:spMkLst>
        </pc:spChg>
        <pc:spChg chg="add del mod">
          <ac:chgData name="Heimonen Teuvo" userId="c9cd64d2-f12a-479c-96c9-447a25e882dd" providerId="ADAL" clId="{8901B2EE-85C7-47DF-8D98-2A431EE645F0}" dt="2020-08-27T05:19:37.875" v="68" actId="478"/>
          <ac:spMkLst>
            <pc:docMk/>
            <pc:sldMk cId="0" sldId="256"/>
            <ac:spMk id="11" creationId="{AF15353A-6202-42E7-A31A-3A05B2102F7E}"/>
          </ac:spMkLst>
        </pc:spChg>
        <pc:spChg chg="add del mod">
          <ac:chgData name="Heimonen Teuvo" userId="c9cd64d2-f12a-479c-96c9-447a25e882dd" providerId="ADAL" clId="{8901B2EE-85C7-47DF-8D98-2A431EE645F0}" dt="2020-08-27T05:30:27.756" v="145" actId="478"/>
          <ac:spMkLst>
            <pc:docMk/>
            <pc:sldMk cId="0" sldId="256"/>
            <ac:spMk id="12" creationId="{DBC4218F-C802-423D-BD63-4220A021079A}"/>
          </ac:spMkLst>
        </pc:spChg>
        <pc:spChg chg="add del mod">
          <ac:chgData name="Heimonen Teuvo" userId="c9cd64d2-f12a-479c-96c9-447a25e882dd" providerId="ADAL" clId="{8901B2EE-85C7-47DF-8D98-2A431EE645F0}" dt="2020-08-27T10:34:12.419" v="626" actId="478"/>
          <ac:spMkLst>
            <pc:docMk/>
            <pc:sldMk cId="0" sldId="256"/>
            <ac:spMk id="14" creationId="{70A75F05-82EC-46AA-9235-DF8F39BC983F}"/>
          </ac:spMkLst>
        </pc:spChg>
        <pc:spChg chg="add">
          <ac:chgData name="Heimonen Teuvo" userId="c9cd64d2-f12a-479c-96c9-447a25e882dd" providerId="ADAL" clId="{8901B2EE-85C7-47DF-8D98-2A431EE645F0}" dt="2020-08-27T10:34:17.356" v="629"/>
          <ac:spMkLst>
            <pc:docMk/>
            <pc:sldMk cId="0" sldId="256"/>
            <ac:spMk id="15" creationId="{7FE3F175-3DCE-4411-A5A0-BD35BD47ACEC}"/>
          </ac:spMkLst>
        </pc:spChg>
        <pc:spChg chg="mod">
          <ac:chgData name="Heimonen Teuvo" userId="c9cd64d2-f12a-479c-96c9-447a25e882dd" providerId="ADAL" clId="{8901B2EE-85C7-47DF-8D98-2A431EE645F0}" dt="2020-08-27T05:04:09.705" v="9" actId="6549"/>
          <ac:spMkLst>
            <pc:docMk/>
            <pc:sldMk cId="0" sldId="256"/>
            <ac:spMk id="2050" creationId="{00000000-0000-0000-0000-000000000000}"/>
          </ac:spMkLst>
        </pc:spChg>
        <pc:graphicFrameChg chg="add del mod">
          <ac:chgData name="Heimonen Teuvo" userId="c9cd64d2-f12a-479c-96c9-447a25e882dd" providerId="ADAL" clId="{8901B2EE-85C7-47DF-8D98-2A431EE645F0}" dt="2020-08-27T10:34:09.381" v="623" actId="478"/>
          <ac:graphicFrameMkLst>
            <pc:docMk/>
            <pc:sldMk cId="0" sldId="256"/>
            <ac:graphicFrameMk id="3" creationId="{7C57141C-8D05-498A-ABF1-2F6D60471F22}"/>
          </ac:graphicFrameMkLst>
        </pc:graphicFrameChg>
        <pc:graphicFrameChg chg="add del mod">
          <ac:chgData name="Heimonen Teuvo" userId="c9cd64d2-f12a-479c-96c9-447a25e882dd" providerId="ADAL" clId="{8901B2EE-85C7-47DF-8D98-2A431EE645F0}" dt="2020-08-27T10:34:16.057" v="628" actId="478"/>
          <ac:graphicFrameMkLst>
            <pc:docMk/>
            <pc:sldMk cId="0" sldId="256"/>
            <ac:graphicFrameMk id="11" creationId="{9C219B83-848A-41BB-A058-F8BAB46080B7}"/>
          </ac:graphicFrameMkLst>
        </pc:graphicFrameChg>
        <pc:picChg chg="add del mod">
          <ac:chgData name="Heimonen Teuvo" userId="c9cd64d2-f12a-479c-96c9-447a25e882dd" providerId="ADAL" clId="{8901B2EE-85C7-47DF-8D98-2A431EE645F0}" dt="2020-08-27T10:34:08.794" v="622" actId="478"/>
          <ac:picMkLst>
            <pc:docMk/>
            <pc:sldMk cId="0" sldId="256"/>
            <ac:picMk id="4" creationId="{AEB248E6-F74F-412B-9F9F-8E8438A2BE2D}"/>
          </ac:picMkLst>
        </pc:picChg>
        <pc:picChg chg="del">
          <ac:chgData name="Heimonen Teuvo" userId="c9cd64d2-f12a-479c-96c9-447a25e882dd" providerId="ADAL" clId="{8901B2EE-85C7-47DF-8D98-2A431EE645F0}" dt="2020-08-27T05:16:44.275" v="10" actId="478"/>
          <ac:picMkLst>
            <pc:docMk/>
            <pc:sldMk cId="0" sldId="256"/>
            <ac:picMk id="7" creationId="{3BFA7B16-B43A-42F6-844B-7EF5887994A4}"/>
          </ac:picMkLst>
        </pc:picChg>
        <pc:picChg chg="del">
          <ac:chgData name="Heimonen Teuvo" userId="c9cd64d2-f12a-479c-96c9-447a25e882dd" providerId="ADAL" clId="{8901B2EE-85C7-47DF-8D98-2A431EE645F0}" dt="2020-08-27T05:16:46.106" v="11" actId="478"/>
          <ac:picMkLst>
            <pc:docMk/>
            <pc:sldMk cId="0" sldId="256"/>
            <ac:picMk id="8" creationId="{43467EA0-AE8D-473F-977D-86C2DD027193}"/>
          </ac:picMkLst>
        </pc:picChg>
        <pc:picChg chg="add del mod">
          <ac:chgData name="Heimonen Teuvo" userId="c9cd64d2-f12a-479c-96c9-447a25e882dd" providerId="ADAL" clId="{8901B2EE-85C7-47DF-8D98-2A431EE645F0}" dt="2020-08-27T10:30:21.399" v="595" actId="478"/>
          <ac:picMkLst>
            <pc:docMk/>
            <pc:sldMk cId="0" sldId="256"/>
            <ac:picMk id="10" creationId="{6792E653-BC94-465E-AB77-D0642D51C5E3}"/>
          </ac:picMkLst>
        </pc:picChg>
        <pc:picChg chg="add del mod">
          <ac:chgData name="Heimonen Teuvo" userId="c9cd64d2-f12a-479c-96c9-447a25e882dd" providerId="ADAL" clId="{8901B2EE-85C7-47DF-8D98-2A431EE645F0}" dt="2020-08-27T10:34:07.974" v="621" actId="478"/>
          <ac:picMkLst>
            <pc:docMk/>
            <pc:sldMk cId="0" sldId="256"/>
            <ac:picMk id="13" creationId="{F1215B6D-7F74-464A-8BBF-BCF40AC02ACF}"/>
          </ac:picMkLst>
        </pc:picChg>
        <pc:picChg chg="add mod">
          <ac:chgData name="Heimonen Teuvo" userId="c9cd64d2-f12a-479c-96c9-447a25e882dd" providerId="ADAL" clId="{8901B2EE-85C7-47DF-8D98-2A431EE645F0}" dt="2020-08-27T10:35:16.398" v="647" actId="1076"/>
          <ac:picMkLst>
            <pc:docMk/>
            <pc:sldMk cId="0" sldId="256"/>
            <ac:picMk id="16" creationId="{1A6A1995-6047-4653-8AEE-820525032D27}"/>
          </ac:picMkLst>
        </pc:picChg>
        <pc:picChg chg="add del mod">
          <ac:chgData name="Heimonen Teuvo" userId="c9cd64d2-f12a-479c-96c9-447a25e882dd" providerId="ADAL" clId="{8901B2EE-85C7-47DF-8D98-2A431EE645F0}" dt="2020-08-27T10:27:56.631" v="575" actId="478"/>
          <ac:picMkLst>
            <pc:docMk/>
            <pc:sldMk cId="0" sldId="256"/>
            <ac:picMk id="1026" creationId="{09C15EC4-6D78-4EE1-8DF6-5C1C6D69A552}"/>
          </ac:picMkLst>
        </pc:picChg>
      </pc:sldChg>
      <pc:sldChg chg="addSp delSp modSp">
        <pc:chgData name="Heimonen Teuvo" userId="c9cd64d2-f12a-479c-96c9-447a25e882dd" providerId="ADAL" clId="{8901B2EE-85C7-47DF-8D98-2A431EE645F0}" dt="2020-08-27T09:19:28.109" v="571"/>
        <pc:sldMkLst>
          <pc:docMk/>
          <pc:sldMk cId="3535683874" sldId="333"/>
        </pc:sldMkLst>
        <pc:spChg chg="mod">
          <ac:chgData name="Heimonen Teuvo" userId="c9cd64d2-f12a-479c-96c9-447a25e882dd" providerId="ADAL" clId="{8901B2EE-85C7-47DF-8D98-2A431EE645F0}" dt="2020-08-27T06:26:15.780" v="473" actId="14100"/>
          <ac:spMkLst>
            <pc:docMk/>
            <pc:sldMk cId="3535683874" sldId="333"/>
            <ac:spMk id="4" creationId="{FEC9D1C0-CB8A-4A45-8C17-F26F7698C7D6}"/>
          </ac:spMkLst>
        </pc:spChg>
        <pc:spChg chg="del">
          <ac:chgData name="Heimonen Teuvo" userId="c9cd64d2-f12a-479c-96c9-447a25e882dd" providerId="ADAL" clId="{8901B2EE-85C7-47DF-8D98-2A431EE645F0}" dt="2020-08-27T06:04:43.741" v="223" actId="478"/>
          <ac:spMkLst>
            <pc:docMk/>
            <pc:sldMk cId="3535683874" sldId="333"/>
            <ac:spMk id="5" creationId="{1D8C632F-97B4-49DB-BF3F-BC76DC2EE778}"/>
          </ac:spMkLst>
        </pc:spChg>
        <pc:picChg chg="add mod">
          <ac:chgData name="Heimonen Teuvo" userId="c9cd64d2-f12a-479c-96c9-447a25e882dd" providerId="ADAL" clId="{8901B2EE-85C7-47DF-8D98-2A431EE645F0}" dt="2020-08-27T06:38:43.352" v="565" actId="14100"/>
          <ac:picMkLst>
            <pc:docMk/>
            <pc:sldMk cId="3535683874" sldId="333"/>
            <ac:picMk id="3" creationId="{E8FCD80C-39F3-4777-A8F9-A2649DE72402}"/>
          </ac:picMkLst>
        </pc:picChg>
        <pc:picChg chg="add del">
          <ac:chgData name="Heimonen Teuvo" userId="c9cd64d2-f12a-479c-96c9-447a25e882dd" providerId="ADAL" clId="{8901B2EE-85C7-47DF-8D98-2A431EE645F0}" dt="2020-08-27T09:19:28.109" v="571"/>
          <ac:picMkLst>
            <pc:docMk/>
            <pc:sldMk cId="3535683874" sldId="333"/>
            <ac:picMk id="5" creationId="{970E2415-01D4-4F0B-90D0-F06E1A5C27C0}"/>
          </ac:picMkLst>
        </pc:picChg>
        <pc:picChg chg="add mod">
          <ac:chgData name="Heimonen Teuvo" userId="c9cd64d2-f12a-479c-96c9-447a25e882dd" providerId="ADAL" clId="{8901B2EE-85C7-47DF-8D98-2A431EE645F0}" dt="2020-08-27T06:38:53.847" v="569" actId="1035"/>
          <ac:picMkLst>
            <pc:docMk/>
            <pc:sldMk cId="3535683874" sldId="333"/>
            <ac:picMk id="7" creationId="{3D581CA4-6B59-413A-A771-391FDD3CB23E}"/>
          </ac:picMkLst>
        </pc:picChg>
        <pc:picChg chg="del">
          <ac:chgData name="Heimonen Teuvo" userId="c9cd64d2-f12a-479c-96c9-447a25e882dd" providerId="ADAL" clId="{8901B2EE-85C7-47DF-8D98-2A431EE645F0}" dt="2020-08-27T06:04:38.964" v="222" actId="478"/>
          <ac:picMkLst>
            <pc:docMk/>
            <pc:sldMk cId="3535683874" sldId="333"/>
            <ac:picMk id="1026" creationId="{7C9EE03C-DEF7-4C0F-BCBD-ED330CD154C2}"/>
          </ac:picMkLst>
        </pc:picChg>
      </pc:sldChg>
      <pc:sldChg chg="addSp delSp modSp">
        <pc:chgData name="Heimonen Teuvo" userId="c9cd64d2-f12a-479c-96c9-447a25e882dd" providerId="ADAL" clId="{8901B2EE-85C7-47DF-8D98-2A431EE645F0}" dt="2020-08-27T06:11:28.930" v="308" actId="6549"/>
        <pc:sldMkLst>
          <pc:docMk/>
          <pc:sldMk cId="948643964" sldId="337"/>
        </pc:sldMkLst>
        <pc:spChg chg="del">
          <ac:chgData name="Heimonen Teuvo" userId="c9cd64d2-f12a-479c-96c9-447a25e882dd" providerId="ADAL" clId="{8901B2EE-85C7-47DF-8D98-2A431EE645F0}" dt="2020-08-27T06:06:55.699" v="261" actId="478"/>
          <ac:spMkLst>
            <pc:docMk/>
            <pc:sldMk cId="948643964" sldId="337"/>
            <ac:spMk id="3" creationId="{C4CB54BA-7E5C-46F3-BCB5-51C2F019F0ED}"/>
          </ac:spMkLst>
        </pc:spChg>
        <pc:spChg chg="mod">
          <ac:chgData name="Heimonen Teuvo" userId="c9cd64d2-f12a-479c-96c9-447a25e882dd" providerId="ADAL" clId="{8901B2EE-85C7-47DF-8D98-2A431EE645F0}" dt="2020-08-27T06:11:09.382" v="305" actId="179"/>
          <ac:spMkLst>
            <pc:docMk/>
            <pc:sldMk cId="948643964" sldId="337"/>
            <ac:spMk id="4" creationId="{7DD3F8DC-D0DD-4019-8059-BA09CAC0C713}"/>
          </ac:spMkLst>
        </pc:spChg>
        <pc:spChg chg="add del">
          <ac:chgData name="Heimonen Teuvo" userId="c9cd64d2-f12a-479c-96c9-447a25e882dd" providerId="ADAL" clId="{8901B2EE-85C7-47DF-8D98-2A431EE645F0}" dt="2020-08-27T06:07:13.078" v="267"/>
          <ac:spMkLst>
            <pc:docMk/>
            <pc:sldMk cId="948643964" sldId="337"/>
            <ac:spMk id="5" creationId="{499EE347-3A80-4EB4-A0A9-CE0E15F29767}"/>
          </ac:spMkLst>
        </pc:spChg>
        <pc:spChg chg="add mod">
          <ac:chgData name="Heimonen Teuvo" userId="c9cd64d2-f12a-479c-96c9-447a25e882dd" providerId="ADAL" clId="{8901B2EE-85C7-47DF-8D98-2A431EE645F0}" dt="2020-08-27T06:11:28.930" v="308" actId="6549"/>
          <ac:spMkLst>
            <pc:docMk/>
            <pc:sldMk cId="948643964" sldId="337"/>
            <ac:spMk id="10" creationId="{9A800EF8-7532-4BEC-90D4-6C0E77885E5B}"/>
          </ac:spMkLst>
        </pc:spChg>
        <pc:spChg chg="del">
          <ac:chgData name="Heimonen Teuvo" userId="c9cd64d2-f12a-479c-96c9-447a25e882dd" providerId="ADAL" clId="{8901B2EE-85C7-47DF-8D98-2A431EE645F0}" dt="2020-08-27T06:07:02.099" v="265" actId="478"/>
          <ac:spMkLst>
            <pc:docMk/>
            <pc:sldMk cId="948643964" sldId="337"/>
            <ac:spMk id="11" creationId="{7F28054E-DF54-4DF1-85F2-F64395EEF045}"/>
          </ac:spMkLst>
        </pc:spChg>
        <pc:spChg chg="del">
          <ac:chgData name="Heimonen Teuvo" userId="c9cd64d2-f12a-479c-96c9-447a25e882dd" providerId="ADAL" clId="{8901B2EE-85C7-47DF-8D98-2A431EE645F0}" dt="2020-08-27T06:07:00.474" v="264" actId="478"/>
          <ac:spMkLst>
            <pc:docMk/>
            <pc:sldMk cId="948643964" sldId="337"/>
            <ac:spMk id="13" creationId="{E751374A-68BC-4F31-B280-166714182F62}"/>
          </ac:spMkLst>
        </pc:spChg>
        <pc:picChg chg="add del mod">
          <ac:chgData name="Heimonen Teuvo" userId="c9cd64d2-f12a-479c-96c9-447a25e882dd" providerId="ADAL" clId="{8901B2EE-85C7-47DF-8D98-2A431EE645F0}" dt="2020-08-27T06:07:38.698" v="271" actId="478"/>
          <ac:picMkLst>
            <pc:docMk/>
            <pc:sldMk cId="948643964" sldId="337"/>
            <ac:picMk id="8" creationId="{C13A795E-68EA-468B-9872-323AAF088389}"/>
          </ac:picMkLst>
        </pc:picChg>
        <pc:picChg chg="del">
          <ac:chgData name="Heimonen Teuvo" userId="c9cd64d2-f12a-479c-96c9-447a25e882dd" providerId="ADAL" clId="{8901B2EE-85C7-47DF-8D98-2A431EE645F0}" dt="2020-08-27T06:06:58.242" v="263" actId="478"/>
          <ac:picMkLst>
            <pc:docMk/>
            <pc:sldMk cId="948643964" sldId="337"/>
            <ac:picMk id="9" creationId="{BED9CA89-0A93-462F-8E27-B1F5739C9033}"/>
          </ac:picMkLst>
        </pc:picChg>
        <pc:picChg chg="del">
          <ac:chgData name="Heimonen Teuvo" userId="c9cd64d2-f12a-479c-96c9-447a25e882dd" providerId="ADAL" clId="{8901B2EE-85C7-47DF-8D98-2A431EE645F0}" dt="2020-08-27T06:06:57.451" v="262" actId="478"/>
          <ac:picMkLst>
            <pc:docMk/>
            <pc:sldMk cId="948643964" sldId="337"/>
            <ac:picMk id="12" creationId="{AAF80E86-3D84-4660-B482-7DA64916104E}"/>
          </ac:picMkLst>
        </pc:picChg>
      </pc:sldChg>
      <pc:sldChg chg="del">
        <pc:chgData name="Heimonen Teuvo" userId="c9cd64d2-f12a-479c-96c9-447a25e882dd" providerId="ADAL" clId="{8901B2EE-85C7-47DF-8D98-2A431EE645F0}" dt="2020-08-27T06:25:37.366" v="466" actId="2696"/>
        <pc:sldMkLst>
          <pc:docMk/>
          <pc:sldMk cId="3528671900" sldId="338"/>
        </pc:sldMkLst>
      </pc:sldChg>
      <pc:sldChg chg="del">
        <pc:chgData name="Heimonen Teuvo" userId="c9cd64d2-f12a-479c-96c9-447a25e882dd" providerId="ADAL" clId="{8901B2EE-85C7-47DF-8D98-2A431EE645F0}" dt="2020-08-27T06:25:37.388" v="467" actId="2696"/>
        <pc:sldMkLst>
          <pc:docMk/>
          <pc:sldMk cId="2707335471" sldId="339"/>
        </pc:sldMkLst>
      </pc:sldChg>
      <pc:sldChg chg="del">
        <pc:chgData name="Heimonen Teuvo" userId="c9cd64d2-f12a-479c-96c9-447a25e882dd" providerId="ADAL" clId="{8901B2EE-85C7-47DF-8D98-2A431EE645F0}" dt="2020-08-27T06:25:37.403" v="468" actId="2696"/>
        <pc:sldMkLst>
          <pc:docMk/>
          <pc:sldMk cId="1138213458" sldId="340"/>
        </pc:sldMkLst>
      </pc:sldChg>
      <pc:sldChg chg="del">
        <pc:chgData name="Heimonen Teuvo" userId="c9cd64d2-f12a-479c-96c9-447a25e882dd" providerId="ADAL" clId="{8901B2EE-85C7-47DF-8D98-2A431EE645F0}" dt="2020-08-27T06:25:37.416" v="469" actId="2696"/>
        <pc:sldMkLst>
          <pc:docMk/>
          <pc:sldMk cId="983951946" sldId="341"/>
        </pc:sldMkLst>
      </pc:sldChg>
      <pc:sldChg chg="del">
        <pc:chgData name="Heimonen Teuvo" userId="c9cd64d2-f12a-479c-96c9-447a25e882dd" providerId="ADAL" clId="{8901B2EE-85C7-47DF-8D98-2A431EE645F0}" dt="2020-08-27T06:25:37.431" v="470" actId="2696"/>
        <pc:sldMkLst>
          <pc:docMk/>
          <pc:sldMk cId="570775775" sldId="342"/>
        </pc:sldMkLst>
      </pc:sldChg>
      <pc:sldChg chg="addSp delSp modSp add">
        <pc:chgData name="Heimonen Teuvo" userId="c9cd64d2-f12a-479c-96c9-447a25e882dd" providerId="ADAL" clId="{8901B2EE-85C7-47DF-8D98-2A431EE645F0}" dt="2020-08-27T11:22:04.830" v="765" actId="20577"/>
        <pc:sldMkLst>
          <pc:docMk/>
          <pc:sldMk cId="2310102147" sldId="343"/>
        </pc:sldMkLst>
        <pc:spChg chg="mod">
          <ac:chgData name="Heimonen Teuvo" userId="c9cd64d2-f12a-479c-96c9-447a25e882dd" providerId="ADAL" clId="{8901B2EE-85C7-47DF-8D98-2A431EE645F0}" dt="2020-08-27T06:11:52.361" v="320" actId="6549"/>
          <ac:spMkLst>
            <pc:docMk/>
            <pc:sldMk cId="2310102147" sldId="343"/>
            <ac:spMk id="2" creationId="{00000000-0000-0000-0000-000000000000}"/>
          </ac:spMkLst>
        </pc:spChg>
        <pc:spChg chg="mod">
          <ac:chgData name="Heimonen Teuvo" userId="c9cd64d2-f12a-479c-96c9-447a25e882dd" providerId="ADAL" clId="{8901B2EE-85C7-47DF-8D98-2A431EE645F0}" dt="2020-08-27T11:22:04.830" v="765" actId="20577"/>
          <ac:spMkLst>
            <pc:docMk/>
            <pc:sldMk cId="2310102147" sldId="343"/>
            <ac:spMk id="4" creationId="{7DD3F8DC-D0DD-4019-8059-BA09CAC0C713}"/>
          </ac:spMkLst>
        </pc:spChg>
        <pc:spChg chg="add mod">
          <ac:chgData name="Heimonen Teuvo" userId="c9cd64d2-f12a-479c-96c9-447a25e882dd" providerId="ADAL" clId="{8901B2EE-85C7-47DF-8D98-2A431EE645F0}" dt="2020-08-27T11:20:12.511" v="694" actId="1076"/>
          <ac:spMkLst>
            <pc:docMk/>
            <pc:sldMk cId="2310102147" sldId="343"/>
            <ac:spMk id="10" creationId="{8D446C31-8E3F-492B-A3CC-6AB5FE2CD460}"/>
          </ac:spMkLst>
        </pc:spChg>
        <pc:spChg chg="del">
          <ac:chgData name="Heimonen Teuvo" userId="c9cd64d2-f12a-479c-96c9-447a25e882dd" providerId="ADAL" clId="{8901B2EE-85C7-47DF-8D98-2A431EE645F0}" dt="2020-08-27T06:15:15.251" v="400" actId="478"/>
          <ac:spMkLst>
            <pc:docMk/>
            <pc:sldMk cId="2310102147" sldId="343"/>
            <ac:spMk id="10" creationId="{9A800EF8-7532-4BEC-90D4-6C0E77885E5B}"/>
          </ac:spMkLst>
        </pc:spChg>
        <pc:picChg chg="add del mod">
          <ac:chgData name="Heimonen Teuvo" userId="c9cd64d2-f12a-479c-96c9-447a25e882dd" providerId="ADAL" clId="{8901B2EE-85C7-47DF-8D98-2A431EE645F0}" dt="2020-08-27T10:35:11.731" v="645"/>
          <ac:picMkLst>
            <pc:docMk/>
            <pc:sldMk cId="2310102147" sldId="343"/>
            <ac:picMk id="3" creationId="{6BA3AA7E-2193-4BD9-A204-8908DAEFAD91}"/>
          </ac:picMkLst>
        </pc:picChg>
        <pc:picChg chg="add del mod">
          <ac:chgData name="Heimonen Teuvo" userId="c9cd64d2-f12a-479c-96c9-447a25e882dd" providerId="ADAL" clId="{8901B2EE-85C7-47DF-8D98-2A431EE645F0}" dt="2020-08-27T11:18:37.048" v="668" actId="478"/>
          <ac:picMkLst>
            <pc:docMk/>
            <pc:sldMk cId="2310102147" sldId="343"/>
            <ac:picMk id="5" creationId="{A84E0261-9F18-4756-A6AA-5185A55D0CEE}"/>
          </ac:picMkLst>
        </pc:picChg>
        <pc:picChg chg="add del mod">
          <ac:chgData name="Heimonen Teuvo" userId="c9cd64d2-f12a-479c-96c9-447a25e882dd" providerId="ADAL" clId="{8901B2EE-85C7-47DF-8D98-2A431EE645F0}" dt="2020-08-27T11:18:37.658" v="669" actId="478"/>
          <ac:picMkLst>
            <pc:docMk/>
            <pc:sldMk cId="2310102147" sldId="343"/>
            <ac:picMk id="7" creationId="{461EC335-B4BB-40F2-BA7E-CA408E380214}"/>
          </ac:picMkLst>
        </pc:picChg>
        <pc:picChg chg="add mod">
          <ac:chgData name="Heimonen Teuvo" userId="c9cd64d2-f12a-479c-96c9-447a25e882dd" providerId="ADAL" clId="{8901B2EE-85C7-47DF-8D98-2A431EE645F0}" dt="2020-08-27T11:19:13.443" v="682" actId="1076"/>
          <ac:picMkLst>
            <pc:docMk/>
            <pc:sldMk cId="2310102147" sldId="343"/>
            <ac:picMk id="8" creationId="{5B04759E-7031-4C43-8FB4-A5B138581CEF}"/>
          </ac:picMkLst>
        </pc:picChg>
        <pc:picChg chg="add mod">
          <ac:chgData name="Heimonen Teuvo" userId="c9cd64d2-f12a-479c-96c9-447a25e882dd" providerId="ADAL" clId="{8901B2EE-85C7-47DF-8D98-2A431EE645F0}" dt="2020-08-27T11:19:20.266" v="685" actId="14100"/>
          <ac:picMkLst>
            <pc:docMk/>
            <pc:sldMk cId="2310102147" sldId="343"/>
            <ac:picMk id="9" creationId="{459338B5-0C34-4C13-87CD-7F9231C35D2C}"/>
          </ac:picMkLst>
        </pc:picChg>
      </pc:sldChg>
      <pc:sldChg chg="addSp delSp modSp add">
        <pc:chgData name="Heimonen Teuvo" userId="c9cd64d2-f12a-479c-96c9-447a25e882dd" providerId="ADAL" clId="{8901B2EE-85C7-47DF-8D98-2A431EE645F0}" dt="2020-08-27T06:35:42.954" v="558" actId="1035"/>
        <pc:sldMkLst>
          <pc:docMk/>
          <pc:sldMk cId="2554214359" sldId="344"/>
        </pc:sldMkLst>
        <pc:spChg chg="mod">
          <ac:chgData name="Heimonen Teuvo" userId="c9cd64d2-f12a-479c-96c9-447a25e882dd" providerId="ADAL" clId="{8901B2EE-85C7-47DF-8D98-2A431EE645F0}" dt="2020-08-27T06:15:55.204" v="406" actId="20577"/>
          <ac:spMkLst>
            <pc:docMk/>
            <pc:sldMk cId="2554214359" sldId="344"/>
            <ac:spMk id="2" creationId="{00000000-0000-0000-0000-000000000000}"/>
          </ac:spMkLst>
        </pc:spChg>
        <pc:spChg chg="mod">
          <ac:chgData name="Heimonen Teuvo" userId="c9cd64d2-f12a-479c-96c9-447a25e882dd" providerId="ADAL" clId="{8901B2EE-85C7-47DF-8D98-2A431EE645F0}" dt="2020-08-27T06:33:54.453" v="549" actId="6549"/>
          <ac:spMkLst>
            <pc:docMk/>
            <pc:sldMk cId="2554214359" sldId="344"/>
            <ac:spMk id="4" creationId="{7DD3F8DC-D0DD-4019-8059-BA09CAC0C713}"/>
          </ac:spMkLst>
        </pc:spChg>
        <pc:spChg chg="add mod">
          <ac:chgData name="Heimonen Teuvo" userId="c9cd64d2-f12a-479c-96c9-447a25e882dd" providerId="ADAL" clId="{8901B2EE-85C7-47DF-8D98-2A431EE645F0}" dt="2020-08-27T06:35:24.738" v="553" actId="1076"/>
          <ac:spMkLst>
            <pc:docMk/>
            <pc:sldMk cId="2554214359" sldId="344"/>
            <ac:spMk id="5" creationId="{D3558BD9-C6A2-4CC4-9AD8-9DCB90A368AA}"/>
          </ac:spMkLst>
        </pc:spChg>
        <pc:picChg chg="add del mod">
          <ac:chgData name="Heimonen Teuvo" userId="c9cd64d2-f12a-479c-96c9-447a25e882dd" providerId="ADAL" clId="{8901B2EE-85C7-47DF-8D98-2A431EE645F0}" dt="2020-08-27T06:35:15.989" v="550" actId="478"/>
          <ac:picMkLst>
            <pc:docMk/>
            <pc:sldMk cId="2554214359" sldId="344"/>
            <ac:picMk id="3" creationId="{8883A47A-F92D-45E9-AE88-5DFB8E9AC01F}"/>
          </ac:picMkLst>
        </pc:picChg>
        <pc:picChg chg="add mod">
          <ac:chgData name="Heimonen Teuvo" userId="c9cd64d2-f12a-479c-96c9-447a25e882dd" providerId="ADAL" clId="{8901B2EE-85C7-47DF-8D98-2A431EE645F0}" dt="2020-08-27T06:35:40.537" v="557" actId="1037"/>
          <ac:picMkLst>
            <pc:docMk/>
            <pc:sldMk cId="2554214359" sldId="344"/>
            <ac:picMk id="7" creationId="{5B64C712-724F-4E1F-957F-F65D5A890CEA}"/>
          </ac:picMkLst>
        </pc:picChg>
        <pc:picChg chg="add del mod">
          <ac:chgData name="Heimonen Teuvo" userId="c9cd64d2-f12a-479c-96c9-447a25e882dd" providerId="ADAL" clId="{8901B2EE-85C7-47DF-8D98-2A431EE645F0}" dt="2020-08-27T06:32:20.233" v="509" actId="478"/>
          <ac:picMkLst>
            <pc:docMk/>
            <pc:sldMk cId="2554214359" sldId="344"/>
            <ac:picMk id="8" creationId="{F623D839-27BF-4269-8CBB-1898C80D89E2}"/>
          </ac:picMkLst>
        </pc:picChg>
        <pc:picChg chg="add mod">
          <ac:chgData name="Heimonen Teuvo" userId="c9cd64d2-f12a-479c-96c9-447a25e882dd" providerId="ADAL" clId="{8901B2EE-85C7-47DF-8D98-2A431EE645F0}" dt="2020-08-27T06:35:42.954" v="558" actId="1035"/>
          <ac:picMkLst>
            <pc:docMk/>
            <pc:sldMk cId="2554214359" sldId="344"/>
            <ac:picMk id="9" creationId="{84D8738B-5257-4754-B175-AB4B59FE4890}"/>
          </ac:picMkLst>
        </pc:picChg>
        <pc:picChg chg="add mod">
          <ac:chgData name="Heimonen Teuvo" userId="c9cd64d2-f12a-479c-96c9-447a25e882dd" providerId="ADAL" clId="{8901B2EE-85C7-47DF-8D98-2A431EE645F0}" dt="2020-08-27T06:35:20.899" v="552" actId="1076"/>
          <ac:picMkLst>
            <pc:docMk/>
            <pc:sldMk cId="2554214359" sldId="344"/>
            <ac:picMk id="10" creationId="{FEE7A72C-08E7-41E4-AEEB-66FABB3355BE}"/>
          </ac:picMkLst>
        </pc:picChg>
      </pc:sldChg>
      <pc:sldChg chg="addSp delSp modSp add del">
        <pc:chgData name="Heimonen Teuvo" userId="c9cd64d2-f12a-479c-96c9-447a25e882dd" providerId="ADAL" clId="{8901B2EE-85C7-47DF-8D98-2A431EE645F0}" dt="2020-08-27T10:46:58.303" v="648" actId="2696"/>
        <pc:sldMkLst>
          <pc:docMk/>
          <pc:sldMk cId="1474297699" sldId="345"/>
        </pc:sldMkLst>
        <pc:spChg chg="add del mod">
          <ac:chgData name="Heimonen Teuvo" userId="c9cd64d2-f12a-479c-96c9-447a25e882dd" providerId="ADAL" clId="{8901B2EE-85C7-47DF-8D98-2A431EE645F0}" dt="2020-08-27T10:33:55.057" v="620" actId="478"/>
          <ac:spMkLst>
            <pc:docMk/>
            <pc:sldMk cId="1474297699" sldId="345"/>
            <ac:spMk id="6" creationId="{6D2D1AB0-7610-4821-B9B3-70FCD674A63F}"/>
          </ac:spMkLst>
        </pc:spChg>
        <pc:spChg chg="mod">
          <ac:chgData name="Heimonen Teuvo" userId="c9cd64d2-f12a-479c-96c9-447a25e882dd" providerId="ADAL" clId="{8901B2EE-85C7-47DF-8D98-2A431EE645F0}" dt="2020-08-27T10:34:35.589" v="637" actId="1036"/>
          <ac:spMkLst>
            <pc:docMk/>
            <pc:sldMk cId="1474297699" sldId="345"/>
            <ac:spMk id="14" creationId="{70A75F05-82EC-46AA-9235-DF8F39BC983F}"/>
          </ac:spMkLst>
        </pc:spChg>
        <pc:spChg chg="del">
          <ac:chgData name="Heimonen Teuvo" userId="c9cd64d2-f12a-479c-96c9-447a25e882dd" providerId="ADAL" clId="{8901B2EE-85C7-47DF-8D98-2A431EE645F0}" dt="2020-08-27T10:33:52.936" v="619" actId="478"/>
          <ac:spMkLst>
            <pc:docMk/>
            <pc:sldMk cId="1474297699" sldId="345"/>
            <ac:spMk id="2050" creationId="{00000000-0000-0000-0000-000000000000}"/>
          </ac:spMkLst>
        </pc:spChg>
        <pc:graphicFrameChg chg="mod">
          <ac:chgData name="Heimonen Teuvo" userId="c9cd64d2-f12a-479c-96c9-447a25e882dd" providerId="ADAL" clId="{8901B2EE-85C7-47DF-8D98-2A431EE645F0}" dt="2020-08-27T10:34:39.691" v="643" actId="1038"/>
          <ac:graphicFrameMkLst>
            <pc:docMk/>
            <pc:sldMk cId="1474297699" sldId="345"/>
            <ac:graphicFrameMk id="11" creationId="{9C219B83-848A-41BB-A058-F8BAB46080B7}"/>
          </ac:graphicFrameMkLst>
        </pc:graphicFrameChg>
        <pc:picChg chg="mod">
          <ac:chgData name="Heimonen Teuvo" userId="c9cd64d2-f12a-479c-96c9-447a25e882dd" providerId="ADAL" clId="{8901B2EE-85C7-47DF-8D98-2A431EE645F0}" dt="2020-08-27T10:34:43.367" v="644" actId="14100"/>
          <ac:picMkLst>
            <pc:docMk/>
            <pc:sldMk cId="1474297699" sldId="345"/>
            <ac:picMk id="4" creationId="{AEB248E6-F74F-412B-9F9F-8E8438A2BE2D}"/>
          </ac:picMkLst>
        </pc:picChg>
        <pc:picChg chg="mod">
          <ac:chgData name="Heimonen Teuvo" userId="c9cd64d2-f12a-479c-96c9-447a25e882dd" providerId="ADAL" clId="{8901B2EE-85C7-47DF-8D98-2A431EE645F0}" dt="2020-08-27T10:34:32.289" v="633" actId="14100"/>
          <ac:picMkLst>
            <pc:docMk/>
            <pc:sldMk cId="1474297699" sldId="345"/>
            <ac:picMk id="13" creationId="{F1215B6D-7F74-464A-8BBF-BCF40AC02ACF}"/>
          </ac:picMkLst>
        </pc:picChg>
      </pc:sldChg>
      <pc:sldChg chg="add ord">
        <pc:chgData name="Heimonen Teuvo" userId="c9cd64d2-f12a-479c-96c9-447a25e882dd" providerId="ADAL" clId="{8901B2EE-85C7-47DF-8D98-2A431EE645F0}" dt="2020-08-27T11:06:05.721" v="651"/>
        <pc:sldMkLst>
          <pc:docMk/>
          <pc:sldMk cId="3583069248" sldId="345"/>
        </pc:sldMkLst>
      </pc:sldChg>
    </pc:docChg>
  </pc:docChgLst>
  <pc:docChgLst>
    <pc:chgData name="Heimonen Teuvo" userId="c9cd64d2-f12a-479c-96c9-447a25e882dd" providerId="ADAL" clId="{ED6AA228-7627-4B47-ABA0-D89688BCCE0E}"/>
    <pc:docChg chg="undo custSel addSld delSld modSld">
      <pc:chgData name="Heimonen Teuvo" userId="c9cd64d2-f12a-479c-96c9-447a25e882dd" providerId="ADAL" clId="{ED6AA228-7627-4B47-ABA0-D89688BCCE0E}" dt="2020-08-26T10:58:54.917" v="2128" actId="20577"/>
      <pc:docMkLst>
        <pc:docMk/>
      </pc:docMkLst>
      <pc:sldChg chg="addSp delSp modSp">
        <pc:chgData name="Heimonen Teuvo" userId="c9cd64d2-f12a-479c-96c9-447a25e882dd" providerId="ADAL" clId="{ED6AA228-7627-4B47-ABA0-D89688BCCE0E}" dt="2020-08-25T07:28:42.878" v="60" actId="14100"/>
        <pc:sldMkLst>
          <pc:docMk/>
          <pc:sldMk cId="0" sldId="256"/>
        </pc:sldMkLst>
        <pc:spChg chg="del">
          <ac:chgData name="Heimonen Teuvo" userId="c9cd64d2-f12a-479c-96c9-447a25e882dd" providerId="ADAL" clId="{ED6AA228-7627-4B47-ABA0-D89688BCCE0E}" dt="2020-08-25T07:23:00.691" v="17" actId="478"/>
          <ac:spMkLst>
            <pc:docMk/>
            <pc:sldMk cId="0" sldId="256"/>
            <ac:spMk id="2" creationId="{6D519043-F2C5-4BAE-B31F-BD832DD1D31F}"/>
          </ac:spMkLst>
        </pc:spChg>
        <pc:spChg chg="del">
          <ac:chgData name="Heimonen Teuvo" userId="c9cd64d2-f12a-479c-96c9-447a25e882dd" providerId="ADAL" clId="{ED6AA228-7627-4B47-ABA0-D89688BCCE0E}" dt="2020-08-25T07:23:00.691" v="17" actId="478"/>
          <ac:spMkLst>
            <pc:docMk/>
            <pc:sldMk cId="0" sldId="256"/>
            <ac:spMk id="3" creationId="{2D2ADBB1-F957-479B-8787-03B050C3A68E}"/>
          </ac:spMkLst>
        </pc:spChg>
        <pc:spChg chg="add mod">
          <ac:chgData name="Heimonen Teuvo" userId="c9cd64d2-f12a-479c-96c9-447a25e882dd" providerId="ADAL" clId="{ED6AA228-7627-4B47-ABA0-D89688BCCE0E}" dt="2020-08-25T07:28:08.092" v="51" actId="1076"/>
          <ac:spMkLst>
            <pc:docMk/>
            <pc:sldMk cId="0" sldId="256"/>
            <ac:spMk id="4" creationId="{9C9308FA-3597-49B2-86C0-2200E7AFC6F9}"/>
          </ac:spMkLst>
        </pc:spChg>
        <pc:spChg chg="mod">
          <ac:chgData name="Heimonen Teuvo" userId="c9cd64d2-f12a-479c-96c9-447a25e882dd" providerId="ADAL" clId="{ED6AA228-7627-4B47-ABA0-D89688BCCE0E}" dt="2020-08-25T07:22:55.796" v="16" actId="6549"/>
          <ac:spMkLst>
            <pc:docMk/>
            <pc:sldMk cId="0" sldId="256"/>
            <ac:spMk id="2050" creationId="{00000000-0000-0000-0000-000000000000}"/>
          </ac:spMkLst>
        </pc:spChg>
        <pc:picChg chg="add del mod">
          <ac:chgData name="Heimonen Teuvo" userId="c9cd64d2-f12a-479c-96c9-447a25e882dd" providerId="ADAL" clId="{ED6AA228-7627-4B47-ABA0-D89688BCCE0E}" dt="2020-08-25T07:28:35.503" v="57" actId="478"/>
          <ac:picMkLst>
            <pc:docMk/>
            <pc:sldMk cId="0" sldId="256"/>
            <ac:picMk id="5" creationId="{EB05F78E-F368-4219-B1B5-896451C0238C}"/>
          </ac:picMkLst>
        </pc:picChg>
        <pc:picChg chg="add mod">
          <ac:chgData name="Heimonen Teuvo" userId="c9cd64d2-f12a-479c-96c9-447a25e882dd" providerId="ADAL" clId="{ED6AA228-7627-4B47-ABA0-D89688BCCE0E}" dt="2020-08-25T07:28:42.878" v="60" actId="14100"/>
          <ac:picMkLst>
            <pc:docMk/>
            <pc:sldMk cId="0" sldId="256"/>
            <ac:picMk id="7" creationId="{3BFA7B16-B43A-42F6-844B-7EF5887994A4}"/>
          </ac:picMkLst>
        </pc:picChg>
        <pc:picChg chg="add mod">
          <ac:chgData name="Heimonen Teuvo" userId="c9cd64d2-f12a-479c-96c9-447a25e882dd" providerId="ADAL" clId="{ED6AA228-7627-4B47-ABA0-D89688BCCE0E}" dt="2020-08-25T07:28:38.195" v="59" actId="1076"/>
          <ac:picMkLst>
            <pc:docMk/>
            <pc:sldMk cId="0" sldId="256"/>
            <ac:picMk id="8" creationId="{43467EA0-AE8D-473F-977D-86C2DD027193}"/>
          </ac:picMkLst>
        </pc:picChg>
        <pc:picChg chg="del">
          <ac:chgData name="Heimonen Teuvo" userId="c9cd64d2-f12a-479c-96c9-447a25e882dd" providerId="ADAL" clId="{ED6AA228-7627-4B47-ABA0-D89688BCCE0E}" dt="2020-08-25T07:23:00.691" v="17" actId="478"/>
          <ac:picMkLst>
            <pc:docMk/>
            <pc:sldMk cId="0" sldId="256"/>
            <ac:picMk id="1031" creationId="{7FB9C07A-7A4A-4006-9D68-8025EE2F2B09}"/>
          </ac:picMkLst>
        </pc:picChg>
        <pc:picChg chg="del">
          <ac:chgData name="Heimonen Teuvo" userId="c9cd64d2-f12a-479c-96c9-447a25e882dd" providerId="ADAL" clId="{ED6AA228-7627-4B47-ABA0-D89688BCCE0E}" dt="2020-08-25T07:23:00.691" v="17" actId="478"/>
          <ac:picMkLst>
            <pc:docMk/>
            <pc:sldMk cId="0" sldId="256"/>
            <ac:picMk id="1034" creationId="{AE8A86E5-9B7A-4DF4-9572-E0B2ED710294}"/>
          </ac:picMkLst>
        </pc:picChg>
        <pc:picChg chg="del">
          <ac:chgData name="Heimonen Teuvo" userId="c9cd64d2-f12a-479c-96c9-447a25e882dd" providerId="ADAL" clId="{ED6AA228-7627-4B47-ABA0-D89688BCCE0E}" dt="2020-08-25T07:23:00.691" v="17" actId="478"/>
          <ac:picMkLst>
            <pc:docMk/>
            <pc:sldMk cId="0" sldId="256"/>
            <ac:picMk id="1035" creationId="{303D7712-50F7-4B65-880F-494602179C50}"/>
          </ac:picMkLst>
        </pc:picChg>
        <pc:picChg chg="del">
          <ac:chgData name="Heimonen Teuvo" userId="c9cd64d2-f12a-479c-96c9-447a25e882dd" providerId="ADAL" clId="{ED6AA228-7627-4B47-ABA0-D89688BCCE0E}" dt="2020-08-25T07:23:00.691" v="17" actId="478"/>
          <ac:picMkLst>
            <pc:docMk/>
            <pc:sldMk cId="0" sldId="256"/>
            <ac:picMk id="1036" creationId="{1329A52D-9470-4B4C-9331-8850E50059BE}"/>
          </ac:picMkLst>
        </pc:picChg>
        <pc:picChg chg="del">
          <ac:chgData name="Heimonen Teuvo" userId="c9cd64d2-f12a-479c-96c9-447a25e882dd" providerId="ADAL" clId="{ED6AA228-7627-4B47-ABA0-D89688BCCE0E}" dt="2020-08-25T07:23:00.691" v="17" actId="478"/>
          <ac:picMkLst>
            <pc:docMk/>
            <pc:sldMk cId="0" sldId="256"/>
            <ac:picMk id="1037" creationId="{2ADB85C2-6A31-4A33-95BB-4E93C4DA0AEB}"/>
          </ac:picMkLst>
        </pc:picChg>
        <pc:picChg chg="del">
          <ac:chgData name="Heimonen Teuvo" userId="c9cd64d2-f12a-479c-96c9-447a25e882dd" providerId="ADAL" clId="{ED6AA228-7627-4B47-ABA0-D89688BCCE0E}" dt="2020-08-25T07:23:00.691" v="17" actId="478"/>
          <ac:picMkLst>
            <pc:docMk/>
            <pc:sldMk cId="0" sldId="256"/>
            <ac:picMk id="1038" creationId="{0FE59577-A522-4F93-A53D-EF2C55B7185C}"/>
          </ac:picMkLst>
        </pc:picChg>
      </pc:sldChg>
      <pc:sldChg chg="addSp delSp modSp">
        <pc:chgData name="Heimonen Teuvo" userId="c9cd64d2-f12a-479c-96c9-447a25e882dd" providerId="ADAL" clId="{ED6AA228-7627-4B47-ABA0-D89688BCCE0E}" dt="2020-08-26T10:58:54.917" v="2128" actId="20577"/>
        <pc:sldMkLst>
          <pc:docMk/>
          <pc:sldMk cId="3535683874" sldId="333"/>
        </pc:sldMkLst>
        <pc:spChg chg="mod">
          <ac:chgData name="Heimonen Teuvo" userId="c9cd64d2-f12a-479c-96c9-447a25e882dd" providerId="ADAL" clId="{ED6AA228-7627-4B47-ABA0-D89688BCCE0E}" dt="2020-08-25T07:29:48.886" v="67" actId="20577"/>
          <ac:spMkLst>
            <pc:docMk/>
            <pc:sldMk cId="3535683874" sldId="333"/>
            <ac:spMk id="2" creationId="{00000000-0000-0000-0000-000000000000}"/>
          </ac:spMkLst>
        </pc:spChg>
        <pc:spChg chg="del">
          <ac:chgData name="Heimonen Teuvo" userId="c9cd64d2-f12a-479c-96c9-447a25e882dd" providerId="ADAL" clId="{ED6AA228-7627-4B47-ABA0-D89688BCCE0E}" dt="2020-08-25T07:29:52.179" v="68" actId="478"/>
          <ac:spMkLst>
            <pc:docMk/>
            <pc:sldMk cId="3535683874" sldId="333"/>
            <ac:spMk id="3" creationId="{00000000-0000-0000-0000-000000000000}"/>
          </ac:spMkLst>
        </pc:spChg>
        <pc:spChg chg="add mod">
          <ac:chgData name="Heimonen Teuvo" userId="c9cd64d2-f12a-479c-96c9-447a25e882dd" providerId="ADAL" clId="{ED6AA228-7627-4B47-ABA0-D89688BCCE0E}" dt="2020-08-26T10:58:54.917" v="2128" actId="20577"/>
          <ac:spMkLst>
            <pc:docMk/>
            <pc:sldMk cId="3535683874" sldId="333"/>
            <ac:spMk id="4" creationId="{FEC9D1C0-CB8A-4A45-8C17-F26F7698C7D6}"/>
          </ac:spMkLst>
        </pc:spChg>
        <pc:spChg chg="add mod">
          <ac:chgData name="Heimonen Teuvo" userId="c9cd64d2-f12a-479c-96c9-447a25e882dd" providerId="ADAL" clId="{ED6AA228-7627-4B47-ABA0-D89688BCCE0E}" dt="2020-08-25T07:52:15.174" v="313" actId="1076"/>
          <ac:spMkLst>
            <pc:docMk/>
            <pc:sldMk cId="3535683874" sldId="333"/>
            <ac:spMk id="5" creationId="{1D8C632F-97B4-49DB-BF3F-BC76DC2EE778}"/>
          </ac:spMkLst>
        </pc:spChg>
        <pc:picChg chg="add mod ord">
          <ac:chgData name="Heimonen Teuvo" userId="c9cd64d2-f12a-479c-96c9-447a25e882dd" providerId="ADAL" clId="{ED6AA228-7627-4B47-ABA0-D89688BCCE0E}" dt="2020-08-25T07:51:36.939" v="294" actId="1076"/>
          <ac:picMkLst>
            <pc:docMk/>
            <pc:sldMk cId="3535683874" sldId="333"/>
            <ac:picMk id="1026" creationId="{7C9EE03C-DEF7-4C0F-BCBD-ED330CD154C2}"/>
          </ac:picMkLst>
        </pc:picChg>
      </pc:sldChg>
      <pc:sldChg chg="addSp delSp modSp">
        <pc:chgData name="Heimonen Teuvo" userId="c9cd64d2-f12a-479c-96c9-447a25e882dd" providerId="ADAL" clId="{ED6AA228-7627-4B47-ABA0-D89688BCCE0E}" dt="2020-08-26T06:59:28.542" v="1030" actId="478"/>
        <pc:sldMkLst>
          <pc:docMk/>
          <pc:sldMk cId="948643964" sldId="337"/>
        </pc:sldMkLst>
        <pc:spChg chg="mod">
          <ac:chgData name="Heimonen Teuvo" userId="c9cd64d2-f12a-479c-96c9-447a25e882dd" providerId="ADAL" clId="{ED6AA228-7627-4B47-ABA0-D89688BCCE0E}" dt="2020-08-25T07:40:37.416" v="86" actId="20577"/>
          <ac:spMkLst>
            <pc:docMk/>
            <pc:sldMk cId="948643964" sldId="337"/>
            <ac:spMk id="2" creationId="{00000000-0000-0000-0000-000000000000}"/>
          </ac:spMkLst>
        </pc:spChg>
        <pc:spChg chg="add mod">
          <ac:chgData name="Heimonen Teuvo" userId="c9cd64d2-f12a-479c-96c9-447a25e882dd" providerId="ADAL" clId="{ED6AA228-7627-4B47-ABA0-D89688BCCE0E}" dt="2020-08-25T07:49:53.924" v="243" actId="403"/>
          <ac:spMkLst>
            <pc:docMk/>
            <pc:sldMk cId="948643964" sldId="337"/>
            <ac:spMk id="3" creationId="{C4CB54BA-7E5C-46F3-BCB5-51C2F019F0ED}"/>
          </ac:spMkLst>
        </pc:spChg>
        <pc:spChg chg="add mod">
          <ac:chgData name="Heimonen Teuvo" userId="c9cd64d2-f12a-479c-96c9-447a25e882dd" providerId="ADAL" clId="{ED6AA228-7627-4B47-ABA0-D89688BCCE0E}" dt="2020-08-25T09:47:13.660" v="611" actId="20577"/>
          <ac:spMkLst>
            <pc:docMk/>
            <pc:sldMk cId="948643964" sldId="337"/>
            <ac:spMk id="4" creationId="{7DD3F8DC-D0DD-4019-8059-BA09CAC0C713}"/>
          </ac:spMkLst>
        </pc:spChg>
        <pc:spChg chg="add del mod">
          <ac:chgData name="Heimonen Teuvo" userId="c9cd64d2-f12a-479c-96c9-447a25e882dd" providerId="ADAL" clId="{ED6AA228-7627-4B47-ABA0-D89688BCCE0E}" dt="2020-08-25T07:49:07.181" v="231" actId="478"/>
          <ac:spMkLst>
            <pc:docMk/>
            <pc:sldMk cId="948643964" sldId="337"/>
            <ac:spMk id="8" creationId="{28F8512C-E7A6-40B1-B23D-F6D741B17434}"/>
          </ac:spMkLst>
        </pc:spChg>
        <pc:spChg chg="add mod">
          <ac:chgData name="Heimonen Teuvo" userId="c9cd64d2-f12a-479c-96c9-447a25e882dd" providerId="ADAL" clId="{ED6AA228-7627-4B47-ABA0-D89688BCCE0E}" dt="2020-08-25T08:14:46.110" v="360" actId="1038"/>
          <ac:spMkLst>
            <pc:docMk/>
            <pc:sldMk cId="948643964" sldId="337"/>
            <ac:spMk id="11" creationId="{7F28054E-DF54-4DF1-85F2-F64395EEF045}"/>
          </ac:spMkLst>
        </pc:spChg>
        <pc:spChg chg="add mod">
          <ac:chgData name="Heimonen Teuvo" userId="c9cd64d2-f12a-479c-96c9-447a25e882dd" providerId="ADAL" clId="{ED6AA228-7627-4B47-ABA0-D89688BCCE0E}" dt="2020-08-25T08:14:56.003" v="363" actId="1037"/>
          <ac:spMkLst>
            <pc:docMk/>
            <pc:sldMk cId="948643964" sldId="337"/>
            <ac:spMk id="13" creationId="{E751374A-68BC-4F31-B280-166714182F62}"/>
          </ac:spMkLst>
        </pc:spChg>
        <pc:picChg chg="del">
          <ac:chgData name="Heimonen Teuvo" userId="c9cd64d2-f12a-479c-96c9-447a25e882dd" providerId="ADAL" clId="{ED6AA228-7627-4B47-ABA0-D89688BCCE0E}" dt="2020-08-25T07:40:44.607" v="88" actId="478"/>
          <ac:picMkLst>
            <pc:docMk/>
            <pc:sldMk cId="948643964" sldId="337"/>
            <ac:picMk id="5" creationId="{28C8EF54-FC97-48F4-8C3C-44BED457218F}"/>
          </ac:picMkLst>
        </pc:picChg>
        <pc:picChg chg="del">
          <ac:chgData name="Heimonen Teuvo" userId="c9cd64d2-f12a-479c-96c9-447a25e882dd" providerId="ADAL" clId="{ED6AA228-7627-4B47-ABA0-D89688BCCE0E}" dt="2020-08-25T07:40:45.240" v="89" actId="478"/>
          <ac:picMkLst>
            <pc:docMk/>
            <pc:sldMk cId="948643964" sldId="337"/>
            <ac:picMk id="7" creationId="{1FA99F70-E6F3-4B16-890F-17873D76A553}"/>
          </ac:picMkLst>
        </pc:picChg>
        <pc:picChg chg="add mod">
          <ac:chgData name="Heimonen Teuvo" userId="c9cd64d2-f12a-479c-96c9-447a25e882dd" providerId="ADAL" clId="{ED6AA228-7627-4B47-ABA0-D89688BCCE0E}" dt="2020-08-25T08:14:46.110" v="360" actId="1038"/>
          <ac:picMkLst>
            <pc:docMk/>
            <pc:sldMk cId="948643964" sldId="337"/>
            <ac:picMk id="9" creationId="{BED9CA89-0A93-462F-8E27-B1F5739C9033}"/>
          </ac:picMkLst>
        </pc:picChg>
        <pc:picChg chg="del">
          <ac:chgData name="Heimonen Teuvo" userId="c9cd64d2-f12a-479c-96c9-447a25e882dd" providerId="ADAL" clId="{ED6AA228-7627-4B47-ABA0-D89688BCCE0E}" dt="2020-08-25T07:40:43.675" v="87" actId="478"/>
          <ac:picMkLst>
            <pc:docMk/>
            <pc:sldMk cId="948643964" sldId="337"/>
            <ac:picMk id="10" creationId="{A6228A0E-BDD7-4065-9419-0606F5F3DA9F}"/>
          </ac:picMkLst>
        </pc:picChg>
        <pc:picChg chg="add mod">
          <ac:chgData name="Heimonen Teuvo" userId="c9cd64d2-f12a-479c-96c9-447a25e882dd" providerId="ADAL" clId="{ED6AA228-7627-4B47-ABA0-D89688BCCE0E}" dt="2020-08-25T08:36:16.229" v="423" actId="1035"/>
          <ac:picMkLst>
            <pc:docMk/>
            <pc:sldMk cId="948643964" sldId="337"/>
            <ac:picMk id="12" creationId="{AAF80E86-3D84-4660-B482-7DA64916104E}"/>
          </ac:picMkLst>
        </pc:picChg>
        <pc:picChg chg="add del mod">
          <ac:chgData name="Heimonen Teuvo" userId="c9cd64d2-f12a-479c-96c9-447a25e882dd" providerId="ADAL" clId="{ED6AA228-7627-4B47-ABA0-D89688BCCE0E}" dt="2020-08-26T06:59:28.542" v="1030" actId="478"/>
          <ac:picMkLst>
            <pc:docMk/>
            <pc:sldMk cId="948643964" sldId="337"/>
            <ac:picMk id="3074" creationId="{BF5825B1-FE20-420E-8ECC-2FD1830CD752}"/>
          </ac:picMkLst>
        </pc:picChg>
      </pc:sldChg>
      <pc:sldChg chg="addSp delSp modSp add">
        <pc:chgData name="Heimonen Teuvo" userId="c9cd64d2-f12a-479c-96c9-447a25e882dd" providerId="ADAL" clId="{ED6AA228-7627-4B47-ABA0-D89688BCCE0E}" dt="2020-08-26T10:05:37.859" v="1654" actId="20577"/>
        <pc:sldMkLst>
          <pc:docMk/>
          <pc:sldMk cId="2707335471" sldId="339"/>
        </pc:sldMkLst>
        <pc:spChg chg="mod">
          <ac:chgData name="Heimonen Teuvo" userId="c9cd64d2-f12a-479c-96c9-447a25e882dd" providerId="ADAL" clId="{ED6AA228-7627-4B47-ABA0-D89688BCCE0E}" dt="2020-08-25T09:27:59.822" v="587" actId="20577"/>
          <ac:spMkLst>
            <pc:docMk/>
            <pc:sldMk cId="2707335471" sldId="339"/>
            <ac:spMk id="2" creationId="{00000000-0000-0000-0000-000000000000}"/>
          </ac:spMkLst>
        </pc:spChg>
        <pc:spChg chg="mod">
          <ac:chgData name="Heimonen Teuvo" userId="c9cd64d2-f12a-479c-96c9-447a25e882dd" providerId="ADAL" clId="{ED6AA228-7627-4B47-ABA0-D89688BCCE0E}" dt="2020-08-25T09:45:45.822" v="597" actId="120"/>
          <ac:spMkLst>
            <pc:docMk/>
            <pc:sldMk cId="2707335471" sldId="339"/>
            <ac:spMk id="3" creationId="{C4CB54BA-7E5C-46F3-BCB5-51C2F019F0ED}"/>
          </ac:spMkLst>
        </pc:spChg>
        <pc:spChg chg="mod">
          <ac:chgData name="Heimonen Teuvo" userId="c9cd64d2-f12a-479c-96c9-447a25e882dd" providerId="ADAL" clId="{ED6AA228-7627-4B47-ABA0-D89688BCCE0E}" dt="2020-08-26T10:05:37.859" v="1654" actId="20577"/>
          <ac:spMkLst>
            <pc:docMk/>
            <pc:sldMk cId="2707335471" sldId="339"/>
            <ac:spMk id="4" creationId="{7DD3F8DC-D0DD-4019-8059-BA09CAC0C713}"/>
          </ac:spMkLst>
        </pc:spChg>
        <pc:spChg chg="del">
          <ac:chgData name="Heimonen Teuvo" userId="c9cd64d2-f12a-479c-96c9-447a25e882dd" providerId="ADAL" clId="{ED6AA228-7627-4B47-ABA0-D89688BCCE0E}" dt="2020-08-25T09:52:23.784" v="638" actId="478"/>
          <ac:spMkLst>
            <pc:docMk/>
            <pc:sldMk cId="2707335471" sldId="339"/>
            <ac:spMk id="5" creationId="{F425D158-7956-493B-AFA6-56EB52B7563A}"/>
          </ac:spMkLst>
        </pc:spChg>
        <pc:spChg chg="del">
          <ac:chgData name="Heimonen Teuvo" userId="c9cd64d2-f12a-479c-96c9-447a25e882dd" providerId="ADAL" clId="{ED6AA228-7627-4B47-ABA0-D89688BCCE0E}" dt="2020-08-25T09:52:25.902" v="640" actId="478"/>
          <ac:spMkLst>
            <pc:docMk/>
            <pc:sldMk cId="2707335471" sldId="339"/>
            <ac:spMk id="7" creationId="{A24A7188-CE6F-478F-A3D6-7A0758FCF047}"/>
          </ac:spMkLst>
        </pc:spChg>
        <pc:spChg chg="add mod">
          <ac:chgData name="Heimonen Teuvo" userId="c9cd64d2-f12a-479c-96c9-447a25e882dd" providerId="ADAL" clId="{ED6AA228-7627-4B47-ABA0-D89688BCCE0E}" dt="2020-08-25T09:59:37.374" v="681" actId="164"/>
          <ac:spMkLst>
            <pc:docMk/>
            <pc:sldMk cId="2707335471" sldId="339"/>
            <ac:spMk id="9" creationId="{59F1ACF1-F119-47B4-B4F4-7950734C3140}"/>
          </ac:spMkLst>
        </pc:spChg>
        <pc:spChg chg="add mod">
          <ac:chgData name="Heimonen Teuvo" userId="c9cd64d2-f12a-479c-96c9-447a25e882dd" providerId="ADAL" clId="{ED6AA228-7627-4B47-ABA0-D89688BCCE0E}" dt="2020-08-25T09:59:37.374" v="681" actId="164"/>
          <ac:spMkLst>
            <pc:docMk/>
            <pc:sldMk cId="2707335471" sldId="339"/>
            <ac:spMk id="12" creationId="{1697C4A6-A42D-4A26-93C2-46E34B17F5EC}"/>
          </ac:spMkLst>
        </pc:spChg>
        <pc:spChg chg="mod topLvl">
          <ac:chgData name="Heimonen Teuvo" userId="c9cd64d2-f12a-479c-96c9-447a25e882dd" providerId="ADAL" clId="{ED6AA228-7627-4B47-ABA0-D89688BCCE0E}" dt="2020-08-25T10:10:44.927" v="786" actId="14100"/>
          <ac:spMkLst>
            <pc:docMk/>
            <pc:sldMk cId="2707335471" sldId="339"/>
            <ac:spMk id="29" creationId="{6709F69E-33A7-4D6E-AAC1-46CD51EEECB0}"/>
          </ac:spMkLst>
        </pc:spChg>
        <pc:spChg chg="mod topLvl">
          <ac:chgData name="Heimonen Teuvo" userId="c9cd64d2-f12a-479c-96c9-447a25e882dd" providerId="ADAL" clId="{ED6AA228-7627-4B47-ABA0-D89688BCCE0E}" dt="2020-08-25T10:10:40.058" v="785" actId="1038"/>
          <ac:spMkLst>
            <pc:docMk/>
            <pc:sldMk cId="2707335471" sldId="339"/>
            <ac:spMk id="30" creationId="{92A456E2-D518-4373-B54D-8DAF169EEB4C}"/>
          </ac:spMkLst>
        </pc:spChg>
        <pc:spChg chg="add mod">
          <ac:chgData name="Heimonen Teuvo" userId="c9cd64d2-f12a-479c-96c9-447a25e882dd" providerId="ADAL" clId="{ED6AA228-7627-4B47-ABA0-D89688BCCE0E}" dt="2020-08-25T10:11:30.553" v="806" actId="1036"/>
          <ac:spMkLst>
            <pc:docMk/>
            <pc:sldMk cId="2707335471" sldId="339"/>
            <ac:spMk id="31" creationId="{24A4B1BA-6D02-4B7E-A83D-660B207F497B}"/>
          </ac:spMkLst>
        </pc:spChg>
        <pc:grpChg chg="add del mod">
          <ac:chgData name="Heimonen Teuvo" userId="c9cd64d2-f12a-479c-96c9-447a25e882dd" providerId="ADAL" clId="{ED6AA228-7627-4B47-ABA0-D89688BCCE0E}" dt="2020-08-25T09:58:04.432" v="675"/>
          <ac:grpSpMkLst>
            <pc:docMk/>
            <pc:sldMk cId="2707335471" sldId="339"/>
            <ac:grpSpMk id="13" creationId="{02257914-8840-4A67-853A-321AB4AE2667}"/>
          </ac:grpSpMkLst>
        </pc:grpChg>
        <pc:grpChg chg="add del mod">
          <ac:chgData name="Heimonen Teuvo" userId="c9cd64d2-f12a-479c-96c9-447a25e882dd" providerId="ADAL" clId="{ED6AA228-7627-4B47-ABA0-D89688BCCE0E}" dt="2020-08-25T09:59:50.087" v="683" actId="478"/>
          <ac:grpSpMkLst>
            <pc:docMk/>
            <pc:sldMk cId="2707335471" sldId="339"/>
            <ac:grpSpMk id="24" creationId="{81EC1843-0181-476F-81B1-A159185ECAF7}"/>
          </ac:grpSpMkLst>
        </pc:grpChg>
        <pc:grpChg chg="add del mod">
          <ac:chgData name="Heimonen Teuvo" userId="c9cd64d2-f12a-479c-96c9-447a25e882dd" providerId="ADAL" clId="{ED6AA228-7627-4B47-ABA0-D89688BCCE0E}" dt="2020-08-25T10:10:17.324" v="773" actId="165"/>
          <ac:grpSpMkLst>
            <pc:docMk/>
            <pc:sldMk cId="2707335471" sldId="339"/>
            <ac:grpSpMk id="27" creationId="{D7A5326F-D633-4AE8-A612-53F8B5A27524}"/>
          </ac:grpSpMkLst>
        </pc:grpChg>
        <pc:picChg chg="add mod">
          <ac:chgData name="Heimonen Teuvo" userId="c9cd64d2-f12a-479c-96c9-447a25e882dd" providerId="ADAL" clId="{ED6AA228-7627-4B47-ABA0-D89688BCCE0E}" dt="2020-08-25T09:59:37.374" v="681" actId="164"/>
          <ac:picMkLst>
            <pc:docMk/>
            <pc:sldMk cId="2707335471" sldId="339"/>
            <ac:picMk id="8" creationId="{D0FE92CF-2D68-4311-9270-66A94BBDB240}"/>
          </ac:picMkLst>
        </pc:picChg>
        <pc:picChg chg="add mod">
          <ac:chgData name="Heimonen Teuvo" userId="c9cd64d2-f12a-479c-96c9-447a25e882dd" providerId="ADAL" clId="{ED6AA228-7627-4B47-ABA0-D89688BCCE0E}" dt="2020-08-26T08:48:49.774" v="1110" actId="14100"/>
          <ac:picMkLst>
            <pc:docMk/>
            <pc:sldMk cId="2707335471" sldId="339"/>
            <ac:picMk id="10" creationId="{DEC39613-2C6C-426D-B482-71BDF21F6402}"/>
          </ac:picMkLst>
        </pc:picChg>
        <pc:picChg chg="add mod">
          <ac:chgData name="Heimonen Teuvo" userId="c9cd64d2-f12a-479c-96c9-447a25e882dd" providerId="ADAL" clId="{ED6AA228-7627-4B47-ABA0-D89688BCCE0E}" dt="2020-08-25T10:12:00.979" v="811" actId="14100"/>
          <ac:picMkLst>
            <pc:docMk/>
            <pc:sldMk cId="2707335471" sldId="339"/>
            <ac:picMk id="11" creationId="{BFF0B60B-76CA-4623-940B-7B93E3F15BAE}"/>
          </ac:picMkLst>
        </pc:picChg>
        <pc:picChg chg="mod topLvl">
          <ac:chgData name="Heimonen Teuvo" userId="c9cd64d2-f12a-479c-96c9-447a25e882dd" providerId="ADAL" clId="{ED6AA228-7627-4B47-ABA0-D89688BCCE0E}" dt="2020-08-25T10:10:40.058" v="785" actId="1038"/>
          <ac:picMkLst>
            <pc:docMk/>
            <pc:sldMk cId="2707335471" sldId="339"/>
            <ac:picMk id="28" creationId="{D7B4C9FF-0D27-4ED6-84A1-AFC761643207}"/>
          </ac:picMkLst>
        </pc:picChg>
        <pc:picChg chg="del">
          <ac:chgData name="Heimonen Teuvo" userId="c9cd64d2-f12a-479c-96c9-447a25e882dd" providerId="ADAL" clId="{ED6AA228-7627-4B47-ABA0-D89688BCCE0E}" dt="2020-08-25T09:52:21.726" v="637" actId="478"/>
          <ac:picMkLst>
            <pc:docMk/>
            <pc:sldMk cId="2707335471" sldId="339"/>
            <ac:picMk id="2050" creationId="{D515C992-16FE-481F-8566-B6398C4CD7E6}"/>
          </ac:picMkLst>
        </pc:picChg>
        <pc:picChg chg="del">
          <ac:chgData name="Heimonen Teuvo" userId="c9cd64d2-f12a-479c-96c9-447a25e882dd" providerId="ADAL" clId="{ED6AA228-7627-4B47-ABA0-D89688BCCE0E}" dt="2020-08-25T09:52:24.418" v="639" actId="478"/>
          <ac:picMkLst>
            <pc:docMk/>
            <pc:sldMk cId="2707335471" sldId="339"/>
            <ac:picMk id="2051" creationId="{52009E26-02AC-442F-9CE3-DCD96AD26569}"/>
          </ac:picMkLst>
        </pc:picChg>
      </pc:sldChg>
      <pc:sldChg chg="addSp delSp modSp add">
        <pc:chgData name="Heimonen Teuvo" userId="c9cd64d2-f12a-479c-96c9-447a25e882dd" providerId="ADAL" clId="{ED6AA228-7627-4B47-ABA0-D89688BCCE0E}" dt="2020-08-26T09:30:41.648" v="1168" actId="20577"/>
        <pc:sldMkLst>
          <pc:docMk/>
          <pc:sldMk cId="1138213458" sldId="340"/>
        </pc:sldMkLst>
        <pc:spChg chg="mod">
          <ac:chgData name="Heimonen Teuvo" userId="c9cd64d2-f12a-479c-96c9-447a25e882dd" providerId="ADAL" clId="{ED6AA228-7627-4B47-ABA0-D89688BCCE0E}" dt="2020-08-25T10:23:50.509" v="821" actId="6549"/>
          <ac:spMkLst>
            <pc:docMk/>
            <pc:sldMk cId="1138213458" sldId="340"/>
            <ac:spMk id="2" creationId="{00000000-0000-0000-0000-000000000000}"/>
          </ac:spMkLst>
        </pc:spChg>
        <pc:spChg chg="mod">
          <ac:chgData name="Heimonen Teuvo" userId="c9cd64d2-f12a-479c-96c9-447a25e882dd" providerId="ADAL" clId="{ED6AA228-7627-4B47-ABA0-D89688BCCE0E}" dt="2020-08-26T06:20:22.339" v="996" actId="20577"/>
          <ac:spMkLst>
            <pc:docMk/>
            <pc:sldMk cId="1138213458" sldId="340"/>
            <ac:spMk id="3" creationId="{C4CB54BA-7E5C-46F3-BCB5-51C2F019F0ED}"/>
          </ac:spMkLst>
        </pc:spChg>
        <pc:spChg chg="mod">
          <ac:chgData name="Heimonen Teuvo" userId="c9cd64d2-f12a-479c-96c9-447a25e882dd" providerId="ADAL" clId="{ED6AA228-7627-4B47-ABA0-D89688BCCE0E}" dt="2020-08-26T09:30:41.648" v="1168" actId="20577"/>
          <ac:spMkLst>
            <pc:docMk/>
            <pc:sldMk cId="1138213458" sldId="340"/>
            <ac:spMk id="4" creationId="{7DD3F8DC-D0DD-4019-8059-BA09CAC0C713}"/>
          </ac:spMkLst>
        </pc:spChg>
        <pc:spChg chg="add mod">
          <ac:chgData name="Heimonen Teuvo" userId="c9cd64d2-f12a-479c-96c9-447a25e882dd" providerId="ADAL" clId="{ED6AA228-7627-4B47-ABA0-D89688BCCE0E}" dt="2020-08-26T07:15:44.073" v="1070" actId="404"/>
          <ac:spMkLst>
            <pc:docMk/>
            <pc:sldMk cId="1138213458" sldId="340"/>
            <ac:spMk id="5" creationId="{BF3A3ADF-0E77-4055-8E34-CD62CB7D3797}"/>
          </ac:spMkLst>
        </pc:spChg>
        <pc:spChg chg="add mod">
          <ac:chgData name="Heimonen Teuvo" userId="c9cd64d2-f12a-479c-96c9-447a25e882dd" providerId="ADAL" clId="{ED6AA228-7627-4B47-ABA0-D89688BCCE0E}" dt="2020-08-26T07:16:00.349" v="1075" actId="1076"/>
          <ac:spMkLst>
            <pc:docMk/>
            <pc:sldMk cId="1138213458" sldId="340"/>
            <ac:spMk id="8" creationId="{AAA6D561-511D-4004-BB26-2F3AC65F903B}"/>
          </ac:spMkLst>
        </pc:spChg>
        <pc:spChg chg="add mod">
          <ac:chgData name="Heimonen Teuvo" userId="c9cd64d2-f12a-479c-96c9-447a25e882dd" providerId="ADAL" clId="{ED6AA228-7627-4B47-ABA0-D89688BCCE0E}" dt="2020-08-26T07:16:27.194" v="1084" actId="1036"/>
          <ac:spMkLst>
            <pc:docMk/>
            <pc:sldMk cId="1138213458" sldId="340"/>
            <ac:spMk id="10" creationId="{B9D4858F-705F-4A06-AD2E-EFA748E0A45A}"/>
          </ac:spMkLst>
        </pc:spChg>
        <pc:spChg chg="del">
          <ac:chgData name="Heimonen Teuvo" userId="c9cd64d2-f12a-479c-96c9-447a25e882dd" providerId="ADAL" clId="{ED6AA228-7627-4B47-ABA0-D89688BCCE0E}" dt="2020-08-25T10:23:56.216" v="823" actId="478"/>
          <ac:spMkLst>
            <pc:docMk/>
            <pc:sldMk cId="1138213458" sldId="340"/>
            <ac:spMk id="29" creationId="{6709F69E-33A7-4D6E-AAC1-46CD51EEECB0}"/>
          </ac:spMkLst>
        </pc:spChg>
        <pc:spChg chg="del">
          <ac:chgData name="Heimonen Teuvo" userId="c9cd64d2-f12a-479c-96c9-447a25e882dd" providerId="ADAL" clId="{ED6AA228-7627-4B47-ABA0-D89688BCCE0E}" dt="2020-08-25T10:23:57.520" v="824" actId="478"/>
          <ac:spMkLst>
            <pc:docMk/>
            <pc:sldMk cId="1138213458" sldId="340"/>
            <ac:spMk id="30" creationId="{92A456E2-D518-4373-B54D-8DAF169EEB4C}"/>
          </ac:spMkLst>
        </pc:spChg>
        <pc:spChg chg="del">
          <ac:chgData name="Heimonen Teuvo" userId="c9cd64d2-f12a-479c-96c9-447a25e882dd" providerId="ADAL" clId="{ED6AA228-7627-4B47-ABA0-D89688BCCE0E}" dt="2020-08-25T10:23:59.531" v="825" actId="478"/>
          <ac:spMkLst>
            <pc:docMk/>
            <pc:sldMk cId="1138213458" sldId="340"/>
            <ac:spMk id="31" creationId="{24A4B1BA-6D02-4B7E-A83D-660B207F497B}"/>
          </ac:spMkLst>
        </pc:spChg>
        <pc:picChg chg="add del mod">
          <ac:chgData name="Heimonen Teuvo" userId="c9cd64d2-f12a-479c-96c9-447a25e882dd" providerId="ADAL" clId="{ED6AA228-7627-4B47-ABA0-D89688BCCE0E}" dt="2020-08-26T06:22:19.950" v="1003" actId="478"/>
          <ac:picMkLst>
            <pc:docMk/>
            <pc:sldMk cId="1138213458" sldId="340"/>
            <ac:picMk id="7" creationId="{BC75BEF3-13BD-42F7-BAF9-4CDF840941C1}"/>
          </ac:picMkLst>
        </pc:picChg>
        <pc:picChg chg="add mod">
          <ac:chgData name="Heimonen Teuvo" userId="c9cd64d2-f12a-479c-96c9-447a25e882dd" providerId="ADAL" clId="{ED6AA228-7627-4B47-ABA0-D89688BCCE0E}" dt="2020-08-26T07:16:27.194" v="1084" actId="1036"/>
          <ac:picMkLst>
            <pc:docMk/>
            <pc:sldMk cId="1138213458" sldId="340"/>
            <ac:picMk id="9" creationId="{661F5393-104D-4F0D-AA65-48B0C11987D3}"/>
          </ac:picMkLst>
        </pc:picChg>
        <pc:picChg chg="del">
          <ac:chgData name="Heimonen Teuvo" userId="c9cd64d2-f12a-479c-96c9-447a25e882dd" providerId="ADAL" clId="{ED6AA228-7627-4B47-ABA0-D89688BCCE0E}" dt="2020-08-25T10:24:02.712" v="827" actId="478"/>
          <ac:picMkLst>
            <pc:docMk/>
            <pc:sldMk cId="1138213458" sldId="340"/>
            <ac:picMk id="10" creationId="{DEC39613-2C6C-426D-B482-71BDF21F6402}"/>
          </ac:picMkLst>
        </pc:picChg>
        <pc:picChg chg="del">
          <ac:chgData name="Heimonen Teuvo" userId="c9cd64d2-f12a-479c-96c9-447a25e882dd" providerId="ADAL" clId="{ED6AA228-7627-4B47-ABA0-D89688BCCE0E}" dt="2020-08-25T10:24:02.120" v="826" actId="478"/>
          <ac:picMkLst>
            <pc:docMk/>
            <pc:sldMk cId="1138213458" sldId="340"/>
            <ac:picMk id="11" creationId="{BFF0B60B-76CA-4623-940B-7B93E3F15BAE}"/>
          </ac:picMkLst>
        </pc:picChg>
        <pc:picChg chg="del">
          <ac:chgData name="Heimonen Teuvo" userId="c9cd64d2-f12a-479c-96c9-447a25e882dd" providerId="ADAL" clId="{ED6AA228-7627-4B47-ABA0-D89688BCCE0E}" dt="2020-08-25T10:23:53.009" v="822" actId="478"/>
          <ac:picMkLst>
            <pc:docMk/>
            <pc:sldMk cId="1138213458" sldId="340"/>
            <ac:picMk id="28" creationId="{D7B4C9FF-0D27-4ED6-84A1-AFC761643207}"/>
          </ac:picMkLst>
        </pc:picChg>
        <pc:picChg chg="add mod">
          <ac:chgData name="Heimonen Teuvo" userId="c9cd64d2-f12a-479c-96c9-447a25e882dd" providerId="ADAL" clId="{ED6AA228-7627-4B47-ABA0-D89688BCCE0E}" dt="2020-08-26T07:15:25.592" v="1062" actId="1076"/>
          <ac:picMkLst>
            <pc:docMk/>
            <pc:sldMk cId="1138213458" sldId="340"/>
            <ac:picMk id="2050" creationId="{61BDDA62-D95C-41DC-882C-4FED06F48DF1}"/>
          </ac:picMkLst>
        </pc:picChg>
        <pc:picChg chg="add del mod">
          <ac:chgData name="Heimonen Teuvo" userId="c9cd64d2-f12a-479c-96c9-447a25e882dd" providerId="ADAL" clId="{ED6AA228-7627-4B47-ABA0-D89688BCCE0E}" dt="2020-08-26T06:21:50.991" v="999" actId="478"/>
          <ac:picMkLst>
            <pc:docMk/>
            <pc:sldMk cId="1138213458" sldId="340"/>
            <ac:picMk id="2052" creationId="{2E87C701-3FE1-4525-A67C-6031848D8337}"/>
          </ac:picMkLst>
        </pc:picChg>
        <pc:picChg chg="add mod">
          <ac:chgData name="Heimonen Teuvo" userId="c9cd64d2-f12a-479c-96c9-447a25e882dd" providerId="ADAL" clId="{ED6AA228-7627-4B47-ABA0-D89688BCCE0E}" dt="2020-08-26T07:15:57.199" v="1074" actId="1076"/>
          <ac:picMkLst>
            <pc:docMk/>
            <pc:sldMk cId="1138213458" sldId="340"/>
            <ac:picMk id="2054" creationId="{9993BEEA-0A60-4222-B501-AAB113B42324}"/>
          </ac:picMkLst>
        </pc:picChg>
        <pc:picChg chg="add del">
          <ac:chgData name="Heimonen Teuvo" userId="c9cd64d2-f12a-479c-96c9-447a25e882dd" providerId="ADAL" clId="{ED6AA228-7627-4B47-ABA0-D89688BCCE0E}" dt="2020-08-26T06:48:48.838" v="1020"/>
          <ac:picMkLst>
            <pc:docMk/>
            <pc:sldMk cId="1138213458" sldId="340"/>
            <ac:picMk id="2056" creationId="{F7454655-BC70-40F0-87AC-E37CB6CB726C}"/>
          </ac:picMkLst>
        </pc:picChg>
      </pc:sldChg>
      <pc:sldChg chg="addSp modSp add">
        <pc:chgData name="Heimonen Teuvo" userId="c9cd64d2-f12a-479c-96c9-447a25e882dd" providerId="ADAL" clId="{ED6AA228-7627-4B47-ABA0-D89688BCCE0E}" dt="2020-08-26T10:58:41.828" v="2126" actId="20577"/>
        <pc:sldMkLst>
          <pc:docMk/>
          <pc:sldMk cId="983951946" sldId="341"/>
        </pc:sldMkLst>
        <pc:spChg chg="mod">
          <ac:chgData name="Heimonen Teuvo" userId="c9cd64d2-f12a-479c-96c9-447a25e882dd" providerId="ADAL" clId="{ED6AA228-7627-4B47-ABA0-D89688BCCE0E}" dt="2020-08-26T10:58:41.828" v="2126" actId="20577"/>
          <ac:spMkLst>
            <pc:docMk/>
            <pc:sldMk cId="983951946" sldId="341"/>
            <ac:spMk id="2" creationId="{00000000-0000-0000-0000-000000000000}"/>
          </ac:spMkLst>
        </pc:spChg>
        <pc:spChg chg="mod">
          <ac:chgData name="Heimonen Teuvo" userId="c9cd64d2-f12a-479c-96c9-447a25e882dd" providerId="ADAL" clId="{ED6AA228-7627-4B47-ABA0-D89688BCCE0E}" dt="2020-08-26T09:33:49.662" v="1200" actId="6549"/>
          <ac:spMkLst>
            <pc:docMk/>
            <pc:sldMk cId="983951946" sldId="341"/>
            <ac:spMk id="3" creationId="{C4CB54BA-7E5C-46F3-BCB5-51C2F019F0ED}"/>
          </ac:spMkLst>
        </pc:spChg>
        <pc:spChg chg="mod">
          <ac:chgData name="Heimonen Teuvo" userId="c9cd64d2-f12a-479c-96c9-447a25e882dd" providerId="ADAL" clId="{ED6AA228-7627-4B47-ABA0-D89688BCCE0E}" dt="2020-08-26T10:01:59.694" v="1604" actId="6549"/>
          <ac:spMkLst>
            <pc:docMk/>
            <pc:sldMk cId="983951946" sldId="341"/>
            <ac:spMk id="4" creationId="{7DD3F8DC-D0DD-4019-8059-BA09CAC0C713}"/>
          </ac:spMkLst>
        </pc:spChg>
        <pc:spChg chg="add mod">
          <ac:chgData name="Heimonen Teuvo" userId="c9cd64d2-f12a-479c-96c9-447a25e882dd" providerId="ADAL" clId="{ED6AA228-7627-4B47-ABA0-D89688BCCE0E}" dt="2020-08-26T09:33:43.261" v="1191" actId="1036"/>
          <ac:spMkLst>
            <pc:docMk/>
            <pc:sldMk cId="983951946" sldId="341"/>
            <ac:spMk id="5" creationId="{0B3FC95C-22E5-4D46-8C5F-224D6B3A266B}"/>
          </ac:spMkLst>
        </pc:spChg>
        <pc:spChg chg="add mod">
          <ac:chgData name="Heimonen Teuvo" userId="c9cd64d2-f12a-479c-96c9-447a25e882dd" providerId="ADAL" clId="{ED6AA228-7627-4B47-ABA0-D89688BCCE0E}" dt="2020-08-26T09:46:17.546" v="1210" actId="14100"/>
          <ac:spMkLst>
            <pc:docMk/>
            <pc:sldMk cId="983951946" sldId="341"/>
            <ac:spMk id="9" creationId="{2F6A01AE-A007-4608-83A9-934DCCC75B42}"/>
          </ac:spMkLst>
        </pc:spChg>
        <pc:picChg chg="add mod">
          <ac:chgData name="Heimonen Teuvo" userId="c9cd64d2-f12a-479c-96c9-447a25e882dd" providerId="ADAL" clId="{ED6AA228-7627-4B47-ABA0-D89688BCCE0E}" dt="2020-08-26T09:46:24.715" v="1212" actId="1036"/>
          <ac:picMkLst>
            <pc:docMk/>
            <pc:sldMk cId="983951946" sldId="341"/>
            <ac:picMk id="7" creationId="{F9C58419-AF4C-4E10-96C2-B61E3EAB065B}"/>
          </ac:picMkLst>
        </pc:picChg>
        <pc:picChg chg="add mod">
          <ac:chgData name="Heimonen Teuvo" userId="c9cd64d2-f12a-479c-96c9-447a25e882dd" providerId="ADAL" clId="{ED6AA228-7627-4B47-ABA0-D89688BCCE0E}" dt="2020-08-26T09:45:51.450" v="1206" actId="1076"/>
          <ac:picMkLst>
            <pc:docMk/>
            <pc:sldMk cId="983951946" sldId="341"/>
            <ac:picMk id="8" creationId="{544257D5-7D9E-4821-BE2D-22627D93AD9F}"/>
          </ac:picMkLst>
        </pc:picChg>
        <pc:picChg chg="add mod">
          <ac:chgData name="Heimonen Teuvo" userId="c9cd64d2-f12a-479c-96c9-447a25e882dd" providerId="ADAL" clId="{ED6AA228-7627-4B47-ABA0-D89688BCCE0E}" dt="2020-08-26T09:33:44.069" v="1194" actId="1036"/>
          <ac:picMkLst>
            <pc:docMk/>
            <pc:sldMk cId="983951946" sldId="341"/>
            <ac:picMk id="1026" creationId="{025AC49E-F2FD-4F9F-9933-F372730B1278}"/>
          </ac:picMkLst>
        </pc:picChg>
      </pc:sldChg>
      <pc:sldChg chg="addSp delSp modSp add">
        <pc:chgData name="Heimonen Teuvo" userId="c9cd64d2-f12a-479c-96c9-447a25e882dd" providerId="ADAL" clId="{ED6AA228-7627-4B47-ABA0-D89688BCCE0E}" dt="2020-08-26T10:55:40.978" v="2116" actId="1076"/>
        <pc:sldMkLst>
          <pc:docMk/>
          <pc:sldMk cId="570775775" sldId="342"/>
        </pc:sldMkLst>
        <pc:spChg chg="mod">
          <ac:chgData name="Heimonen Teuvo" userId="c9cd64d2-f12a-479c-96c9-447a25e882dd" providerId="ADAL" clId="{ED6AA228-7627-4B47-ABA0-D89688BCCE0E}" dt="2020-08-25T10:24:55.437" v="855" actId="6549"/>
          <ac:spMkLst>
            <pc:docMk/>
            <pc:sldMk cId="570775775" sldId="342"/>
            <ac:spMk id="2" creationId="{00000000-0000-0000-0000-000000000000}"/>
          </ac:spMkLst>
        </pc:spChg>
        <pc:spChg chg="mod">
          <ac:chgData name="Heimonen Teuvo" userId="c9cd64d2-f12a-479c-96c9-447a25e882dd" providerId="ADAL" clId="{ED6AA228-7627-4B47-ABA0-D89688BCCE0E}" dt="2020-08-26T10:43:45.760" v="2059" actId="20577"/>
          <ac:spMkLst>
            <pc:docMk/>
            <pc:sldMk cId="570775775" sldId="342"/>
            <ac:spMk id="3" creationId="{C4CB54BA-7E5C-46F3-BCB5-51C2F019F0ED}"/>
          </ac:spMkLst>
        </pc:spChg>
        <pc:spChg chg="mod">
          <ac:chgData name="Heimonen Teuvo" userId="c9cd64d2-f12a-479c-96c9-447a25e882dd" providerId="ADAL" clId="{ED6AA228-7627-4B47-ABA0-D89688BCCE0E}" dt="2020-08-26T10:50:03.677" v="2098" actId="20577"/>
          <ac:spMkLst>
            <pc:docMk/>
            <pc:sldMk cId="570775775" sldId="342"/>
            <ac:spMk id="4" creationId="{7DD3F8DC-D0DD-4019-8059-BA09CAC0C713}"/>
          </ac:spMkLst>
        </pc:spChg>
        <pc:spChg chg="add del mod">
          <ac:chgData name="Heimonen Teuvo" userId="c9cd64d2-f12a-479c-96c9-447a25e882dd" providerId="ADAL" clId="{ED6AA228-7627-4B47-ABA0-D89688BCCE0E}" dt="2020-08-26T10:55:16.077" v="2111" actId="478"/>
          <ac:spMkLst>
            <pc:docMk/>
            <pc:sldMk cId="570775775" sldId="342"/>
            <ac:spMk id="5" creationId="{BE80AF2D-373F-484B-B203-8554BD57364E}"/>
          </ac:spMkLst>
        </pc:spChg>
        <pc:spChg chg="add mod">
          <ac:chgData name="Heimonen Teuvo" userId="c9cd64d2-f12a-479c-96c9-447a25e882dd" providerId="ADAL" clId="{ED6AA228-7627-4B47-ABA0-D89688BCCE0E}" dt="2020-08-26T10:55:40.978" v="2116" actId="1076"/>
          <ac:spMkLst>
            <pc:docMk/>
            <pc:sldMk cId="570775775" sldId="342"/>
            <ac:spMk id="9" creationId="{CFF19A99-D1A8-41C9-801F-61D968264BAA}"/>
          </ac:spMkLst>
        </pc:spChg>
        <pc:picChg chg="add del mod">
          <ac:chgData name="Heimonen Teuvo" userId="c9cd64d2-f12a-479c-96c9-447a25e882dd" providerId="ADAL" clId="{ED6AA228-7627-4B47-ABA0-D89688BCCE0E}" dt="2020-08-26T10:55:10.038" v="2107" actId="478"/>
          <ac:picMkLst>
            <pc:docMk/>
            <pc:sldMk cId="570775775" sldId="342"/>
            <ac:picMk id="7" creationId="{5F234FA0-83FB-4C8A-82BE-96D973427A82}"/>
          </ac:picMkLst>
        </pc:picChg>
        <pc:picChg chg="add mod">
          <ac:chgData name="Heimonen Teuvo" userId="c9cd64d2-f12a-479c-96c9-447a25e882dd" providerId="ADAL" clId="{ED6AA228-7627-4B47-ABA0-D89688BCCE0E}" dt="2020-08-26T10:55:12.893" v="2110" actId="1036"/>
          <ac:picMkLst>
            <pc:docMk/>
            <pc:sldMk cId="570775775" sldId="342"/>
            <ac:picMk id="8" creationId="{699823DA-E014-437F-9933-D77B840782D1}"/>
          </ac:picMkLst>
        </pc:picChg>
        <pc:picChg chg="add del mod">
          <ac:chgData name="Heimonen Teuvo" userId="c9cd64d2-f12a-479c-96c9-447a25e882dd" providerId="ADAL" clId="{ED6AA228-7627-4B47-ABA0-D89688BCCE0E}" dt="2020-08-26T10:55:03.598" v="2105" actId="478"/>
          <ac:picMkLst>
            <pc:docMk/>
            <pc:sldMk cId="570775775" sldId="342"/>
            <ac:picMk id="4098" creationId="{0EBBC44B-AC9D-47D7-96BF-BACDC4E146FE}"/>
          </ac:picMkLst>
        </pc:picChg>
      </pc:sldChg>
    </pc:docChg>
  </pc:docChgLst>
  <pc:docChgLst>
    <pc:chgData name="Heimonen Teuvo" userId="c9cd64d2-f12a-479c-96c9-447a25e882dd" providerId="ADAL" clId="{3938BF80-AEF4-4A7E-A305-7FA323A82B77}"/>
  </pc:docChgLst>
  <pc:docChgLst>
    <pc:chgData name="Heimonen Teuvo" userId="c9cd64d2-f12a-479c-96c9-447a25e882dd" providerId="ADAL" clId="{4010D63C-D166-44F6-8D68-8BA9673340DC}"/>
    <pc:docChg chg="undo redo custSel addSld delSld modSld sldOrd">
      <pc:chgData name="Heimonen Teuvo" userId="c9cd64d2-f12a-479c-96c9-447a25e882dd" providerId="ADAL" clId="{4010D63C-D166-44F6-8D68-8BA9673340DC}" dt="2020-08-24T05:04:30.441" v="2830" actId="404"/>
      <pc:docMkLst>
        <pc:docMk/>
      </pc:docMkLst>
      <pc:sldChg chg="addSp delSp modSp">
        <pc:chgData name="Heimonen Teuvo" userId="c9cd64d2-f12a-479c-96c9-447a25e882dd" providerId="ADAL" clId="{4010D63C-D166-44F6-8D68-8BA9673340DC}" dt="2020-08-24T05:03:30.240" v="2823" actId="1036"/>
        <pc:sldMkLst>
          <pc:docMk/>
          <pc:sldMk cId="0" sldId="256"/>
        </pc:sldMkLst>
        <pc:spChg chg="add mod">
          <ac:chgData name="Heimonen Teuvo" userId="c9cd64d2-f12a-479c-96c9-447a25e882dd" providerId="ADAL" clId="{4010D63C-D166-44F6-8D68-8BA9673340DC}" dt="2020-08-21T09:06:01.092" v="2178" actId="1076"/>
          <ac:spMkLst>
            <pc:docMk/>
            <pc:sldMk cId="0" sldId="256"/>
            <ac:spMk id="2" creationId="{6D519043-F2C5-4BAE-B31F-BD832DD1D31F}"/>
          </ac:spMkLst>
        </pc:spChg>
        <pc:spChg chg="add mod">
          <ac:chgData name="Heimonen Teuvo" userId="c9cd64d2-f12a-479c-96c9-447a25e882dd" providerId="ADAL" clId="{4010D63C-D166-44F6-8D68-8BA9673340DC}" dt="2020-08-21T09:06:01.092" v="2178" actId="1076"/>
          <ac:spMkLst>
            <pc:docMk/>
            <pc:sldMk cId="0" sldId="256"/>
            <ac:spMk id="3" creationId="{2D2ADBB1-F957-479B-8787-03B050C3A68E}"/>
          </ac:spMkLst>
        </pc:spChg>
        <pc:spChg chg="add del mod">
          <ac:chgData name="Heimonen Teuvo" userId="c9cd64d2-f12a-479c-96c9-447a25e882dd" providerId="ADAL" clId="{4010D63C-D166-44F6-8D68-8BA9673340DC}" dt="2020-08-21T06:00:23.166" v="25" actId="478"/>
          <ac:spMkLst>
            <pc:docMk/>
            <pc:sldMk cId="0" sldId="256"/>
            <ac:spMk id="5" creationId="{618DFADC-A78D-44D4-8828-0D3C85357D59}"/>
          </ac:spMkLst>
        </pc:spChg>
        <pc:spChg chg="mod">
          <ac:chgData name="Heimonen Teuvo" userId="c9cd64d2-f12a-479c-96c9-447a25e882dd" providerId="ADAL" clId="{4010D63C-D166-44F6-8D68-8BA9673340DC}" dt="2020-08-21T05:34:41.225" v="13" actId="122"/>
          <ac:spMkLst>
            <pc:docMk/>
            <pc:sldMk cId="0" sldId="256"/>
            <ac:spMk id="6" creationId="{3B5F4AA3-813D-4C42-8B92-F56B6FD4967C}"/>
          </ac:spMkLst>
        </pc:spChg>
        <pc:spChg chg="mod">
          <ac:chgData name="Heimonen Teuvo" userId="c9cd64d2-f12a-479c-96c9-447a25e882dd" providerId="ADAL" clId="{4010D63C-D166-44F6-8D68-8BA9673340DC}" dt="2020-08-21T05:34:29.550" v="11" actId="6549"/>
          <ac:spMkLst>
            <pc:docMk/>
            <pc:sldMk cId="0" sldId="256"/>
            <ac:spMk id="2050" creationId="{00000000-0000-0000-0000-000000000000}"/>
          </ac:spMkLst>
        </pc:spChg>
        <pc:picChg chg="del">
          <ac:chgData name="Heimonen Teuvo" userId="c9cd64d2-f12a-479c-96c9-447a25e882dd" providerId="ADAL" clId="{4010D63C-D166-44F6-8D68-8BA9673340DC}" dt="2020-08-21T05:56:50.024" v="14" actId="478"/>
          <ac:picMkLst>
            <pc:docMk/>
            <pc:sldMk cId="0" sldId="256"/>
            <ac:picMk id="4" creationId="{00000000-0000-0000-0000-000000000000}"/>
          </ac:picMkLst>
        </pc:picChg>
        <pc:picChg chg="add del mod">
          <ac:chgData name="Heimonen Teuvo" userId="c9cd64d2-f12a-479c-96c9-447a25e882dd" providerId="ADAL" clId="{4010D63C-D166-44F6-8D68-8BA9673340DC}" dt="2020-08-21T09:05:55.264" v="2175" actId="478"/>
          <ac:picMkLst>
            <pc:docMk/>
            <pc:sldMk cId="0" sldId="256"/>
            <ac:picMk id="9" creationId="{E835489F-DD30-4307-B2F6-045F5A5292A0}"/>
          </ac:picMkLst>
        </pc:picChg>
        <pc:picChg chg="add del mod">
          <ac:chgData name="Heimonen Teuvo" userId="c9cd64d2-f12a-479c-96c9-447a25e882dd" providerId="ADAL" clId="{4010D63C-D166-44F6-8D68-8BA9673340DC}" dt="2020-08-21T09:05:57.016" v="2176" actId="478"/>
          <ac:picMkLst>
            <pc:docMk/>
            <pc:sldMk cId="0" sldId="256"/>
            <ac:picMk id="10" creationId="{06E64B8E-1ECF-46AF-8FB0-6FA95F0AF227}"/>
          </ac:picMkLst>
        </pc:picChg>
        <pc:picChg chg="add del mod">
          <ac:chgData name="Heimonen Teuvo" userId="c9cd64d2-f12a-479c-96c9-447a25e882dd" providerId="ADAL" clId="{4010D63C-D166-44F6-8D68-8BA9673340DC}" dt="2020-08-21T07:11:28.326" v="871"/>
          <ac:picMkLst>
            <pc:docMk/>
            <pc:sldMk cId="0" sldId="256"/>
            <ac:picMk id="1026" creationId="{16B16D66-B44B-4D5F-8394-B5B291033D62}"/>
          </ac:picMkLst>
        </pc:picChg>
        <pc:picChg chg="add del mod">
          <ac:chgData name="Heimonen Teuvo" userId="c9cd64d2-f12a-479c-96c9-447a25e882dd" providerId="ADAL" clId="{4010D63C-D166-44F6-8D68-8BA9673340DC}" dt="2020-08-21T08:14:52.948" v="2165"/>
          <ac:picMkLst>
            <pc:docMk/>
            <pc:sldMk cId="0" sldId="256"/>
            <ac:picMk id="1028" creationId="{B2B0D601-4C73-4FB9-A3AB-FC167FACD556}"/>
          </ac:picMkLst>
        </pc:picChg>
        <pc:picChg chg="add del mod">
          <ac:chgData name="Heimonen Teuvo" userId="c9cd64d2-f12a-479c-96c9-447a25e882dd" providerId="ADAL" clId="{4010D63C-D166-44F6-8D68-8BA9673340DC}" dt="2020-08-21T08:55:03.767" v="2169" actId="478"/>
          <ac:picMkLst>
            <pc:docMk/>
            <pc:sldMk cId="0" sldId="256"/>
            <ac:picMk id="1030" creationId="{F9CB18E3-72BB-45B0-97F4-4129C1DA604E}"/>
          </ac:picMkLst>
        </pc:picChg>
        <pc:picChg chg="add mod">
          <ac:chgData name="Heimonen Teuvo" userId="c9cd64d2-f12a-479c-96c9-447a25e882dd" providerId="ADAL" clId="{4010D63C-D166-44F6-8D68-8BA9673340DC}" dt="2020-08-24T05:03:30.240" v="2823" actId="1036"/>
          <ac:picMkLst>
            <pc:docMk/>
            <pc:sldMk cId="0" sldId="256"/>
            <ac:picMk id="1031" creationId="{7FB9C07A-7A4A-4006-9D68-8025EE2F2B09}"/>
          </ac:picMkLst>
        </pc:picChg>
        <pc:picChg chg="add mod">
          <ac:chgData name="Heimonen Teuvo" userId="c9cd64d2-f12a-479c-96c9-447a25e882dd" providerId="ADAL" clId="{4010D63C-D166-44F6-8D68-8BA9673340DC}" dt="2020-08-24T05:03:30.240" v="2823" actId="1036"/>
          <ac:picMkLst>
            <pc:docMk/>
            <pc:sldMk cId="0" sldId="256"/>
            <ac:picMk id="1034" creationId="{AE8A86E5-9B7A-4DF4-9572-E0B2ED710294}"/>
          </ac:picMkLst>
        </pc:picChg>
        <pc:picChg chg="add mod">
          <ac:chgData name="Heimonen Teuvo" userId="c9cd64d2-f12a-479c-96c9-447a25e882dd" providerId="ADAL" clId="{4010D63C-D166-44F6-8D68-8BA9673340DC}" dt="2020-08-24T05:03:30.240" v="2823" actId="1036"/>
          <ac:picMkLst>
            <pc:docMk/>
            <pc:sldMk cId="0" sldId="256"/>
            <ac:picMk id="1035" creationId="{303D7712-50F7-4B65-880F-494602179C50}"/>
          </ac:picMkLst>
        </pc:picChg>
        <pc:picChg chg="add mod">
          <ac:chgData name="Heimonen Teuvo" userId="c9cd64d2-f12a-479c-96c9-447a25e882dd" providerId="ADAL" clId="{4010D63C-D166-44F6-8D68-8BA9673340DC}" dt="2020-08-24T05:03:30.240" v="2823" actId="1036"/>
          <ac:picMkLst>
            <pc:docMk/>
            <pc:sldMk cId="0" sldId="256"/>
            <ac:picMk id="1036" creationId="{1329A52D-9470-4B4C-9331-8850E50059BE}"/>
          </ac:picMkLst>
        </pc:picChg>
        <pc:picChg chg="add mod">
          <ac:chgData name="Heimonen Teuvo" userId="c9cd64d2-f12a-479c-96c9-447a25e882dd" providerId="ADAL" clId="{4010D63C-D166-44F6-8D68-8BA9673340DC}" dt="2020-08-24T05:03:30.240" v="2823" actId="1036"/>
          <ac:picMkLst>
            <pc:docMk/>
            <pc:sldMk cId="0" sldId="256"/>
            <ac:picMk id="1037" creationId="{2ADB85C2-6A31-4A33-95BB-4E93C4DA0AEB}"/>
          </ac:picMkLst>
        </pc:picChg>
        <pc:picChg chg="add mod">
          <ac:chgData name="Heimonen Teuvo" userId="c9cd64d2-f12a-479c-96c9-447a25e882dd" providerId="ADAL" clId="{4010D63C-D166-44F6-8D68-8BA9673340DC}" dt="2020-08-24T05:03:30.240" v="2823" actId="1036"/>
          <ac:picMkLst>
            <pc:docMk/>
            <pc:sldMk cId="0" sldId="256"/>
            <ac:picMk id="1038" creationId="{0FE59577-A522-4F93-A53D-EF2C55B7185C}"/>
          </ac:picMkLst>
        </pc:picChg>
      </pc:sldChg>
      <pc:sldChg chg="addSp delSp modSp add">
        <pc:chgData name="Heimonen Teuvo" userId="c9cd64d2-f12a-479c-96c9-447a25e882dd" providerId="ADAL" clId="{4010D63C-D166-44F6-8D68-8BA9673340DC}" dt="2020-08-24T04:59:00.486" v="2751" actId="478"/>
        <pc:sldMkLst>
          <pc:docMk/>
          <pc:sldMk cId="3535683874" sldId="333"/>
        </pc:sldMkLst>
        <pc:spChg chg="mod">
          <ac:chgData name="Heimonen Teuvo" userId="c9cd64d2-f12a-479c-96c9-447a25e882dd" providerId="ADAL" clId="{4010D63C-D166-44F6-8D68-8BA9673340DC}" dt="2020-08-21T07:15:43.424" v="1037" actId="6549"/>
          <ac:spMkLst>
            <pc:docMk/>
            <pc:sldMk cId="3535683874" sldId="333"/>
            <ac:spMk id="11" creationId="{F7FA697A-5BE5-4BE4-9F4B-664BF37EAC61}"/>
          </ac:spMkLst>
        </pc:spChg>
        <pc:grpChg chg="add del mod">
          <ac:chgData name="Heimonen Teuvo" userId="c9cd64d2-f12a-479c-96c9-447a25e882dd" providerId="ADAL" clId="{4010D63C-D166-44F6-8D68-8BA9673340DC}" dt="2020-08-21T07:15:46.491" v="1038" actId="478"/>
          <ac:grpSpMkLst>
            <pc:docMk/>
            <pc:sldMk cId="3535683874" sldId="333"/>
            <ac:grpSpMk id="7" creationId="{4EF27D62-6BEC-48D9-B138-DD1EED068256}"/>
          </ac:grpSpMkLst>
        </pc:grpChg>
        <pc:picChg chg="add del">
          <ac:chgData name="Heimonen Teuvo" userId="c9cd64d2-f12a-479c-96c9-447a25e882dd" providerId="ADAL" clId="{4010D63C-D166-44F6-8D68-8BA9673340DC}" dt="2020-08-24T04:58:58.863" v="2749" actId="478"/>
          <ac:picMkLst>
            <pc:docMk/>
            <pc:sldMk cId="3535683874" sldId="333"/>
            <ac:picMk id="4" creationId="{3DDC36E2-784E-4175-9355-563C3BC530B9}"/>
          </ac:picMkLst>
        </pc:picChg>
        <pc:picChg chg="add del mod">
          <ac:chgData name="Heimonen Teuvo" userId="c9cd64d2-f12a-479c-96c9-447a25e882dd" providerId="ADAL" clId="{4010D63C-D166-44F6-8D68-8BA9673340DC}" dt="2020-08-21T07:23:30.175" v="1042" actId="478"/>
          <ac:picMkLst>
            <pc:docMk/>
            <pc:sldMk cId="3535683874" sldId="333"/>
            <ac:picMk id="4" creationId="{49BFDD23-D49D-4FE5-B02A-0B4F4CC24050}"/>
          </ac:picMkLst>
        </pc:picChg>
        <pc:picChg chg="add del mod">
          <ac:chgData name="Heimonen Teuvo" userId="c9cd64d2-f12a-479c-96c9-447a25e882dd" providerId="ADAL" clId="{4010D63C-D166-44F6-8D68-8BA9673340DC}" dt="2020-08-24T04:59:00.486" v="2751" actId="478"/>
          <ac:picMkLst>
            <pc:docMk/>
            <pc:sldMk cId="3535683874" sldId="333"/>
            <ac:picMk id="5" creationId="{28C8EF54-FC97-48F4-8C3C-44BED457218F}"/>
          </ac:picMkLst>
        </pc:picChg>
        <pc:picChg chg="del mod">
          <ac:chgData name="Heimonen Teuvo" userId="c9cd64d2-f12a-479c-96c9-447a25e882dd" providerId="ADAL" clId="{4010D63C-D166-44F6-8D68-8BA9673340DC}" dt="2020-08-24T04:58:59.845" v="2750" actId="478"/>
          <ac:picMkLst>
            <pc:docMk/>
            <pc:sldMk cId="3535683874" sldId="333"/>
            <ac:picMk id="10" creationId="{A6228A0E-BDD7-4065-9419-0606F5F3DA9F}"/>
          </ac:picMkLst>
        </pc:picChg>
      </pc:sldChg>
      <pc:sldChg chg="addSp delSp modSp add">
        <pc:chgData name="Heimonen Teuvo" userId="c9cd64d2-f12a-479c-96c9-447a25e882dd" providerId="ADAL" clId="{4010D63C-D166-44F6-8D68-8BA9673340DC}" dt="2020-08-24T05:01:47.842" v="2803" actId="1076"/>
        <pc:sldMkLst>
          <pc:docMk/>
          <pc:sldMk cId="948643964" sldId="337"/>
        </pc:sldMkLst>
        <pc:spChg chg="del">
          <ac:chgData name="Heimonen Teuvo" userId="c9cd64d2-f12a-479c-96c9-447a25e882dd" providerId="ADAL" clId="{4010D63C-D166-44F6-8D68-8BA9673340DC}" dt="2020-08-24T04:59:08.335" v="2752" actId="478"/>
          <ac:spMkLst>
            <pc:docMk/>
            <pc:sldMk cId="948643964" sldId="337"/>
            <ac:spMk id="3" creationId="{00000000-0000-0000-0000-000000000000}"/>
          </ac:spMkLst>
        </pc:spChg>
        <pc:picChg chg="del mod">
          <ac:chgData name="Heimonen Teuvo" userId="c9cd64d2-f12a-479c-96c9-447a25e882dd" providerId="ADAL" clId="{4010D63C-D166-44F6-8D68-8BA9673340DC}" dt="2020-08-24T05:01:06.244" v="2790" actId="478"/>
          <ac:picMkLst>
            <pc:docMk/>
            <pc:sldMk cId="948643964" sldId="337"/>
            <ac:picMk id="4" creationId="{3DDC36E2-784E-4175-9355-563C3BC530B9}"/>
          </ac:picMkLst>
        </pc:picChg>
        <pc:picChg chg="mod">
          <ac:chgData name="Heimonen Teuvo" userId="c9cd64d2-f12a-479c-96c9-447a25e882dd" providerId="ADAL" clId="{4010D63C-D166-44F6-8D68-8BA9673340DC}" dt="2020-08-24T05:00:21.837" v="2789" actId="1035"/>
          <ac:picMkLst>
            <pc:docMk/>
            <pc:sldMk cId="948643964" sldId="337"/>
            <ac:picMk id="5" creationId="{28C8EF54-FC97-48F4-8C3C-44BED457218F}"/>
          </ac:picMkLst>
        </pc:picChg>
        <pc:picChg chg="add mod">
          <ac:chgData name="Heimonen Teuvo" userId="c9cd64d2-f12a-479c-96c9-447a25e882dd" providerId="ADAL" clId="{4010D63C-D166-44F6-8D68-8BA9673340DC}" dt="2020-08-24T05:01:47.842" v="2803" actId="1076"/>
          <ac:picMkLst>
            <pc:docMk/>
            <pc:sldMk cId="948643964" sldId="337"/>
            <ac:picMk id="7" creationId="{1FA99F70-E6F3-4B16-890F-17873D76A553}"/>
          </ac:picMkLst>
        </pc:picChg>
        <pc:picChg chg="add del mod">
          <ac:chgData name="Heimonen Teuvo" userId="c9cd64d2-f12a-479c-96c9-447a25e882dd" providerId="ADAL" clId="{4010D63C-D166-44F6-8D68-8BA9673340DC}" dt="2020-08-24T05:01:45.166" v="2802"/>
          <ac:picMkLst>
            <pc:docMk/>
            <pc:sldMk cId="948643964" sldId="337"/>
            <ac:picMk id="8" creationId="{6A8401E9-49C7-41B3-8AA7-FCC1E022B735}"/>
          </ac:picMkLst>
        </pc:picChg>
        <pc:picChg chg="add del">
          <ac:chgData name="Heimonen Teuvo" userId="c9cd64d2-f12a-479c-96c9-447a25e882dd" providerId="ADAL" clId="{4010D63C-D166-44F6-8D68-8BA9673340DC}" dt="2020-08-24T05:01:08.628" v="2792"/>
          <ac:picMkLst>
            <pc:docMk/>
            <pc:sldMk cId="948643964" sldId="337"/>
            <ac:picMk id="9" creationId="{55540476-FE35-4FCD-9C1C-35E9264354A2}"/>
          </ac:picMkLst>
        </pc:picChg>
        <pc:picChg chg="mod">
          <ac:chgData name="Heimonen Teuvo" userId="c9cd64d2-f12a-479c-96c9-447a25e882dd" providerId="ADAL" clId="{4010D63C-D166-44F6-8D68-8BA9673340DC}" dt="2020-08-24T05:00:04.714" v="2779" actId="14100"/>
          <ac:picMkLst>
            <pc:docMk/>
            <pc:sldMk cId="948643964" sldId="337"/>
            <ac:picMk id="10" creationId="{A6228A0E-BDD7-4065-9419-0606F5F3DA9F}"/>
          </ac:picMkLst>
        </pc:picChg>
      </pc:sldChg>
    </pc:docChg>
  </pc:docChgLst>
  <pc:docChgLst>
    <pc:chgData name="Heimonen Teuvo" userId="c9cd64d2-f12a-479c-96c9-447a25e882dd" providerId="ADAL" clId="{5EEB0AF2-3503-4665-8704-F780DF17E840}"/>
    <pc:docChg chg="undo custSel addSld delSld modSld sldOrd">
      <pc:chgData name="Heimonen Teuvo" userId="c9cd64d2-f12a-479c-96c9-447a25e882dd" providerId="ADAL" clId="{5EEB0AF2-3503-4665-8704-F780DF17E840}" dt="2020-08-18T05:02:44.876" v="507" actId="478"/>
      <pc:docMkLst>
        <pc:docMk/>
      </pc:docMkLst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50532" y="0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05210B4-7AF1-4D4B-8D1C-AF1290572061}" type="datetimeFigureOut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428716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50532" y="9428716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3234A9F-685D-452C-9702-4C810E565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43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0532" y="0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43BB3F-72B7-48E9-876B-36ED0451A1B3}" type="datetimeFigureOut">
              <a:rPr lang="fi-FI"/>
              <a:pPr>
                <a:defRPr/>
              </a:pPr>
              <a:t>27.8.2020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14" tIns="45807" rIns="91614" bIns="45807" rtlCol="0" anchor="ctr"/>
          <a:lstStyle/>
          <a:p>
            <a:pPr lv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132" y="4715153"/>
            <a:ext cx="5439412" cy="4466987"/>
          </a:xfrm>
          <a:prstGeom prst="rect">
            <a:avLst/>
          </a:prstGeom>
        </p:spPr>
        <p:txBody>
          <a:bodyPr vert="horz" lIns="91614" tIns="45807" rIns="91614" bIns="45807" rtlCol="0">
            <a:normAutofit/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28716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0532" y="9428716"/>
            <a:ext cx="2945553" cy="496332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51B82B7-6C61-4A09-B8B4-AC0EEAC7F7F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8818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1B82B7-6C61-4A09-B8B4-AC0EEAC7F7F4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713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1B82B7-6C61-4A09-B8B4-AC0EEAC7F7F4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804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1B82B7-6C61-4A09-B8B4-AC0EEAC7F7F4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367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1B82B7-6C61-4A09-B8B4-AC0EEAC7F7F4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626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4F579-2F69-4144-AEE6-C148895DCB7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0788E-80FF-4BB0-A572-C59F9AA0458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D60B5-9F40-48A9-9FF2-5487251161D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53144-9315-489B-897E-4AFCF9CAAE0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BFBBF-1528-41B2-9F41-3D2C732238F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D727E-96C0-470F-90EA-FAA414E5EE5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082BF-5848-4B21-A91B-AA63B935445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7677F-5E19-45D6-891C-DAB6AA2C4C2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AF83-854F-49F2-A277-BF0E312BD21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E81A7-576D-4F6D-ACE3-4ACDF5B00E7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3551F-77B7-4D49-9CE2-D74F9ED8A67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perustyyl. napsautt.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i-FI"/>
              <a:t>2.9.2019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i-FI"/>
              <a:t>Pasi Laurila / Lapin AMK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24749D-F5B2-4C04-9E1E-C94A3F71D64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laston.net/fi/vastuullinen-kumppani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wmf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helsinki.fi/petrin/hahmo02/hahm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ko 1"/>
          <p:cNvSpPr>
            <a:spLocks noGrp="1"/>
          </p:cNvSpPr>
          <p:nvPr>
            <p:ph type="ctrTitle"/>
          </p:nvPr>
        </p:nvSpPr>
        <p:spPr>
          <a:xfrm>
            <a:off x="243679" y="44624"/>
            <a:ext cx="8757560" cy="1425077"/>
          </a:xfrm>
        </p:spPr>
        <p:txBody>
          <a:bodyPr/>
          <a:lstStyle/>
          <a:p>
            <a:r>
              <a:rPr lang="fi-FI" sz="4000" b="1" dirty="0"/>
              <a:t>KONENÄKÖ</a:t>
            </a:r>
            <a:br>
              <a:rPr lang="fi-FI" sz="4000" b="1" dirty="0"/>
            </a:br>
            <a:r>
              <a:rPr lang="fi-FI" sz="4000" b="1" dirty="0"/>
              <a:t>Kuva-analyysi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FEB5F28-BA01-4D52-BF07-C26FE68C60B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64118" y="2411553"/>
            <a:ext cx="67117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3F175-3DCE-4411-A5A0-BD35BD47ACEC}"/>
              </a:ext>
            </a:extLst>
          </p:cNvPr>
          <p:cNvSpPr txBox="1"/>
          <p:nvPr/>
        </p:nvSpPr>
        <p:spPr>
          <a:xfrm>
            <a:off x="1979712" y="638132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Teuvo Heimonen, Lapin AMK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A1995-6047-4653-8AEE-82052503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746" y="1628800"/>
            <a:ext cx="3366531" cy="40061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130"/>
            <a:ext cx="8229600" cy="778098"/>
          </a:xfrm>
        </p:spPr>
        <p:txBody>
          <a:bodyPr/>
          <a:lstStyle/>
          <a:p>
            <a:r>
              <a:rPr lang="fi-FI" sz="3200" b="1" dirty="0"/>
              <a:t>Sisältö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53144-9315-489B-897E-4AFCF9CAAE04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9D1C0-CB8A-4A45-8C17-F26F7698C7D6}"/>
              </a:ext>
            </a:extLst>
          </p:cNvPr>
          <p:cNvSpPr/>
          <p:nvPr/>
        </p:nvSpPr>
        <p:spPr>
          <a:xfrm>
            <a:off x="179512" y="1574896"/>
            <a:ext cx="45365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SzPts val="1200"/>
              <a:tabLst>
                <a:tab pos="502920" algn="l"/>
              </a:tabLst>
            </a:pPr>
            <a:r>
              <a:rPr lang="fi-FI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Kuva-analyysimenetelmien perusteita</a:t>
            </a:r>
          </a:p>
          <a:p>
            <a:pPr marL="0" lvl="1">
              <a:spcAft>
                <a:spcPts val="600"/>
              </a:spcAft>
              <a:buSzPts val="1200"/>
              <a:tabLst>
                <a:tab pos="502920" algn="l"/>
              </a:tabLst>
            </a:pPr>
            <a:r>
              <a:rPr lang="fi-FI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i-FI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1" indent="-342900">
              <a:spcAft>
                <a:spcPts val="6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fi-FI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Aluepohjainen analyysi</a:t>
            </a:r>
            <a:endParaRPr lang="fi-FI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1" indent="-342900">
              <a:spcAft>
                <a:spcPts val="6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fi-FI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Reunapohjainen analyysi</a:t>
            </a:r>
            <a:endParaRPr lang="fi-FI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1" indent="-342900">
              <a:spcAft>
                <a:spcPts val="6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fi-FI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Sovelluksia: Digitaalinen </a:t>
            </a:r>
            <a:r>
              <a:rPr lang="fi-FI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hahmontunnistus</a:t>
            </a:r>
            <a:endParaRPr lang="fi-FI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FCD80C-39F3-4777-A8F9-A2649DE7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574896"/>
            <a:ext cx="3258866" cy="2465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581CA4-6B59-413A-A771-391FDD3CB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4149080"/>
            <a:ext cx="3456384" cy="263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8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130"/>
            <a:ext cx="8229600" cy="778098"/>
          </a:xfrm>
        </p:spPr>
        <p:txBody>
          <a:bodyPr/>
          <a:lstStyle/>
          <a:p>
            <a:r>
              <a:rPr lang="fi-FI" sz="3200" b="1" dirty="0"/>
              <a:t>Aluepohjainen analyysi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53144-9315-489B-897E-4AFCF9CAAE04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3F8DC-D0DD-4019-8059-BA09CAC0C713}"/>
              </a:ext>
            </a:extLst>
          </p:cNvPr>
          <p:cNvSpPr/>
          <p:nvPr/>
        </p:nvSpPr>
        <p:spPr>
          <a:xfrm>
            <a:off x="295211" y="213285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9875" lvl="0" indent="-269875">
              <a:spcAft>
                <a:spcPts val="0"/>
              </a:spcAft>
              <a:buSzPct val="100000"/>
              <a:buFont typeface="+mj-lt"/>
              <a:buAutoNum type="arabicPeriod"/>
              <a:tabLst>
                <a:tab pos="228600" algn="l"/>
              </a:tabLst>
            </a:pPr>
            <a:r>
              <a:rPr lang="fi-FI" b="1" dirty="0">
                <a:ea typeface="Times New Roman" panose="02020603050405020304" pitchFamily="18" charset="0"/>
              </a:rPr>
              <a:t>Alueiden ilmaisu</a:t>
            </a:r>
          </a:p>
          <a:p>
            <a:pPr marL="685800" lvl="1" indent="-228600"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dirty="0">
                <a:ea typeface="Times New Roman" panose="02020603050405020304" pitchFamily="18" charset="0"/>
              </a:rPr>
              <a:t>esim. </a:t>
            </a:r>
            <a:r>
              <a:rPr lang="fi-FI" dirty="0" err="1">
                <a:ea typeface="Times New Roman" panose="02020603050405020304" pitchFamily="18" charset="0"/>
              </a:rPr>
              <a:t>kynnystys</a:t>
            </a:r>
            <a:endParaRPr lang="fi-FI" dirty="0">
              <a:ea typeface="Times New Roman" panose="02020603050405020304" pitchFamily="18" charset="0"/>
            </a:endParaRPr>
          </a:p>
          <a:p>
            <a:pPr marL="685800" lvl="1" indent="-228600"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fi-FI" dirty="0">
              <a:ea typeface="Times New Roman" panose="02020603050405020304" pitchFamily="18" charset="0"/>
            </a:endParaRPr>
          </a:p>
          <a:p>
            <a:pPr marL="228600" lvl="0" indent="-228600">
              <a:spcAft>
                <a:spcPts val="0"/>
              </a:spcAft>
              <a:buSzPct val="100000"/>
              <a:buFont typeface="+mj-lt"/>
              <a:buAutoNum type="arabicPeriod"/>
              <a:tabLst>
                <a:tab pos="228600" algn="l"/>
              </a:tabLst>
            </a:pPr>
            <a:r>
              <a:rPr lang="fi-FI" b="1" dirty="0">
                <a:ea typeface="Times New Roman" panose="02020603050405020304" pitchFamily="18" charset="0"/>
              </a:rPr>
              <a:t>Alueiden tunnuslukujen laskenta</a:t>
            </a:r>
          </a:p>
          <a:p>
            <a:pPr marL="628650" lvl="1" indent="-171450"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dirty="0">
                <a:ea typeface="Times New Roman" panose="02020603050405020304" pitchFamily="18" charset="0"/>
              </a:rPr>
              <a:t>pikseleiden lkm (~ pikselipinta-ala)</a:t>
            </a:r>
          </a:p>
          <a:p>
            <a:pPr marL="628650" lvl="1" indent="-171450"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dirty="0">
                <a:ea typeface="Times New Roman" panose="02020603050405020304" pitchFamily="18" charset="0"/>
              </a:rPr>
              <a:t>massakeskipiste, muut koordinaattitiedot</a:t>
            </a:r>
          </a:p>
          <a:p>
            <a:pPr marL="628650" lvl="1" indent="-171450"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dirty="0" err="1">
                <a:ea typeface="Times New Roman" panose="02020603050405020304" pitchFamily="18" charset="0"/>
              </a:rPr>
              <a:t>sävyarvojen</a:t>
            </a:r>
            <a:r>
              <a:rPr lang="fi-FI" dirty="0">
                <a:ea typeface="Times New Roman" panose="02020603050405020304" pitchFamily="18" charset="0"/>
              </a:rPr>
              <a:t> tilastolliset tunnusluvut</a:t>
            </a:r>
          </a:p>
          <a:p>
            <a:pPr marL="628650" lvl="1" indent="-171450"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dirty="0">
                <a:ea typeface="Times New Roman" panose="02020603050405020304" pitchFamily="18" charset="0"/>
              </a:rPr>
              <a:t>jne.</a:t>
            </a:r>
          </a:p>
          <a:p>
            <a:pPr marL="628650" lvl="1" indent="-171450"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fi-FI" dirty="0">
              <a:ea typeface="Times New Roman" panose="02020603050405020304" pitchFamily="18" charset="0"/>
            </a:endParaRPr>
          </a:p>
          <a:p>
            <a:pPr marL="228600" lvl="0" indent="-228600">
              <a:spcAft>
                <a:spcPts val="0"/>
              </a:spcAft>
              <a:buSzPct val="100000"/>
              <a:buFont typeface="+mj-lt"/>
              <a:buAutoNum type="arabicPeriod"/>
              <a:tabLst>
                <a:tab pos="228600" algn="l"/>
              </a:tabLst>
            </a:pPr>
            <a:r>
              <a:rPr lang="fi-FI" b="1" dirty="0">
                <a:ea typeface="Times New Roman" panose="02020603050405020304" pitchFamily="18" charset="0"/>
              </a:rPr>
              <a:t>Päätelmät</a:t>
            </a:r>
          </a:p>
          <a:p>
            <a:pPr marL="171450" lvl="0" indent="-171450"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fi-FI" dirty="0"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00EF8-7532-4BEC-90D4-6C0E77885E5B}"/>
              </a:ext>
            </a:extLst>
          </p:cNvPr>
          <p:cNvSpPr txBox="1"/>
          <p:nvPr/>
        </p:nvSpPr>
        <p:spPr>
          <a:xfrm>
            <a:off x="4788024" y="2132856"/>
            <a:ext cx="417646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400" b="1" dirty="0"/>
              <a:t>Massakeskipisteen haku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/>
              <a:t>binäärikuvalle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/>
              <a:t>metodi: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 dirty="0"/>
              <a:t>valitse ne pikselit, jotka kuuluvat kiinnostavaan piirteeseen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 dirty="0"/>
              <a:t>laske valittujen pikseleiden x- ja y-koordinaattien keskiarvot</a:t>
            </a:r>
          </a:p>
          <a:p>
            <a:pPr lvl="1"/>
            <a:endParaRPr lang="fi-FI" sz="1400" dirty="0"/>
          </a:p>
          <a:p>
            <a:r>
              <a:rPr lang="fi-FI" sz="1400" b="1" dirty="0"/>
              <a:t>Painotetun massakeskipisteen haku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/>
              <a:t>harmaasävy- / värikuvalle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/>
              <a:t>metodi: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 dirty="0"/>
              <a:t>valitse (symmetrinen) alue, joka sisältää kiinnostavan piirteen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 dirty="0"/>
              <a:t>laske alueen pikseleiden x- ja y-koordinaattien harmaasävyillä painotetut keskiarvot</a:t>
            </a:r>
          </a:p>
        </p:txBody>
      </p:sp>
    </p:spTree>
    <p:extLst>
      <p:ext uri="{BB962C8B-B14F-4D97-AF65-F5344CB8AC3E}">
        <p14:creationId xmlns:p14="http://schemas.microsoft.com/office/powerpoint/2010/main" val="9486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FEB5F28-BA01-4D52-BF07-C26FE68C60B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64118" y="2411553"/>
            <a:ext cx="67117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C57141C-8D05-498A-ABF1-2F6D60471F2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20588" y="3820844"/>
          <a:ext cx="3775348" cy="300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4886325" imgH="4219575" progId="Excel.Sheet.8">
                  <p:embed/>
                </p:oleObj>
              </mc:Choice>
              <mc:Fallback>
                <p:oleObj name="Worksheet" r:id="rId3" imgW="4886325" imgH="4219575" progId="Excel.Sheet.8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C57141C-8D05-498A-ABF1-2F6D60471F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88" y="3820844"/>
                        <a:ext cx="3775348" cy="3006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C122DD7-AAE9-4BC6-99A9-3C10F2E9D4D4}"/>
              </a:ext>
            </a:extLst>
          </p:cNvPr>
          <p:cNvSpPr/>
          <p:nvPr/>
        </p:nvSpPr>
        <p:spPr>
          <a:xfrm>
            <a:off x="4067944" y="3892852"/>
            <a:ext cx="5166320" cy="2847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Lasin tietoja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KPx</a:t>
            </a: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i-FI" sz="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KPy</a:t>
            </a: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Lasin massakeskipiste.</a:t>
            </a:r>
          </a:p>
          <a:p>
            <a:pPr marL="803275" indent="-80327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Orient</a:t>
            </a: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Lasin suuntakulma kuvalla. Lasketaan ”lasipikseleiden massaa” parhaiten mallintavan ellipsin pääakselin suuntakulmana. Lasin muodon epäsäännöllisyydet vaikuttavat tuloksen oikeellisuuteen.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KehysX</a:t>
            </a: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i-FI" sz="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KehysY</a:t>
            </a: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Sellaisen kuvan vaaka- ja pystyakselien suuntaisen nelikulmion, jonka sisälle ko. lasi mahtuu, sivujen pituudet (</a:t>
            </a:r>
            <a:r>
              <a:rPr lang="fi-FI" sz="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Bounding</a:t>
            </a: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box).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Kehän pit.	Pienimmän ko. lasin ympäröivän (kuperan) monikulmion (</a:t>
            </a:r>
            <a:r>
              <a:rPr lang="fi-FI" sz="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Convex</a:t>
            </a: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i-FI" sz="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hull</a:t>
            </a: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pisteiden välisten etäisyyksien summa 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lasi/nelikulmio	Lasin pikseleiden lukumäärä suhde pienimmän lasin ympäröivän nelikulmion pinta-alaan. Laskenta perustuu orientaatiosuureeseen.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lasi/monikulmio	Lasin pikseleiden lukumäärän suhde pienimmän lasin ympäröivän (kuperan) monikulmion pikseleiden lukumäärään.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endParaRPr lang="fi-FI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Harmaasävyarvot	Ko. lasin </a:t>
            </a:r>
            <a:r>
              <a:rPr lang="fi-FI" sz="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sävyarvojen</a:t>
            </a: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tunnusluvut (suurin, pienin, keskiarvo ja keskihajonta)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endParaRPr lang="fi-FI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Reikien tiedot						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kpl		Ko. lasissa havaittujen reikien lukumäärä.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suurin		Suurimman reiän pikseleiden lukumäärä.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pienin		Pienimmän reiän pikseleiden lukumäärä.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		Reikien pikseleiden lukumäärän keskiarvo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hajonta		Reikien pikseleiden lukumäärän keskihajonta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suuria kpl	Tietyn rajan ylittävien reikien lukumäärä.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keskikokoisia kpl	Tiettyjen rajojen välissä olevien reikien lukumäärä.</a:t>
            </a:r>
          </a:p>
          <a:p>
            <a:pPr marL="1350645" indent="-1350645">
              <a:lnSpc>
                <a:spcPct val="150000"/>
              </a:lnSpc>
              <a:spcAft>
                <a:spcPts val="0"/>
              </a:spcAft>
              <a:tabLst>
                <a:tab pos="228600" algn="l"/>
                <a:tab pos="803275" algn="l"/>
              </a:tabLst>
            </a:pPr>
            <a:r>
              <a:rPr lang="fi-FI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pieniä kpl 	Tietyn rajan alle olevien reikien lukumäärä.</a:t>
            </a:r>
            <a:endParaRPr lang="fi-FI" sz="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215B6D-7F74-464A-8BBF-BCF40AC02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34" y="273416"/>
            <a:ext cx="3167740" cy="1813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A75F05-82EC-46AA-9235-DF8F39BC983F}"/>
              </a:ext>
            </a:extLst>
          </p:cNvPr>
          <p:cNvSpPr/>
          <p:nvPr/>
        </p:nvSpPr>
        <p:spPr>
          <a:xfrm>
            <a:off x="218020" y="2061428"/>
            <a:ext cx="21178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800" dirty="0">
                <a:hlinkClick r:id="rId6"/>
              </a:rPr>
              <a:t>https://glaston.net/fi/vastuullinen-kumppani/</a:t>
            </a:r>
            <a:endParaRPr lang="fi-FI" sz="800" dirty="0"/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9C219B83-848A-41BB-A058-F8BAB4608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9745" y="244391"/>
          <a:ext cx="3988639" cy="207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7" imgW="5962680" imgH="3095640" progId="Word.Picture.8">
                  <p:embed/>
                </p:oleObj>
              </mc:Choice>
              <mc:Fallback>
                <p:oleObj name="Picture" r:id="rId7" imgW="5962680" imgH="3095640" progId="Word.Picture.8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9C219B83-848A-41BB-A058-F8BAB46080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745" y="244391"/>
                        <a:ext cx="3988639" cy="207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EB248E6-F74F-412B-9F9F-8E8438A2BE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6178" y="2411554"/>
            <a:ext cx="5403622" cy="13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6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130"/>
            <a:ext cx="8229600" cy="778098"/>
          </a:xfrm>
        </p:spPr>
        <p:txBody>
          <a:bodyPr/>
          <a:lstStyle/>
          <a:p>
            <a:r>
              <a:rPr lang="fi-FI" sz="3200" b="1" dirty="0"/>
              <a:t>Reunapohjainen analyysi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53144-9315-489B-897E-4AFCF9CAAE04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3F8DC-D0DD-4019-8059-BA09CAC0C713}"/>
              </a:ext>
            </a:extLst>
          </p:cNvPr>
          <p:cNvSpPr/>
          <p:nvPr/>
        </p:nvSpPr>
        <p:spPr>
          <a:xfrm>
            <a:off x="295211" y="1556792"/>
            <a:ext cx="427678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lvl="0" indent="-269875">
              <a:spcAft>
                <a:spcPts val="0"/>
              </a:spcAft>
              <a:buSzPct val="100000"/>
              <a:buFont typeface="+mj-lt"/>
              <a:buAutoNum type="arabicPeriod"/>
              <a:tabLst>
                <a:tab pos="228600" algn="l"/>
              </a:tabLst>
            </a:pPr>
            <a:r>
              <a:rPr lang="fi-FI" sz="1400" b="1" dirty="0">
                <a:ea typeface="Times New Roman" panose="02020603050405020304" pitchFamily="18" charset="0"/>
              </a:rPr>
              <a:t>Reunojen ilmaisu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sz="1200" dirty="0">
                <a:ea typeface="Times New Roman" panose="02020603050405020304" pitchFamily="18" charset="0"/>
              </a:rPr>
              <a:t>ensimmäinen derivaatta ilmaisee reunan (gradientti, Roberts-, </a:t>
            </a:r>
            <a:r>
              <a:rPr lang="fi-FI" sz="1200" dirty="0" err="1">
                <a:ea typeface="Times New Roman" panose="02020603050405020304" pitchFamily="18" charset="0"/>
              </a:rPr>
              <a:t>Sobel</a:t>
            </a:r>
            <a:r>
              <a:rPr lang="fi-FI" sz="1200" dirty="0">
                <a:ea typeface="Times New Roman" panose="02020603050405020304" pitchFamily="18" charset="0"/>
              </a:rPr>
              <a:t>-, </a:t>
            </a:r>
            <a:r>
              <a:rPr lang="fi-FI" sz="1200" dirty="0" err="1">
                <a:ea typeface="Times New Roman" panose="02020603050405020304" pitchFamily="18" charset="0"/>
              </a:rPr>
              <a:t>Prewitt</a:t>
            </a:r>
            <a:r>
              <a:rPr lang="fi-FI" sz="1200" dirty="0">
                <a:ea typeface="Times New Roman" panose="02020603050405020304" pitchFamily="18" charset="0"/>
              </a:rPr>
              <a:t>-maskit)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sz="1200" dirty="0">
                <a:ea typeface="Times New Roman" panose="02020603050405020304" pitchFamily="18" charset="0"/>
              </a:rPr>
              <a:t>toinen derivaatta ilmaisee myös pisteen sijainnin reunan suhteen (tumma/kirkas puoli, </a:t>
            </a:r>
            <a:r>
              <a:rPr lang="fi-FI" sz="1200" dirty="0" err="1">
                <a:ea typeface="Times New Roman" panose="02020603050405020304" pitchFamily="18" charset="0"/>
              </a:rPr>
              <a:t>Laplace</a:t>
            </a:r>
            <a:r>
              <a:rPr lang="fi-FI" sz="1200" dirty="0">
                <a:ea typeface="Times New Roman" panose="02020603050405020304" pitchFamily="18" charset="0"/>
              </a:rPr>
              <a:t>-maski, 8-maskin menetelmä)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sz="1200" dirty="0">
                <a:ea typeface="Times New Roman" panose="02020603050405020304" pitchFamily="18" charset="0"/>
              </a:rPr>
              <a:t>jne.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fi-FI" sz="1200" dirty="0">
              <a:ea typeface="Times New Roman" panose="02020603050405020304" pitchFamily="18" charset="0"/>
            </a:endParaRPr>
          </a:p>
          <a:p>
            <a:pPr marL="269875" lvl="0" indent="-269875">
              <a:spcAft>
                <a:spcPts val="0"/>
              </a:spcAft>
              <a:buSzPct val="100000"/>
              <a:buFont typeface="+mj-lt"/>
              <a:buAutoNum type="arabicPeriod"/>
              <a:tabLst>
                <a:tab pos="228600" algn="l"/>
              </a:tabLst>
            </a:pPr>
            <a:r>
              <a:rPr lang="fi-FI" sz="1400" b="1" dirty="0">
                <a:ea typeface="Times New Roman" panose="02020603050405020304" pitchFamily="18" charset="0"/>
              </a:rPr>
              <a:t>Merkittävien reunapikseleiden valinta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sz="1200" dirty="0">
                <a:ea typeface="Times New Roman" panose="02020603050405020304" pitchFamily="18" charset="0"/>
              </a:rPr>
              <a:t>esim. </a:t>
            </a:r>
            <a:r>
              <a:rPr lang="fi-FI" sz="1200" dirty="0" err="1">
                <a:ea typeface="Times New Roman" panose="02020603050405020304" pitchFamily="18" charset="0"/>
              </a:rPr>
              <a:t>kynnystämällä</a:t>
            </a:r>
            <a:endParaRPr lang="fi-FI" sz="1200" dirty="0">
              <a:ea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fi-FI" sz="1200" dirty="0">
              <a:ea typeface="Times New Roman" panose="02020603050405020304" pitchFamily="18" charset="0"/>
            </a:endParaRPr>
          </a:p>
          <a:p>
            <a:pPr marL="269875" lvl="0" indent="-269875">
              <a:spcAft>
                <a:spcPts val="0"/>
              </a:spcAft>
              <a:buSzPct val="100000"/>
              <a:buFont typeface="+mj-lt"/>
              <a:buAutoNum type="arabicPeriod"/>
              <a:tabLst>
                <a:tab pos="228600" algn="l"/>
              </a:tabLst>
            </a:pPr>
            <a:r>
              <a:rPr lang="fi-FI" sz="1400" b="1" dirty="0">
                <a:ea typeface="Times New Roman" panose="02020603050405020304" pitchFamily="18" charset="0"/>
              </a:rPr>
              <a:t>Samaan reunaan kuuluvien reunapisteiden linkitys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sz="1200" dirty="0">
                <a:ea typeface="Times New Roman" panose="02020603050405020304" pitchFamily="18" charset="0"/>
              </a:rPr>
              <a:t>esim. reunan voimakkuuden ja suunnan avulla ja/tai reunapikseleiden naapuruuden perusteella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fi-FI" sz="1200" dirty="0">
              <a:ea typeface="Times New Roman" panose="02020603050405020304" pitchFamily="18" charset="0"/>
            </a:endParaRPr>
          </a:p>
          <a:p>
            <a:pPr marL="269875" lvl="0" indent="-269875">
              <a:spcAft>
                <a:spcPts val="0"/>
              </a:spcAft>
              <a:buSzPct val="100000"/>
              <a:buFont typeface="+mj-lt"/>
              <a:buAutoNum type="arabicPeriod"/>
              <a:tabLst>
                <a:tab pos="228600" algn="l"/>
              </a:tabLst>
            </a:pPr>
            <a:r>
              <a:rPr lang="fi-FI" sz="1400" b="1" dirty="0">
                <a:ea typeface="Times New Roman" panose="02020603050405020304" pitchFamily="18" charset="0"/>
              </a:rPr>
              <a:t>Reunojen tunnuslukujen laskenta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sz="1200" dirty="0">
                <a:ea typeface="Times New Roman" panose="02020603050405020304" pitchFamily="18" charset="0"/>
              </a:rPr>
              <a:t>pikseleiden lkm (~ reunaviivan pikselipituus, piiri)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sz="1200" dirty="0">
                <a:ea typeface="Times New Roman" panose="02020603050405020304" pitchFamily="18" charset="0"/>
              </a:rPr>
              <a:t>orientaatio, suoraviivaisuus, kaarevuus, ympyrämäisyys, muut geometriatiedot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sz="1200" dirty="0">
                <a:ea typeface="Times New Roman" panose="02020603050405020304" pitchFamily="18" charset="0"/>
              </a:rPr>
              <a:t>reunan voimakkuus (</a:t>
            </a:r>
            <a:r>
              <a:rPr lang="fi-FI" sz="1200" dirty="0" err="1">
                <a:ea typeface="Times New Roman" panose="02020603050405020304" pitchFamily="18" charset="0"/>
              </a:rPr>
              <a:t>sävyarvojen</a:t>
            </a:r>
            <a:r>
              <a:rPr lang="fi-FI" sz="1200" dirty="0">
                <a:ea typeface="Times New Roman" panose="02020603050405020304" pitchFamily="18" charset="0"/>
              </a:rPr>
              <a:t> muutos </a:t>
            </a:r>
            <a:r>
              <a:rPr lang="fi-FI" sz="1200">
                <a:ea typeface="Times New Roman" panose="02020603050405020304" pitchFamily="18" charset="0"/>
              </a:rPr>
              <a:t>ja muutosnopeus)</a:t>
            </a:r>
            <a:endParaRPr lang="fi-FI" sz="1200" dirty="0">
              <a:ea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sz="1200" dirty="0">
                <a:ea typeface="Times New Roman" panose="02020603050405020304" pitchFamily="18" charset="0"/>
              </a:rPr>
              <a:t>jne.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fi-FI" sz="1200" dirty="0">
              <a:ea typeface="Times New Roman" panose="02020603050405020304" pitchFamily="18" charset="0"/>
            </a:endParaRPr>
          </a:p>
          <a:p>
            <a:pPr marL="269875" lvl="0" indent="-269875">
              <a:spcAft>
                <a:spcPts val="0"/>
              </a:spcAft>
              <a:buSzPct val="100000"/>
              <a:buFont typeface="+mj-lt"/>
              <a:buAutoNum type="arabicPeriod"/>
              <a:tabLst>
                <a:tab pos="228600" algn="l"/>
              </a:tabLst>
            </a:pPr>
            <a:r>
              <a:rPr lang="fi-FI" sz="1400" b="1" dirty="0">
                <a:ea typeface="Times New Roman" panose="02020603050405020304" pitchFamily="18" charset="0"/>
              </a:rPr>
              <a:t>Päätelmät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04759E-7031-4C43-8FB4-A5B13858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100461"/>
            <a:ext cx="2497822" cy="2232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338B5-0C34-4C13-87CD-7F9231C35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3177706"/>
            <a:ext cx="1907704" cy="32895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446C31-8E3F-492B-A3CC-6AB5FE2CD460}"/>
              </a:ext>
            </a:extLst>
          </p:cNvPr>
          <p:cNvSpPr/>
          <p:nvPr/>
        </p:nvSpPr>
        <p:spPr>
          <a:xfrm>
            <a:off x="4751040" y="4443863"/>
            <a:ext cx="2485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Leikkuurata vihreällä ja kappaleen reuna leikkauksen jälkeen punaisella </a:t>
            </a:r>
            <a:r>
              <a:rPr lang="fi-FI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010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130"/>
            <a:ext cx="8229600" cy="778098"/>
          </a:xfrm>
        </p:spPr>
        <p:txBody>
          <a:bodyPr/>
          <a:lstStyle/>
          <a:p>
            <a:r>
              <a:rPr lang="fi-FI" sz="3200" b="1" dirty="0"/>
              <a:t>Sovelluksia: Digitaalinen </a:t>
            </a:r>
            <a:r>
              <a:rPr lang="fi-FI" sz="3200" b="1" dirty="0" err="1"/>
              <a:t>hahmontunnistus</a:t>
            </a:r>
            <a:endParaRPr lang="fi-FI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53144-9315-489B-897E-4AFCF9CAAE04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3F8DC-D0DD-4019-8059-BA09CAC0C713}"/>
              </a:ext>
            </a:extLst>
          </p:cNvPr>
          <p:cNvSpPr/>
          <p:nvPr/>
        </p:nvSpPr>
        <p:spPr>
          <a:xfrm>
            <a:off x="295211" y="1556792"/>
            <a:ext cx="442080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digitaalinen </a:t>
            </a:r>
            <a:r>
              <a:rPr lang="fi-FI" sz="1100" dirty="0" err="1">
                <a:ea typeface="Times New Roman" panose="02020603050405020304" pitchFamily="18" charset="0"/>
              </a:rPr>
              <a:t>hahmontunnistus</a:t>
            </a:r>
            <a:r>
              <a:rPr lang="fi-FI" sz="1100" dirty="0">
                <a:ea typeface="Times New Roman" panose="02020603050405020304" pitchFamily="18" charset="0"/>
              </a:rPr>
              <a:t> = fyysisistä prosesseista tai kohteista tehtyjen mittausten kuvaus ja analyysi</a:t>
            </a:r>
          </a:p>
          <a:p>
            <a:pPr marL="285750" lvl="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hahmo = todellisten kohteiden ideaalinen malli</a:t>
            </a:r>
          </a:p>
          <a:p>
            <a:pPr marL="285750" lvl="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fi-FI" sz="11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b="1" dirty="0">
                <a:ea typeface="Times New Roman" panose="02020603050405020304" pitchFamily="18" charset="0"/>
              </a:rPr>
              <a:t>Yleinen käsityskyky (= psykologinen </a:t>
            </a:r>
            <a:r>
              <a:rPr lang="fi-FI" sz="1100" b="1" dirty="0" err="1">
                <a:ea typeface="Times New Roman" panose="02020603050405020304" pitchFamily="18" charset="0"/>
              </a:rPr>
              <a:t>hahmontunnistus</a:t>
            </a:r>
            <a:r>
              <a:rPr lang="fi-FI" sz="1100" b="1" dirty="0">
                <a:ea typeface="Times New Roman" panose="02020603050405020304" pitchFamily="18" charset="0"/>
              </a:rPr>
              <a:t>)</a:t>
            </a: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1)	aistit havaitsevat hahmon</a:t>
            </a: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2)	sama hahmo havaittu aiemmin</a:t>
            </a: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3)	havaittu hahmo muistissa</a:t>
            </a: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4)	havaitun ja muistissa olevan hahmon yhdistäminen =&gt; tunnistus</a:t>
            </a: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endParaRPr lang="fi-FI" sz="11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b="1" dirty="0">
                <a:ea typeface="Times New Roman" panose="02020603050405020304" pitchFamily="18" charset="0"/>
              </a:rPr>
              <a:t>Digitaalinen </a:t>
            </a:r>
            <a:r>
              <a:rPr lang="fi-FI" sz="1100" b="1" dirty="0" err="1">
                <a:ea typeface="Times New Roman" panose="02020603050405020304" pitchFamily="18" charset="0"/>
              </a:rPr>
              <a:t>hahmontunnistus</a:t>
            </a:r>
            <a:endParaRPr lang="fi-FI" sz="1100" b="1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1)	mittaukset sensoreilla</a:t>
            </a: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2)	datan esikäsittely (kohinan ja muiden mittausprosessin aiheuttamien vääristymien poisto, jne.)</a:t>
            </a: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3)	piirteiden valinta ja </a:t>
            </a:r>
            <a:r>
              <a:rPr lang="fi-FI" sz="1100" dirty="0" err="1">
                <a:ea typeface="Times New Roman" panose="02020603050405020304" pitchFamily="18" charset="0"/>
              </a:rPr>
              <a:t>irroitus</a:t>
            </a:r>
            <a:r>
              <a:rPr lang="fi-FI" sz="1100" dirty="0">
                <a:ea typeface="Times New Roman" panose="02020603050405020304" pitchFamily="18" charset="0"/>
              </a:rPr>
              <a:t> (dataa yleensä liian paljon)</a:t>
            </a: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piirteiden valinta: valitaan se osajoukko, joka riittää luokittelun suorittamiseen</a:t>
            </a: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4)	esitysmuodon valinta (vektori, matriisi, puu, verkko)</a:t>
            </a: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5)	tunnistus (luokittelu)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ennalta määrätyt / määräämättömät luokat (ohjattu / ohjaamaton </a:t>
            </a:r>
            <a:r>
              <a:rPr lang="fi-FI" sz="1100" dirty="0" err="1">
                <a:ea typeface="Times New Roman" panose="02020603050405020304" pitchFamily="18" charset="0"/>
              </a:rPr>
              <a:t>hahmontunnistus</a:t>
            </a:r>
            <a:r>
              <a:rPr lang="fi-FI" sz="1100" dirty="0">
                <a:ea typeface="Times New Roman" panose="02020603050405020304" pitchFamily="18" charset="0"/>
              </a:rPr>
              <a:t>)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olennaista myös luokittelun laadun / onnistumisen arviointi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peruskysymys: milloin havaittu hahmo x muistuttaa hahmoa y riittävästi</a:t>
            </a: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endParaRPr lang="fi-FI" sz="11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b="1" dirty="0">
                <a:ea typeface="Times New Roman" panose="02020603050405020304" pitchFamily="18" charset="0"/>
              </a:rPr>
              <a:t>Päälähestymistavat digitaaliseen </a:t>
            </a:r>
            <a:r>
              <a:rPr lang="fi-FI" sz="1100" b="1" dirty="0" err="1">
                <a:ea typeface="Times New Roman" panose="02020603050405020304" pitchFamily="18" charset="0"/>
              </a:rPr>
              <a:t>hahmontunnistukseen</a:t>
            </a:r>
            <a:endParaRPr lang="fi-FI" sz="1100" b="1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1)	tilastollinen (statistinen, päätösteoreettinen) </a:t>
            </a:r>
            <a:r>
              <a:rPr lang="fi-FI" sz="1100" dirty="0" err="1">
                <a:ea typeface="Times New Roman" panose="02020603050405020304" pitchFamily="18" charset="0"/>
              </a:rPr>
              <a:t>hahmontunnistus</a:t>
            </a:r>
            <a:endParaRPr lang="fi-FI" sz="11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2)	rakenteellinen (syntaktinen) </a:t>
            </a:r>
            <a:r>
              <a:rPr lang="fi-FI" sz="1100" dirty="0" err="1">
                <a:ea typeface="Times New Roman" panose="02020603050405020304" pitchFamily="18" charset="0"/>
              </a:rPr>
              <a:t>hahmontunnistus</a:t>
            </a:r>
            <a:endParaRPr lang="fi-FI" sz="11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ct val="100000"/>
              <a:tabLst>
                <a:tab pos="228600" algn="l"/>
              </a:tabLst>
            </a:pPr>
            <a:r>
              <a:rPr lang="fi-FI" sz="1100" dirty="0">
                <a:ea typeface="Times New Roman" panose="02020603050405020304" pitchFamily="18" charset="0"/>
              </a:rPr>
              <a:t>3)	neuroverkkoihin perustuva </a:t>
            </a:r>
            <a:r>
              <a:rPr lang="fi-FI" sz="1100" dirty="0" err="1">
                <a:ea typeface="Times New Roman" panose="02020603050405020304" pitchFamily="18" charset="0"/>
              </a:rPr>
              <a:t>hahmontunnistus</a:t>
            </a:r>
            <a:endParaRPr lang="fi-FI" sz="1100" dirty="0">
              <a:ea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SzPts val="1200"/>
              <a:tabLst>
                <a:tab pos="228600" algn="l"/>
              </a:tabLst>
            </a:pPr>
            <a:endParaRPr lang="fi-FI" sz="1050" dirty="0"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558BD9-C6A2-4CC4-9AD8-9DCB90A368AA}"/>
              </a:ext>
            </a:extLst>
          </p:cNvPr>
          <p:cNvSpPr/>
          <p:nvPr/>
        </p:nvSpPr>
        <p:spPr>
          <a:xfrm>
            <a:off x="5735704" y="3530763"/>
            <a:ext cx="26411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800" dirty="0">
                <a:hlinkClick r:id="rId3"/>
              </a:rPr>
              <a:t>http://www.math.helsinki.fi/petrin/hahmo02/hahmo.pdf</a:t>
            </a:r>
            <a:endParaRPr lang="fi-FI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4C712-724F-4E1F-957F-F65D5A890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5445225"/>
            <a:ext cx="3413456" cy="1224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8738B-5257-4754-B175-AB4B59FE4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855" y="4149080"/>
            <a:ext cx="3463593" cy="1171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E7A72C-08E7-41E4-AEEB-66FABB335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096" y="1513944"/>
            <a:ext cx="2790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1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039279217A5464EB2A69305B00BC728" ma:contentTypeVersion="10" ma:contentTypeDescription="Luo uusi asiakirja." ma:contentTypeScope="" ma:versionID="67cff5c2ff33aabc64f30319b9f73a62">
  <xsd:schema xmlns:xsd="http://www.w3.org/2001/XMLSchema" xmlns:xs="http://www.w3.org/2001/XMLSchema" xmlns:p="http://schemas.microsoft.com/office/2006/metadata/properties" xmlns:ns3="3c6f025f-80c3-4c7c-bc86-cd1c263fdf04" xmlns:ns4="5bc2d335-ae1c-4491-a0a3-c7cac9c4574c" targetNamespace="http://schemas.microsoft.com/office/2006/metadata/properties" ma:root="true" ma:fieldsID="f7e64fe92930b03ece0863edca396b15" ns3:_="" ns4:_="">
    <xsd:import namespace="3c6f025f-80c3-4c7c-bc86-cd1c263fdf04"/>
    <xsd:import namespace="5bc2d335-ae1c-4491-a0a3-c7cac9c457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6f025f-80c3-4c7c-bc86-cd1c263fdf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c2d335-ae1c-4491-a0a3-c7cac9c4574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089DCD-ACA9-408D-826C-637C4E42E772}">
  <ds:schemaRefs>
    <ds:schemaRef ds:uri="http://purl.org/dc/elements/1.1/"/>
    <ds:schemaRef ds:uri="5bc2d335-ae1c-4491-a0a3-c7cac9c4574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3c6f025f-80c3-4c7c-bc86-cd1c263fdf0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355EEB-99FC-408A-8333-0BD12D04B8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ED3497-8F8C-464F-BA63-FD58CB230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6f025f-80c3-4c7c-bc86-cd1c263fdf04"/>
    <ds:schemaRef ds:uri="5bc2d335-ae1c-4491-a0a3-c7cac9c457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620</Words>
  <Application>Microsoft Office PowerPoint</Application>
  <PresentationFormat>On-screen Show (4:3)</PresentationFormat>
  <Paragraphs>104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Office-teema</vt:lpstr>
      <vt:lpstr>Worksheet</vt:lpstr>
      <vt:lpstr>Microsoft Word Picture</vt:lpstr>
      <vt:lpstr>KONENÄKÖ Kuva-analyysi</vt:lpstr>
      <vt:lpstr>Sisältö</vt:lpstr>
      <vt:lpstr>Aluepohjainen analyysi</vt:lpstr>
      <vt:lpstr>PowerPoint Presentation</vt:lpstr>
      <vt:lpstr>Reunapohjainen analyysi</vt:lpstr>
      <vt:lpstr>Sovelluksia: Digitaalinen hahmontunnistus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SATELLIITTIPAIKANNUS</dc:title>
  <dc:creator>Teuvo.Heimonen@lapinamk.fi</dc:creator>
  <cp:lastModifiedBy>Heimonen Teuvo</cp:lastModifiedBy>
  <cp:revision>196</cp:revision>
  <cp:lastPrinted>2019-09-02T09:07:14Z</cp:lastPrinted>
  <dcterms:created xsi:type="dcterms:W3CDTF">2009-11-01T09:10:02Z</dcterms:created>
  <dcterms:modified xsi:type="dcterms:W3CDTF">2020-08-27T11:22:07Z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0x0101002039279217A5464EB2A69305B00BC728</vt:lpwstr>
  </property>
</Properties>
</file>