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p:scale>
          <a:sx n="100" d="100"/>
          <a:sy n="100" d="100"/>
        </p:scale>
        <p:origin x="-516" y="123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6105F8-47CE-4457-82A2-C3512633A624}" type="datetimeFigureOut">
              <a:rPr lang="en-IN" smtClean="0"/>
              <a:t>22-08-2025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78DBBA-CE78-4BE3-8050-18C8DDA4E826}" type="slidenum">
              <a:rPr lang="en-IN" smtClean="0"/>
              <a:t>‹#›</a:t>
            </a:fld>
            <a:endParaRPr lang="en-IN"/>
          </a:p>
        </p:txBody>
      </p:sp>
    </p:spTree>
    <p:extLst>
      <p:ext uri="{BB962C8B-B14F-4D97-AF65-F5344CB8AC3E}">
        <p14:creationId xmlns:p14="http://schemas.microsoft.com/office/powerpoint/2010/main" val="2909757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Abdul Noor</a:t>
            </a:r>
            <a:endParaRPr lang="en-IN" dirty="0"/>
          </a:p>
        </p:txBody>
      </p:sp>
      <p:sp>
        <p:nvSpPr>
          <p:cNvPr id="4" name="Slide Number Placeholder 3"/>
          <p:cNvSpPr>
            <a:spLocks noGrp="1"/>
          </p:cNvSpPr>
          <p:nvPr>
            <p:ph type="sldNum" sz="quarter" idx="10"/>
          </p:nvPr>
        </p:nvSpPr>
        <p:spPr/>
        <p:txBody>
          <a:bodyPr/>
          <a:lstStyle/>
          <a:p>
            <a:fld id="{B878DBBA-CE78-4BE3-8050-18C8DDA4E826}" type="slidenum">
              <a:rPr lang="en-IN" smtClean="0"/>
              <a:t>1</a:t>
            </a:fld>
            <a:endParaRPr lang="en-IN"/>
          </a:p>
        </p:txBody>
      </p:sp>
    </p:spTree>
    <p:extLst>
      <p:ext uri="{BB962C8B-B14F-4D97-AF65-F5344CB8AC3E}">
        <p14:creationId xmlns:p14="http://schemas.microsoft.com/office/powerpoint/2010/main" val="2623347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Abdul Noor</a:t>
            </a:r>
            <a:endParaRPr lang="en-IN" dirty="0"/>
          </a:p>
        </p:txBody>
      </p:sp>
      <p:sp>
        <p:nvSpPr>
          <p:cNvPr id="4" name="Slide Number Placeholder 3"/>
          <p:cNvSpPr>
            <a:spLocks noGrp="1"/>
          </p:cNvSpPr>
          <p:nvPr>
            <p:ph type="sldNum" sz="quarter" idx="10"/>
          </p:nvPr>
        </p:nvSpPr>
        <p:spPr/>
        <p:txBody>
          <a:bodyPr/>
          <a:lstStyle/>
          <a:p>
            <a:fld id="{B878DBBA-CE78-4BE3-8050-18C8DDA4E826}" type="slidenum">
              <a:rPr lang="en-IN" smtClean="0"/>
              <a:t>2</a:t>
            </a:fld>
            <a:endParaRPr lang="en-IN"/>
          </a:p>
        </p:txBody>
      </p:sp>
    </p:spTree>
    <p:extLst>
      <p:ext uri="{BB962C8B-B14F-4D97-AF65-F5344CB8AC3E}">
        <p14:creationId xmlns:p14="http://schemas.microsoft.com/office/powerpoint/2010/main" val="2803931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Abdul Noor</a:t>
            </a:r>
            <a:endParaRPr lang="en-IN" dirty="0"/>
          </a:p>
        </p:txBody>
      </p:sp>
      <p:sp>
        <p:nvSpPr>
          <p:cNvPr id="4" name="Slide Number Placeholder 3"/>
          <p:cNvSpPr>
            <a:spLocks noGrp="1"/>
          </p:cNvSpPr>
          <p:nvPr>
            <p:ph type="sldNum" sz="quarter" idx="10"/>
          </p:nvPr>
        </p:nvSpPr>
        <p:spPr/>
        <p:txBody>
          <a:bodyPr/>
          <a:lstStyle/>
          <a:p>
            <a:fld id="{B878DBBA-CE78-4BE3-8050-18C8DDA4E826}" type="slidenum">
              <a:rPr lang="en-IN" smtClean="0"/>
              <a:t>3</a:t>
            </a:fld>
            <a:endParaRPr lang="en-IN"/>
          </a:p>
        </p:txBody>
      </p:sp>
    </p:spTree>
    <p:extLst>
      <p:ext uri="{BB962C8B-B14F-4D97-AF65-F5344CB8AC3E}">
        <p14:creationId xmlns:p14="http://schemas.microsoft.com/office/powerpoint/2010/main" val="4133492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CF2C6947-0DBF-4A02-8AFC-D5F590E531A0}" type="datetimeFigureOut">
              <a:rPr lang="en-IN" smtClean="0"/>
              <a:t>22-08-2025</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F2DBAA9C-A3CD-4509-B4D6-6BCBF3F62DF7}"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F2C6947-0DBF-4A02-8AFC-D5F590E531A0}" type="datetimeFigureOut">
              <a:rPr lang="en-IN" smtClean="0"/>
              <a:t>22-08-2025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2DBAA9C-A3CD-4509-B4D6-6BCBF3F62DF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F2C6947-0DBF-4A02-8AFC-D5F590E531A0}" type="datetimeFigureOut">
              <a:rPr lang="en-IN" smtClean="0"/>
              <a:t>22-08-2025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2DBAA9C-A3CD-4509-B4D6-6BCBF3F62DF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F2C6947-0DBF-4A02-8AFC-D5F590E531A0}" type="datetimeFigureOut">
              <a:rPr lang="en-IN" smtClean="0"/>
              <a:t>22-08-2025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2DBAA9C-A3CD-4509-B4D6-6BCBF3F62DF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F2C6947-0DBF-4A02-8AFC-D5F590E531A0}" type="datetimeFigureOut">
              <a:rPr lang="en-IN" smtClean="0"/>
              <a:t>22-08-2025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2DBAA9C-A3CD-4509-B4D6-6BCBF3F62DF7}"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F2C6947-0DBF-4A02-8AFC-D5F590E531A0}" type="datetimeFigureOut">
              <a:rPr lang="en-IN" smtClean="0"/>
              <a:t>22-08-2025</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2DBAA9C-A3CD-4509-B4D6-6BCBF3F62DF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F2C6947-0DBF-4A02-8AFC-D5F590E531A0}" type="datetimeFigureOut">
              <a:rPr lang="en-IN" smtClean="0"/>
              <a:t>22-08-2025</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F2DBAA9C-A3CD-4509-B4D6-6BCBF3F62DF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F2C6947-0DBF-4A02-8AFC-D5F590E531A0}" type="datetimeFigureOut">
              <a:rPr lang="en-IN" smtClean="0"/>
              <a:t>22-08-2025</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F2DBAA9C-A3CD-4509-B4D6-6BCBF3F62DF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CF2C6947-0DBF-4A02-8AFC-D5F590E531A0}" type="datetimeFigureOut">
              <a:rPr lang="en-IN" smtClean="0"/>
              <a:t>22-08-2025</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F2DBAA9C-A3CD-4509-B4D6-6BCBF3F62DF7}"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F2C6947-0DBF-4A02-8AFC-D5F590E531A0}" type="datetimeFigureOut">
              <a:rPr lang="en-IN" smtClean="0"/>
              <a:t>22-08-2025</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2DBAA9C-A3CD-4509-B4D6-6BCBF3F62DF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CF2C6947-0DBF-4A02-8AFC-D5F590E531A0}" type="datetimeFigureOut">
              <a:rPr lang="en-IN" smtClean="0"/>
              <a:t>22-08-2025</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2DBAA9C-A3CD-4509-B4D6-6BCBF3F62DF7}"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F2C6947-0DBF-4A02-8AFC-D5F590E531A0}" type="datetimeFigureOut">
              <a:rPr lang="en-IN" smtClean="0"/>
              <a:t>22-08-2025</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2DBAA9C-A3CD-4509-B4D6-6BCBF3F62DF7}"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LAMBDA – AWS SERVICE</a:t>
            </a:r>
            <a:endParaRPr lang="en-IN" dirty="0"/>
          </a:p>
        </p:txBody>
      </p:sp>
      <p:sp>
        <p:nvSpPr>
          <p:cNvPr id="3" name="Subtitle 2"/>
          <p:cNvSpPr>
            <a:spLocks noGrp="1"/>
          </p:cNvSpPr>
          <p:nvPr>
            <p:ph type="subTitle" idx="1"/>
          </p:nvPr>
        </p:nvSpPr>
        <p:spPr/>
        <p:txBody>
          <a:bodyPr/>
          <a:lstStyle/>
          <a:p>
            <a:r>
              <a:rPr lang="en-IN" dirty="0" smtClean="0"/>
              <a:t>AUTOMATION - UPDATE DYNAMO DB - TASK</a:t>
            </a:r>
            <a:endParaRPr lang="en-IN" dirty="0"/>
          </a:p>
        </p:txBody>
      </p:sp>
    </p:spTree>
    <p:extLst>
      <p:ext uri="{BB962C8B-B14F-4D97-AF65-F5344CB8AC3E}">
        <p14:creationId xmlns:p14="http://schemas.microsoft.com/office/powerpoint/2010/main" val="4082479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50106"/>
          </a:xfrm>
        </p:spPr>
        <p:txBody>
          <a:bodyPr/>
          <a:lstStyle/>
          <a:p>
            <a:r>
              <a:rPr lang="en-IN" dirty="0" smtClean="0"/>
              <a:t>Overview </a:t>
            </a:r>
            <a:endParaRPr lang="en-IN" dirty="0"/>
          </a:p>
        </p:txBody>
      </p:sp>
      <p:sp>
        <p:nvSpPr>
          <p:cNvPr id="3" name="Content Placeholder 2"/>
          <p:cNvSpPr>
            <a:spLocks noGrp="1"/>
          </p:cNvSpPr>
          <p:nvPr>
            <p:ph idx="1"/>
          </p:nvPr>
        </p:nvSpPr>
        <p:spPr>
          <a:xfrm>
            <a:off x="1435608" y="1196752"/>
            <a:ext cx="7498080" cy="5616624"/>
          </a:xfrm>
        </p:spPr>
        <p:txBody>
          <a:bodyPr>
            <a:normAutofit fontScale="25000" lnSpcReduction="20000"/>
          </a:bodyPr>
          <a:lstStyle/>
          <a:p>
            <a:r>
              <a:rPr lang="en-IN" sz="4800" dirty="0"/>
              <a:t>As of now we learned to run any application or website we were using server either it may be windows server or EC2 server. Means we were using virtual server/machine that we call EC2 instance. And this EC2 instance we find in compute. So in compute we have lots of options in that one option is LAMBDA. </a:t>
            </a:r>
          </a:p>
          <a:p>
            <a:r>
              <a:rPr lang="en-IN" sz="4800" dirty="0"/>
              <a:t>Difference between LAMBDA an EC2 instance:</a:t>
            </a:r>
          </a:p>
          <a:p>
            <a:pPr marL="82296" indent="0">
              <a:buNone/>
            </a:pPr>
            <a:endParaRPr lang="en-IN" sz="4800" dirty="0"/>
          </a:p>
          <a:p>
            <a:r>
              <a:rPr lang="en-IN" sz="4800" dirty="0"/>
              <a:t>If you want to run any your application or website for we needed one server, and on that server we run that website. Because without server website can not run. But with the help of cloud powerful features now you don’t need any server to run you application or code.</a:t>
            </a:r>
          </a:p>
          <a:p>
            <a:pPr marL="82296" indent="0">
              <a:buNone/>
            </a:pPr>
            <a:endParaRPr lang="en-IN" sz="4800" dirty="0"/>
          </a:p>
          <a:p>
            <a:r>
              <a:rPr lang="en-IN" sz="4800" dirty="0"/>
              <a:t>Suppose I you have a such option just put your code/application here and this application run automatically whenever it’s need that option called LAMBDA.</a:t>
            </a:r>
          </a:p>
          <a:p>
            <a:pPr marL="82296" indent="0">
              <a:buNone/>
            </a:pPr>
            <a:endParaRPr lang="en-IN" sz="4800" dirty="0"/>
          </a:p>
          <a:p>
            <a:r>
              <a:rPr lang="en-IN" sz="4800" dirty="0"/>
              <a:t>LAMBDA: LAMBDA can defined as a server less computing. Means without your server also LAMBDA can run/perform your application or your any task with the help of LAMBDA function/option. Just we need to select this LF instead of any server. And just pay the bill for that.</a:t>
            </a:r>
          </a:p>
          <a:p>
            <a:pPr marL="82296" indent="0">
              <a:buNone/>
            </a:pPr>
            <a:endParaRPr lang="en-IN" sz="4800" dirty="0"/>
          </a:p>
          <a:p>
            <a:r>
              <a:rPr lang="en-IN" sz="4800" dirty="0"/>
              <a:t>One most important thing is, If you take server the charge of this server occur based on per second, per minute or per hour and that we need to pay if our server is running even though your application is using 1 hour only in a day. And earlier we were using EC2 server and we were very happy that we don’t need put hardware in real-time like physical data </a:t>
            </a:r>
            <a:r>
              <a:rPr lang="en-IN" sz="4800" dirty="0" smtClean="0"/>
              <a:t>centre. </a:t>
            </a:r>
            <a:endParaRPr lang="en-IN" sz="4800" dirty="0"/>
          </a:p>
          <a:p>
            <a:pPr marL="82296" indent="0">
              <a:buNone/>
            </a:pPr>
            <a:endParaRPr lang="en-IN" sz="4800" dirty="0"/>
          </a:p>
          <a:p>
            <a:r>
              <a:rPr lang="en-IN" sz="4800" dirty="0"/>
              <a:t>In another side LAMBDA has flexibility that you get the charges when application runs there for that particular time only. And no need to give any server charges. So this is a most cost effective benefit of LAMBDA.</a:t>
            </a:r>
          </a:p>
          <a:p>
            <a:pPr marL="82296" indent="0">
              <a:buNone/>
            </a:pPr>
            <a:endParaRPr lang="en-IN" sz="4800" dirty="0"/>
          </a:p>
          <a:p>
            <a:r>
              <a:rPr lang="en-IN" sz="4800" dirty="0"/>
              <a:t>. AWS lambda is a compute service that lets your own code/application without provisioning or managing servers. (In  LAMBDA  you can run your application without purchasing any server).</a:t>
            </a:r>
          </a:p>
          <a:p>
            <a:pPr marL="82296" indent="0">
              <a:buNone/>
            </a:pPr>
            <a:endParaRPr lang="en-IN" sz="4800" dirty="0"/>
          </a:p>
          <a:p>
            <a:r>
              <a:rPr lang="en-IN" sz="4800" dirty="0"/>
              <a:t>.With AWS LAMBDA, you can run code for virtually </a:t>
            </a:r>
            <a:r>
              <a:rPr lang="en-IN" sz="4800" dirty="0" smtClean="0"/>
              <a:t>,any </a:t>
            </a:r>
            <a:r>
              <a:rPr lang="en-IN" sz="4800" dirty="0"/>
              <a:t>type of application or backend service – all with zero </a:t>
            </a:r>
            <a:r>
              <a:rPr lang="en-IN" sz="4800" dirty="0" smtClean="0"/>
              <a:t>Administration. </a:t>
            </a:r>
            <a:r>
              <a:rPr lang="en-IN" sz="4800" dirty="0"/>
              <a:t>Means we don’t bother how LAMBDA is working, who is doing lambda maintenance, who is doing update etc., this all AWS will take care. Just we put code in lambda.</a:t>
            </a:r>
          </a:p>
          <a:p>
            <a:endParaRPr lang="en-IN" dirty="0"/>
          </a:p>
        </p:txBody>
      </p:sp>
    </p:spTree>
    <p:extLst>
      <p:ext uri="{BB962C8B-B14F-4D97-AF65-F5344CB8AC3E}">
        <p14:creationId xmlns:p14="http://schemas.microsoft.com/office/powerpoint/2010/main" val="1127575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78098"/>
          </a:xfrm>
        </p:spPr>
        <p:txBody>
          <a:bodyPr>
            <a:normAutofit fontScale="90000"/>
          </a:bodyPr>
          <a:lstStyle/>
          <a:p>
            <a:r>
              <a:rPr lang="en-IN" b="1" dirty="0">
                <a:effectLst/>
              </a:rPr>
              <a:t>AWS lambda manages all the </a:t>
            </a:r>
            <a:r>
              <a:rPr lang="en-IN" b="1" dirty="0" smtClean="0">
                <a:effectLst/>
              </a:rPr>
              <a:t>administration</a:t>
            </a:r>
            <a:r>
              <a:rPr lang="en-IN" b="1" dirty="0">
                <a:effectLst/>
              </a:rPr>
              <a:t>.</a:t>
            </a:r>
            <a:endParaRPr lang="en-IN" dirty="0"/>
          </a:p>
        </p:txBody>
      </p:sp>
      <p:sp>
        <p:nvSpPr>
          <p:cNvPr id="3" name="Content Placeholder 2"/>
          <p:cNvSpPr>
            <a:spLocks noGrp="1"/>
          </p:cNvSpPr>
          <p:nvPr>
            <p:ph idx="1"/>
          </p:nvPr>
        </p:nvSpPr>
        <p:spPr>
          <a:xfrm>
            <a:off x="1435608" y="1268760"/>
            <a:ext cx="7498080" cy="5184576"/>
          </a:xfrm>
        </p:spPr>
        <p:txBody>
          <a:bodyPr>
            <a:noAutofit/>
          </a:bodyPr>
          <a:lstStyle/>
          <a:p>
            <a:pPr lvl="0"/>
            <a:r>
              <a:rPr lang="en-IN" sz="1200" dirty="0" smtClean="0"/>
              <a:t>Provisioning and capacity of the compute fleet that offers a balance of memory, CPU, network, and other resources. We don’t get any option to run application, we select this instance or any particular instance. This AWS only decide   because at backend we don’t know AWS running which instance this all are hidden. (see server less computing is for us only but at backend somewhere it is running on hardware or instances)</a:t>
            </a:r>
          </a:p>
          <a:p>
            <a:pPr lvl="0"/>
            <a:r>
              <a:rPr lang="en-IN" sz="1200" dirty="0" smtClean="0"/>
              <a:t>Server and OS maintenance (AWS only manage we don’t need to bother on which server is running or OS is running at backend.</a:t>
            </a:r>
          </a:p>
          <a:p>
            <a:pPr lvl="0"/>
            <a:r>
              <a:rPr lang="en-IN" sz="1200" dirty="0" smtClean="0"/>
              <a:t>High availability and Auto Scaling (Means you lambda function fails or for any reason it’s not working then AWS provide high availability means somewhere that application run.</a:t>
            </a:r>
          </a:p>
          <a:p>
            <a:pPr lvl="0"/>
            <a:r>
              <a:rPr lang="en-IN" sz="1200" dirty="0" smtClean="0"/>
              <a:t>Monitoring fleet health ( means you have one lambda function or many lambda functions you created through Auto Scaling, their all health check monitoring done  by AWS.</a:t>
            </a:r>
          </a:p>
          <a:p>
            <a:pPr lvl="0"/>
            <a:r>
              <a:rPr lang="en-IN" sz="1200" dirty="0" smtClean="0"/>
              <a:t>Applying security patches (If any security issue happens we don’t need to bother or keep firewall or SG, Everything take care by AWS)</a:t>
            </a:r>
          </a:p>
          <a:p>
            <a:pPr lvl="0"/>
            <a:r>
              <a:rPr lang="en-IN" sz="1200" dirty="0" smtClean="0"/>
              <a:t>Deploying your code for your application. (just we need to give code only, AWS only responsible to run this code).</a:t>
            </a:r>
          </a:p>
          <a:p>
            <a:pPr lvl="0"/>
            <a:r>
              <a:rPr lang="en-IN" sz="1200" dirty="0" smtClean="0"/>
              <a:t>Monitoring or logging your lambda functions </a:t>
            </a:r>
          </a:p>
          <a:p>
            <a:pPr lvl="0"/>
            <a:r>
              <a:rPr lang="en-IN" sz="1200" dirty="0" smtClean="0"/>
              <a:t>All you need to do is supply your code in the form of one or more lambda functions (code) to AWS lambda, in one of the languages that AWS lambda supports (At presents it supports 7 languages. Node JS. JAVA. POWERSHELL, C# sharp, Ruby, Python, Go language of google) and the service can run the code on your behalf.</a:t>
            </a:r>
          </a:p>
          <a:p>
            <a:pPr lvl="0"/>
            <a:r>
              <a:rPr lang="en-IN" sz="1200" dirty="0" smtClean="0"/>
              <a:t>Typically the lifestyle for an AWS LAMBDA based application includes, Authoring code, Deploying code to AWS lambda and then monitoring and troubleshooting </a:t>
            </a:r>
          </a:p>
          <a:p>
            <a:pPr lvl="0"/>
            <a:r>
              <a:rPr lang="en-IN" sz="1200" dirty="0" smtClean="0"/>
              <a:t>This is in exchange for flexibility, which means you can’t log into compute instances or customize the OS or language runtime.</a:t>
            </a:r>
          </a:p>
          <a:p>
            <a:r>
              <a:rPr lang="en-IN" sz="1200" dirty="0" smtClean="0"/>
              <a:t>If you do want to manage your own compute, you can use EC2 or Elastic Beanstalk </a:t>
            </a:r>
            <a:endParaRPr lang="en-IN" sz="1200" dirty="0"/>
          </a:p>
        </p:txBody>
      </p:sp>
    </p:spTree>
    <p:extLst>
      <p:ext uri="{BB962C8B-B14F-4D97-AF65-F5344CB8AC3E}">
        <p14:creationId xmlns:p14="http://schemas.microsoft.com/office/powerpoint/2010/main" val="58758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548680"/>
            <a:ext cx="7498080" cy="864096"/>
          </a:xfrm>
        </p:spPr>
        <p:txBody>
          <a:bodyPr>
            <a:normAutofit fontScale="90000"/>
          </a:bodyPr>
          <a:lstStyle/>
          <a:p>
            <a:r>
              <a:rPr lang="en-IN" b="1" dirty="0" smtClean="0">
                <a:effectLst/>
              </a:rPr>
              <a:t/>
            </a:r>
            <a:br>
              <a:rPr lang="en-IN" b="1" dirty="0" smtClean="0">
                <a:effectLst/>
              </a:rPr>
            </a:br>
            <a:r>
              <a:rPr lang="en-IN" b="1" dirty="0" smtClean="0">
                <a:effectLst/>
              </a:rPr>
              <a:t>How </a:t>
            </a:r>
            <a:r>
              <a:rPr lang="en-IN" b="1" dirty="0">
                <a:effectLst/>
              </a:rPr>
              <a:t>Lambda works</a:t>
            </a:r>
            <a:r>
              <a:rPr lang="en-IN" b="1" dirty="0" smtClean="0">
                <a:effectLst/>
              </a:rPr>
              <a:t>?</a:t>
            </a:r>
            <a:r>
              <a:rPr lang="en-IN" dirty="0">
                <a:effectLst/>
              </a:rPr>
              <a:t/>
            </a:r>
            <a:br>
              <a:rPr lang="en-IN" dirty="0">
                <a:effectLst/>
              </a:rPr>
            </a:br>
            <a:endParaRPr lang="en-IN" dirty="0"/>
          </a:p>
        </p:txBody>
      </p:sp>
      <p:sp>
        <p:nvSpPr>
          <p:cNvPr id="3" name="Content Placeholder 2"/>
          <p:cNvSpPr>
            <a:spLocks noGrp="1"/>
          </p:cNvSpPr>
          <p:nvPr>
            <p:ph idx="1"/>
          </p:nvPr>
        </p:nvSpPr>
        <p:spPr>
          <a:xfrm>
            <a:off x="1435608" y="1772816"/>
            <a:ext cx="7498080" cy="4475584"/>
          </a:xfrm>
        </p:spPr>
        <p:txBody>
          <a:bodyPr>
            <a:normAutofit/>
          </a:bodyPr>
          <a:lstStyle/>
          <a:p>
            <a:r>
              <a:rPr lang="en-IN" dirty="0" smtClean="0"/>
              <a:t>First </a:t>
            </a:r>
            <a:r>
              <a:rPr lang="en-IN" dirty="0"/>
              <a:t>you upload your code to lambda on one or more lambda function.</a:t>
            </a:r>
          </a:p>
          <a:p>
            <a:pPr lvl="0"/>
            <a:r>
              <a:rPr lang="en-IN" dirty="0"/>
              <a:t>AWS lambda will then execute the code in your behalf.</a:t>
            </a:r>
          </a:p>
          <a:p>
            <a:pPr lvl="0"/>
            <a:r>
              <a:rPr lang="en-IN" dirty="0"/>
              <a:t>After the code is invoked, lambda automatically take care of provisioning or managing the required servers.</a:t>
            </a:r>
          </a:p>
          <a:p>
            <a:endParaRPr lang="en-IN" dirty="0"/>
          </a:p>
        </p:txBody>
      </p:sp>
    </p:spTree>
    <p:extLst>
      <p:ext uri="{BB962C8B-B14F-4D97-AF65-F5344CB8AC3E}">
        <p14:creationId xmlns:p14="http://schemas.microsoft.com/office/powerpoint/2010/main" val="3303210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88640"/>
            <a:ext cx="7498080" cy="1228680"/>
          </a:xfrm>
        </p:spPr>
        <p:txBody>
          <a:bodyPr>
            <a:normAutofit fontScale="90000"/>
          </a:bodyPr>
          <a:lstStyle/>
          <a:p>
            <a:r>
              <a:rPr lang="en-IN" b="1" dirty="0" smtClean="0">
                <a:effectLst/>
              </a:rPr>
              <a:t/>
            </a:r>
            <a:br>
              <a:rPr lang="en-IN" b="1" dirty="0" smtClean="0">
                <a:effectLst/>
              </a:rPr>
            </a:br>
            <a:r>
              <a:rPr lang="en-IN" b="1" dirty="0" smtClean="0">
                <a:effectLst/>
              </a:rPr>
              <a:t>Difference </a:t>
            </a:r>
            <a:r>
              <a:rPr lang="en-IN" b="1" dirty="0">
                <a:effectLst/>
              </a:rPr>
              <a:t>between AWS LAMBDA and AWS EC2</a:t>
            </a:r>
            <a:r>
              <a:rPr lang="en-IN" dirty="0">
                <a:effectLst/>
              </a:rPr>
              <a:t/>
            </a:r>
            <a:br>
              <a:rPr lang="en-IN" dirty="0">
                <a:effectLst/>
              </a:rPr>
            </a:br>
            <a:endParaRPr lang="en-IN" dirty="0"/>
          </a:p>
        </p:txBody>
      </p:sp>
      <p:sp>
        <p:nvSpPr>
          <p:cNvPr id="3" name="Content Placeholder 2"/>
          <p:cNvSpPr>
            <a:spLocks noGrp="1"/>
          </p:cNvSpPr>
          <p:nvPr>
            <p:ph sz="half" idx="1"/>
          </p:nvPr>
        </p:nvSpPr>
        <p:spPr/>
        <p:txBody>
          <a:bodyPr>
            <a:normAutofit fontScale="62500" lnSpcReduction="20000"/>
          </a:bodyPr>
          <a:lstStyle/>
          <a:p>
            <a:pPr marL="82296" indent="0">
              <a:buNone/>
            </a:pPr>
            <a:r>
              <a:rPr lang="en-IN" dirty="0" smtClean="0"/>
              <a:t> </a:t>
            </a:r>
            <a:r>
              <a:rPr lang="en-IN" b="1" u="sng" dirty="0" smtClean="0"/>
              <a:t>AWS – LAMBDA</a:t>
            </a:r>
          </a:p>
          <a:p>
            <a:pPr lvl="0" algn="just"/>
            <a:r>
              <a:rPr lang="en-IN" dirty="0"/>
              <a:t>AWS Lambda is Platform-as-a-Service. (Means code runs on platform only like python language </a:t>
            </a:r>
            <a:r>
              <a:rPr lang="en-IN" dirty="0" err="1"/>
              <a:t>ect</a:t>
            </a:r>
            <a:r>
              <a:rPr lang="en-IN" dirty="0"/>
              <a:t>., on which we develop the code. But you don’t bother about infrastructure which is handled by AWS lambda at backend.</a:t>
            </a:r>
          </a:p>
          <a:p>
            <a:pPr lvl="0" algn="just"/>
            <a:r>
              <a:rPr lang="en-IN" dirty="0"/>
              <a:t>It supports only limited languages like Node.js, Python, Java, C#, Ruby, Go and </a:t>
            </a:r>
            <a:r>
              <a:rPr lang="en-IN" dirty="0" err="1"/>
              <a:t>Powershell</a:t>
            </a:r>
            <a:r>
              <a:rPr lang="en-IN" dirty="0"/>
              <a:t>.</a:t>
            </a:r>
          </a:p>
          <a:p>
            <a:pPr lvl="0" algn="just"/>
            <a:r>
              <a:rPr lang="en-IN" dirty="0"/>
              <a:t>Write your code and push the code into AWS Lambda.</a:t>
            </a:r>
          </a:p>
          <a:p>
            <a:pPr lvl="0" algn="just"/>
            <a:r>
              <a:rPr lang="en-IN" dirty="0"/>
              <a:t>You cannot log into compute instances, choose customized OS or language platform.</a:t>
            </a:r>
          </a:p>
          <a:p>
            <a:pPr marL="82296" indent="0">
              <a:buNone/>
            </a:pPr>
            <a:endParaRPr lang="en-IN" dirty="0" smtClean="0"/>
          </a:p>
        </p:txBody>
      </p:sp>
      <p:sp>
        <p:nvSpPr>
          <p:cNvPr id="4" name="Content Placeholder 3"/>
          <p:cNvSpPr>
            <a:spLocks noGrp="1"/>
          </p:cNvSpPr>
          <p:nvPr>
            <p:ph sz="half" idx="2"/>
          </p:nvPr>
        </p:nvSpPr>
        <p:spPr/>
        <p:txBody>
          <a:bodyPr>
            <a:normAutofit fontScale="62500" lnSpcReduction="20000"/>
          </a:bodyPr>
          <a:lstStyle/>
          <a:p>
            <a:pPr marL="82296" indent="0">
              <a:buNone/>
            </a:pPr>
            <a:r>
              <a:rPr lang="en-IN" dirty="0" smtClean="0"/>
              <a:t>                        </a:t>
            </a:r>
            <a:r>
              <a:rPr lang="en-IN" b="1" u="sng" dirty="0" smtClean="0"/>
              <a:t>AWS – EC2</a:t>
            </a:r>
          </a:p>
          <a:p>
            <a:pPr lvl="0"/>
            <a:r>
              <a:rPr lang="en-IN" dirty="0"/>
              <a:t>AWS EC2 is an Infrastructure as a Service.</a:t>
            </a:r>
          </a:p>
          <a:p>
            <a:pPr lvl="0"/>
            <a:r>
              <a:rPr lang="en-IN" dirty="0"/>
              <a:t>No environment restrictions, you can run any code or language.</a:t>
            </a:r>
          </a:p>
          <a:p>
            <a:pPr lvl="0"/>
            <a:r>
              <a:rPr lang="en-IN" dirty="0"/>
              <a:t>For the first time in EC2, you have to choose the OS and install all the software required and then push your code in EC2.</a:t>
            </a:r>
          </a:p>
          <a:p>
            <a:pPr lvl="0"/>
            <a:r>
              <a:rPr lang="en-IN" dirty="0"/>
              <a:t>You can select variety of OS, instance types, network &amp; security patterns, RAM, &amp; CPU etc.</a:t>
            </a:r>
          </a:p>
          <a:p>
            <a:pPr marL="82296" indent="0">
              <a:buNone/>
            </a:pPr>
            <a:endParaRPr lang="en-IN" b="1" u="sng" dirty="0"/>
          </a:p>
        </p:txBody>
      </p:sp>
    </p:spTree>
    <p:extLst>
      <p:ext uri="{BB962C8B-B14F-4D97-AF65-F5344CB8AC3E}">
        <p14:creationId xmlns:p14="http://schemas.microsoft.com/office/powerpoint/2010/main" val="1917659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a:xfrm>
            <a:off x="1432560" y="2204864"/>
            <a:ext cx="7406640" cy="4653136"/>
          </a:xfrm>
        </p:spPr>
        <p:txBody>
          <a:bodyPr>
            <a:normAutofit fontScale="25000" lnSpcReduction="20000"/>
          </a:bodyPr>
          <a:lstStyle/>
          <a:p>
            <a:endParaRPr lang="en-US" dirty="0"/>
          </a:p>
          <a:p>
            <a:r>
              <a:rPr lang="en-US" sz="4800" dirty="0" smtClean="0"/>
              <a:t>IAM </a:t>
            </a:r>
            <a:r>
              <a:rPr lang="en-US" sz="4800" dirty="0"/>
              <a:t>Role =&gt; LAMBDA =&gt; Dynamo DB full access</a:t>
            </a:r>
          </a:p>
          <a:p>
            <a:endParaRPr lang="en-US" sz="4800" dirty="0"/>
          </a:p>
          <a:p>
            <a:r>
              <a:rPr lang="en-US" sz="4800" dirty="0"/>
              <a:t>Create lambda function</a:t>
            </a:r>
          </a:p>
          <a:p>
            <a:r>
              <a:rPr lang="en-US" sz="4800" dirty="0"/>
              <a:t>    </a:t>
            </a:r>
            <a:r>
              <a:rPr lang="en-US" sz="4800" dirty="0" smtClean="0"/>
              <a:t>      </a:t>
            </a:r>
            <a:r>
              <a:rPr lang="en-US" sz="4800" dirty="0"/>
              <a:t>↓</a:t>
            </a:r>
          </a:p>
          <a:p>
            <a:r>
              <a:rPr lang="en-US" sz="4800" dirty="0"/>
              <a:t>code deploy in LF (</a:t>
            </a:r>
            <a:r>
              <a:rPr lang="en-US" sz="4800" dirty="0" smtClean="0"/>
              <a:t>if you use </a:t>
            </a:r>
            <a:r>
              <a:rPr lang="en-US" sz="4800" dirty="0"/>
              <a:t>python </a:t>
            </a:r>
            <a:r>
              <a:rPr lang="en-US" sz="4800" dirty="0" smtClean="0"/>
              <a:t>code or other which accepts LAMBDA)</a:t>
            </a:r>
            <a:endParaRPr lang="en-US" sz="4800" dirty="0"/>
          </a:p>
          <a:p>
            <a:r>
              <a:rPr lang="en-US" sz="4800" dirty="0"/>
              <a:t>    </a:t>
            </a:r>
            <a:r>
              <a:rPr lang="en-US" sz="4800" dirty="0" smtClean="0"/>
              <a:t>       </a:t>
            </a:r>
            <a:r>
              <a:rPr lang="en-US" sz="4800" dirty="0"/>
              <a:t>↓</a:t>
            </a:r>
          </a:p>
          <a:p>
            <a:r>
              <a:rPr lang="en-US" sz="4800" dirty="0"/>
              <a:t>ADD Trigger</a:t>
            </a:r>
          </a:p>
          <a:p>
            <a:r>
              <a:rPr lang="en-US" sz="4800" dirty="0"/>
              <a:t>  </a:t>
            </a:r>
            <a:r>
              <a:rPr lang="en-US" sz="4800" dirty="0" smtClean="0"/>
              <a:t>         ↓</a:t>
            </a:r>
            <a:endParaRPr lang="en-US" sz="4800" dirty="0"/>
          </a:p>
          <a:p>
            <a:r>
              <a:rPr lang="en-US" sz="4800" dirty="0"/>
              <a:t>S3 </a:t>
            </a:r>
            <a:r>
              <a:rPr lang="en-US" sz="4800" dirty="0" smtClean="0"/>
              <a:t>Bucket (Add S3 bucket in the Trigger)</a:t>
            </a:r>
          </a:p>
          <a:p>
            <a:r>
              <a:rPr lang="en-US" sz="4800" dirty="0" smtClean="0"/>
              <a:t>            ↓</a:t>
            </a:r>
            <a:endParaRPr lang="en-US" sz="4800" dirty="0"/>
          </a:p>
          <a:p>
            <a:r>
              <a:rPr lang="en-US" sz="4800" dirty="0" smtClean="0"/>
              <a:t>If </a:t>
            </a:r>
            <a:r>
              <a:rPr lang="en-US" sz="4800" dirty="0"/>
              <a:t>anyone add </a:t>
            </a:r>
            <a:r>
              <a:rPr lang="en-US" sz="4800" dirty="0" smtClean="0"/>
              <a:t>file/object/item </a:t>
            </a:r>
            <a:r>
              <a:rPr lang="en-US" sz="4800" dirty="0"/>
              <a:t>in this </a:t>
            </a:r>
            <a:r>
              <a:rPr lang="en-US" sz="4800" dirty="0" smtClean="0"/>
              <a:t>bucket (This is call Event, when it’s </a:t>
            </a:r>
            <a:r>
              <a:rPr lang="en-US" sz="4800" dirty="0" err="1" smtClean="0"/>
              <a:t>happend</a:t>
            </a:r>
            <a:r>
              <a:rPr lang="en-US" sz="4800" dirty="0" smtClean="0"/>
              <a:t>)</a:t>
            </a:r>
            <a:endParaRPr lang="en-US" sz="4800" dirty="0"/>
          </a:p>
          <a:p>
            <a:r>
              <a:rPr lang="en-US" sz="4800" dirty="0"/>
              <a:t>   </a:t>
            </a:r>
            <a:r>
              <a:rPr lang="en-US" sz="4800" dirty="0" smtClean="0"/>
              <a:t>         </a:t>
            </a:r>
            <a:r>
              <a:rPr lang="en-US" sz="4800" dirty="0"/>
              <a:t>↓</a:t>
            </a:r>
          </a:p>
          <a:p>
            <a:r>
              <a:rPr lang="en-US" sz="4800" dirty="0"/>
              <a:t>then trigger to LAMBDA (</a:t>
            </a:r>
            <a:r>
              <a:rPr lang="en-US" sz="4800" dirty="0" smtClean="0"/>
              <a:t>S3)</a:t>
            </a:r>
            <a:endParaRPr lang="en-US" sz="4800" dirty="0"/>
          </a:p>
          <a:p>
            <a:r>
              <a:rPr lang="en-US" sz="4800" dirty="0"/>
              <a:t>   </a:t>
            </a:r>
            <a:r>
              <a:rPr lang="en-US" sz="4800" dirty="0" smtClean="0"/>
              <a:t>         </a:t>
            </a:r>
            <a:r>
              <a:rPr lang="en-US" sz="4800" dirty="0"/>
              <a:t>↓</a:t>
            </a:r>
          </a:p>
          <a:p>
            <a:r>
              <a:rPr lang="en-US" sz="4800" dirty="0"/>
              <a:t>then it triggers </a:t>
            </a:r>
            <a:r>
              <a:rPr lang="en-US" sz="4800" dirty="0" smtClean="0"/>
              <a:t>LAMBDA Function and gives the output in DYNAMO DB </a:t>
            </a:r>
            <a:endParaRPr lang="en-US" sz="4800" dirty="0"/>
          </a:p>
          <a:p>
            <a:r>
              <a:rPr lang="en-US" sz="4800" dirty="0"/>
              <a:t>    </a:t>
            </a:r>
            <a:r>
              <a:rPr lang="en-US" sz="4800" dirty="0" smtClean="0"/>
              <a:t>        </a:t>
            </a:r>
            <a:r>
              <a:rPr lang="en-US" sz="4800" dirty="0"/>
              <a:t>↓</a:t>
            </a:r>
          </a:p>
          <a:p>
            <a:r>
              <a:rPr lang="en-US" sz="4800" dirty="0"/>
              <a:t>what we wrote in the code that you need to extract the size, file name as information and keep in the Dynamo DB. So this entry is done by the LF by automation and adding entries in to the Dynamo DB. Means Database recording by its own</a:t>
            </a:r>
            <a:r>
              <a:rPr lang="en-US" sz="4800" dirty="0" smtClean="0"/>
              <a:t>.</a:t>
            </a:r>
          </a:p>
          <a:p>
            <a:r>
              <a:rPr lang="en-US" sz="4800" dirty="0" smtClean="0"/>
              <a:t>Like </a:t>
            </a:r>
            <a:r>
              <a:rPr lang="en-US" sz="4800" dirty="0"/>
              <a:t>this you can create another lambda function from Dynamo DB to perform another activity automatically from here.</a:t>
            </a:r>
          </a:p>
          <a:p>
            <a:endParaRPr lang="en-IN" dirty="0"/>
          </a:p>
        </p:txBody>
      </p:sp>
    </p:spTree>
    <p:extLst>
      <p:ext uri="{BB962C8B-B14F-4D97-AF65-F5344CB8AC3E}">
        <p14:creationId xmlns:p14="http://schemas.microsoft.com/office/powerpoint/2010/main" val="39593072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71</TotalTime>
  <Words>1154</Words>
  <Application>Microsoft Office PowerPoint</Application>
  <PresentationFormat>On-screen Show (4:3)</PresentationFormat>
  <Paragraphs>71</Paragraphs>
  <Slides>6</Slides>
  <Notes>3</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Solstice</vt:lpstr>
      <vt:lpstr>LAMBDA – AWS SERVICE</vt:lpstr>
      <vt:lpstr>Overview </vt:lpstr>
      <vt:lpstr>AWS lambda manages all the administration.</vt:lpstr>
      <vt:lpstr> How Lambda works? </vt:lpstr>
      <vt:lpstr> Difference between AWS LAMBDA and AWS EC2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LAMBDA – AWS SERVICE</dc:title>
  <dc:creator>Windows User</dc:creator>
  <cp:lastModifiedBy>Windows User</cp:lastModifiedBy>
  <cp:revision>7</cp:revision>
  <dcterms:created xsi:type="dcterms:W3CDTF">2025-08-22T16:34:10Z</dcterms:created>
  <dcterms:modified xsi:type="dcterms:W3CDTF">2025-08-22T17:45:23Z</dcterms:modified>
</cp:coreProperties>
</file>