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6"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SemiBold"/>
      <p:regular r:id="rId16"/>
      <p:bold r:id="rId17"/>
      <p:italic r:id="rId18"/>
      <p:boldItalic r:id="rId19"/>
    </p:embeddedFont>
    <p:embeddedFont>
      <p:font typeface="PT Sans Narrow"/>
      <p:regular r:id="rId20"/>
      <p:bold r:id="rId21"/>
    </p:embeddedFont>
    <p:embeddedFont>
      <p:font typeface="Montserrat"/>
      <p:regular r:id="rId22"/>
      <p:bold r:id="rId23"/>
      <p:italic r:id="rId24"/>
      <p:boldItalic r:id="rId25"/>
    </p:embeddedFont>
    <p:embeddedFont>
      <p:font typeface="Arvo"/>
      <p:regular r:id="rId26"/>
      <p:bold r:id="rId27"/>
      <p:italic r:id="rId28"/>
      <p:boldItalic r:id="rId29"/>
    </p:embeddedFont>
    <p:embeddedFont>
      <p:font typeface="Montserrat Medium"/>
      <p:regular r:id="rId30"/>
      <p:bold r:id="rId31"/>
      <p:italic r:id="rId32"/>
      <p:boldItalic r:id="rId33"/>
    </p:embeddedFont>
    <p:embeddedFont>
      <p:font typeface="Montserrat Light"/>
      <p:regular r:id="rId34"/>
      <p:bold r:id="rId35"/>
      <p:italic r:id="rId36"/>
      <p:boldItalic r:id="rId37"/>
    </p:embeddedFont>
    <p:embeddedFont>
      <p:font typeface="Montserrat ExtraBold"/>
      <p:bold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font" Target="fonts/PTSansNarrow-regular.fntdata"/><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font" Target="fonts/Montserrat-regular.fntdata"/><Relationship Id="rId21" Type="http://schemas.openxmlformats.org/officeDocument/2006/relationships/font" Target="fonts/PTSansNarrow-bold.fntdata"/><Relationship Id="rId43" Type="http://schemas.openxmlformats.org/officeDocument/2006/relationships/font" Target="fonts/OpenSans-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vo-regular.fntdata"/><Relationship Id="rId25" Type="http://schemas.openxmlformats.org/officeDocument/2006/relationships/font" Target="fonts/Montserrat-boldItalic.fntdata"/><Relationship Id="rId28" Type="http://schemas.openxmlformats.org/officeDocument/2006/relationships/font" Target="fonts/Arvo-italic.fntdata"/><Relationship Id="rId27" Type="http://schemas.openxmlformats.org/officeDocument/2006/relationships/font" Target="fonts/Arv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rv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bold.fntdata"/><Relationship Id="rId30" Type="http://schemas.openxmlformats.org/officeDocument/2006/relationships/font" Target="fonts/MontserratMedium-regular.fntdata"/><Relationship Id="rId11" Type="http://schemas.openxmlformats.org/officeDocument/2006/relationships/slide" Target="slides/slide5.xml"/><Relationship Id="rId33" Type="http://schemas.openxmlformats.org/officeDocument/2006/relationships/font" Target="fonts/MontserratMedium-boldItalic.fntdata"/><Relationship Id="rId10" Type="http://schemas.openxmlformats.org/officeDocument/2006/relationships/slide" Target="slides/slide4.xml"/><Relationship Id="rId32" Type="http://schemas.openxmlformats.org/officeDocument/2006/relationships/font" Target="fonts/MontserratMedium-italic.fntdata"/><Relationship Id="rId13" Type="http://schemas.openxmlformats.org/officeDocument/2006/relationships/slide" Target="slides/slide7.xml"/><Relationship Id="rId35" Type="http://schemas.openxmlformats.org/officeDocument/2006/relationships/font" Target="fonts/MontserratLight-bold.fntdata"/><Relationship Id="rId12" Type="http://schemas.openxmlformats.org/officeDocument/2006/relationships/slide" Target="slides/slide6.xml"/><Relationship Id="rId34" Type="http://schemas.openxmlformats.org/officeDocument/2006/relationships/font" Target="fonts/MontserratLight-regular.fntdata"/><Relationship Id="rId15" Type="http://schemas.openxmlformats.org/officeDocument/2006/relationships/slide" Target="slides/slide9.xml"/><Relationship Id="rId37" Type="http://schemas.openxmlformats.org/officeDocument/2006/relationships/font" Target="fonts/MontserratLight-boldItalic.fntdata"/><Relationship Id="rId14" Type="http://schemas.openxmlformats.org/officeDocument/2006/relationships/slide" Target="slides/slide8.xml"/><Relationship Id="rId36" Type="http://schemas.openxmlformats.org/officeDocument/2006/relationships/font" Target="fonts/MontserratLight-italic.fntdata"/><Relationship Id="rId17" Type="http://schemas.openxmlformats.org/officeDocument/2006/relationships/font" Target="fonts/MontserratSemiBold-bold.fntdata"/><Relationship Id="rId39" Type="http://schemas.openxmlformats.org/officeDocument/2006/relationships/font" Target="fonts/MontserratExtraBold-boldItalic.fntdata"/><Relationship Id="rId16" Type="http://schemas.openxmlformats.org/officeDocument/2006/relationships/font" Target="fonts/MontserratSemiBold-regular.fntdata"/><Relationship Id="rId38" Type="http://schemas.openxmlformats.org/officeDocument/2006/relationships/font" Target="fonts/MontserratExtraBold-bold.fntdata"/><Relationship Id="rId19" Type="http://schemas.openxmlformats.org/officeDocument/2006/relationships/font" Target="fonts/MontserratSemiBold-boldItalic.fntdata"/><Relationship Id="rId18" Type="http://schemas.openxmlformats.org/officeDocument/2006/relationships/font" Target="fonts/Montserra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yiconfinder.com/icon/pool-swim-swimming-waves-water-olympics/22390"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5fa4c9a7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5fa4c9a7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Pool icon from: </a:t>
            </a:r>
            <a:r>
              <a:rPr lang="en" u="sng">
                <a:solidFill>
                  <a:schemeClr val="hlink"/>
                </a:solidFill>
                <a:hlinkClick r:id="rId2"/>
              </a:rPr>
              <a:t>http://www.myiconfinder.com/icon/pool-swim-swimming-waves-water-olympics/22390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my project is about swimming pools and when it's best to swim in them! More details to come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5fa4c9a77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5fa4c9a7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just put this here so the people taking notes know what to expect - it's basically my QMRI for my main model and then </a:t>
            </a:r>
            <a:r>
              <a:rPr lang="en"/>
              <a:t>the QMRI for my iteration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Acronyms:</a:t>
            </a:r>
            <a:endParaRPr/>
          </a:p>
          <a:p>
            <a:pPr indent="0" lvl="0" marL="0" rtl="0" algn="l">
              <a:spcBef>
                <a:spcPts val="0"/>
              </a:spcBef>
              <a:spcAft>
                <a:spcPts val="0"/>
              </a:spcAft>
              <a:buNone/>
            </a:pPr>
            <a:r>
              <a:rPr lang="en"/>
              <a:t>• Q - Question</a:t>
            </a:r>
            <a:endParaRPr/>
          </a:p>
          <a:p>
            <a:pPr indent="0" lvl="0" marL="0" rtl="0" algn="l">
              <a:spcBef>
                <a:spcPts val="0"/>
              </a:spcBef>
              <a:spcAft>
                <a:spcPts val="0"/>
              </a:spcAft>
              <a:buNone/>
            </a:pPr>
            <a:r>
              <a:rPr lang="en"/>
              <a:t>* M - Model</a:t>
            </a:r>
            <a:endParaRPr/>
          </a:p>
          <a:p>
            <a:pPr indent="0" lvl="0" marL="0" rtl="0" algn="l">
              <a:spcBef>
                <a:spcPts val="0"/>
              </a:spcBef>
              <a:spcAft>
                <a:spcPts val="0"/>
              </a:spcAft>
              <a:buNone/>
            </a:pPr>
            <a:r>
              <a:rPr lang="en"/>
              <a:t>* R - Results</a:t>
            </a:r>
            <a:endParaRPr/>
          </a:p>
          <a:p>
            <a:pPr indent="0" lvl="0" marL="0" rtl="0" algn="l">
              <a:spcBef>
                <a:spcPts val="0"/>
              </a:spcBef>
              <a:spcAft>
                <a:spcPts val="0"/>
              </a:spcAft>
              <a:buNone/>
            </a:pPr>
            <a:r>
              <a:rPr lang="en"/>
              <a:t>• I - Interpretation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5fa4c9a77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5fa4c9a77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state it formally, my question was if you consider a pool in South Hadley (where Mount Holyoke is), with the average dimensions of public pools in our area. what were the best days from the past year to go swimming? (Best as in you don't wanna screech when you touch the water)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Also,the pool does also have a depth of 1.5m, which I didn't mention here because I was really sleep deprived when I made this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5fa4c9a77_0_2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5fa4c9a77_0_2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was pretty much based off the Newton's Law of Cooling, except I did a bit more research into the value of r and how it changes with temperature.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ran it on data for daily maximum air temperatures in the past year and I use maximum specifically because I just figure it affects people more than the average. Like, you're probably gonna go swim when it's warmest out - whether this was good data to use is still kind of up for debate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5fa4c9a77_0_2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5fa4c9a77_0_2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 got a plot of the pool's temperature over the year - the big peak there is summer!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since a comfortable temperature is anything 26C and above, I just parsed through those values and pulled out all the relevant dates, which is what you see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noticed there were 32 total good days, which led me to my iteration questions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5fa4c9a77_0_2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5fa4c9a77_0_2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the surface area of a pool affect how many days it's is comfy to swim in (still using our data from the past year)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5fa4c9a77_0_2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5fa4c9a77_0_2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didn't do anything super fancy - I just swept through the lengths and widths and stored the number of nice swimming days from the results - to decrease run time, I made all the pools square so you only need one length value to get an area.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5fa4c9a77_0_2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5fa4c9a77_0_2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 it for 1by1meter pool up too a 100by100 meter pool)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it's a little hard to see on the graph on the left, but if you squint you can kind of see how the pool with bigger surfaces gain heat slower and lose heat at a slower rate, which felt intuitively correct to me (although the low temperature change doesn't)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plot on the right is the count of good days to swim vs the pool's surface area, and there's admittedly a lot of variation - not great - but you can see a general downward trend so I'd say the answer to the question is pools with smaller surface are comfier to swim in more days out of the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Worth noting that there were a lot of things I didn't really take into account, which I probably should've - sunlight, wind speed, the ground being heated up, stuff like that.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5fa4c9a77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5fa4c9a77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credits! Thank you for listening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slide">
  <p:cSld name="TITLE_1">
    <p:spTree>
      <p:nvGrpSpPr>
        <p:cNvPr id="62" name="Shape 62"/>
        <p:cNvGrpSpPr/>
        <p:nvPr/>
      </p:nvGrpSpPr>
      <p:grpSpPr>
        <a:xfrm>
          <a:off x="0" y="0"/>
          <a:ext cx="0" cy="0"/>
          <a:chOff x="0" y="0"/>
          <a:chExt cx="0" cy="0"/>
        </a:xfrm>
      </p:grpSpPr>
      <p:sp>
        <p:nvSpPr>
          <p:cNvPr id="63" name="Google Shape;63;p13"/>
          <p:cNvSpPr txBox="1"/>
          <p:nvPr>
            <p:ph type="ctrTitle"/>
          </p:nvPr>
        </p:nvSpPr>
        <p:spPr>
          <a:xfrm>
            <a:off x="840900" y="1856275"/>
            <a:ext cx="6809100" cy="1431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1pPr>
            <a:lvl2pPr lvl="1"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2pPr>
            <a:lvl3pPr lvl="2"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3pPr>
            <a:lvl4pPr lvl="3"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4pPr>
            <a:lvl5pPr lvl="4"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5pPr>
            <a:lvl6pPr lvl="5"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6pPr>
            <a:lvl7pPr lvl="6"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7pPr>
            <a:lvl8pPr lvl="7"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8pPr>
            <a:lvl9pPr lvl="8"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9pPr>
          </a:lstStyle>
          <a:p/>
        </p:txBody>
      </p:sp>
      <p:grpSp>
        <p:nvGrpSpPr>
          <p:cNvPr id="64" name="Google Shape;64;p13"/>
          <p:cNvGrpSpPr/>
          <p:nvPr/>
        </p:nvGrpSpPr>
        <p:grpSpPr>
          <a:xfrm>
            <a:off x="-9053" y="-19506"/>
            <a:ext cx="9174378" cy="5239395"/>
            <a:chOff x="918675" y="1874825"/>
            <a:chExt cx="1583400" cy="909475"/>
          </a:xfrm>
        </p:grpSpPr>
        <p:sp>
          <p:nvSpPr>
            <p:cNvPr id="65" name="Google Shape;65;p13"/>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p:cSld name="TITLE_1_1">
    <p:spTree>
      <p:nvGrpSpPr>
        <p:cNvPr id="71" name="Shape 71"/>
        <p:cNvGrpSpPr/>
        <p:nvPr/>
      </p:nvGrpSpPr>
      <p:grpSpPr>
        <a:xfrm>
          <a:off x="0" y="0"/>
          <a:ext cx="0" cy="0"/>
          <a:chOff x="0" y="0"/>
          <a:chExt cx="0" cy="0"/>
        </a:xfrm>
      </p:grpSpPr>
      <p:grpSp>
        <p:nvGrpSpPr>
          <p:cNvPr id="72" name="Google Shape;72;p14"/>
          <p:cNvGrpSpPr/>
          <p:nvPr/>
        </p:nvGrpSpPr>
        <p:grpSpPr>
          <a:xfrm>
            <a:off x="-9053" y="-19506"/>
            <a:ext cx="9174378" cy="5239395"/>
            <a:chOff x="918675" y="1874825"/>
            <a:chExt cx="1583400" cy="909475"/>
          </a:xfrm>
        </p:grpSpPr>
        <p:sp>
          <p:nvSpPr>
            <p:cNvPr id="73" name="Google Shape;73;p14"/>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title"/>
          </p:nvPr>
        </p:nvSpPr>
        <p:spPr>
          <a:xfrm>
            <a:off x="769125" y="1360325"/>
            <a:ext cx="7591500" cy="482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Font typeface="Montserrat"/>
              <a:buNone/>
              <a:defRPr>
                <a:latin typeface="Montserrat"/>
                <a:ea typeface="Montserrat"/>
                <a:cs typeface="Montserrat"/>
                <a:sym typeface="Montserrat"/>
              </a:defRPr>
            </a:lvl1pPr>
            <a:lvl2pPr lvl="1" rtl="0" algn="r">
              <a:spcBef>
                <a:spcPts val="0"/>
              </a:spcBef>
              <a:spcAft>
                <a:spcPts val="0"/>
              </a:spcAft>
              <a:buSzPts val="3600"/>
              <a:buNone/>
              <a:defRPr/>
            </a:lvl2pPr>
            <a:lvl3pPr lvl="2" rtl="0" algn="r">
              <a:spcBef>
                <a:spcPts val="0"/>
              </a:spcBef>
              <a:spcAft>
                <a:spcPts val="0"/>
              </a:spcAft>
              <a:buSzPts val="3600"/>
              <a:buNone/>
              <a:defRPr/>
            </a:lvl3pPr>
            <a:lvl4pPr lvl="3" rtl="0" algn="r">
              <a:spcBef>
                <a:spcPts val="0"/>
              </a:spcBef>
              <a:spcAft>
                <a:spcPts val="0"/>
              </a:spcAft>
              <a:buSzPts val="3600"/>
              <a:buNone/>
              <a:defRPr/>
            </a:lvl4pPr>
            <a:lvl5pPr lvl="4" rtl="0" algn="r">
              <a:spcBef>
                <a:spcPts val="0"/>
              </a:spcBef>
              <a:spcAft>
                <a:spcPts val="0"/>
              </a:spcAft>
              <a:buSzPts val="3600"/>
              <a:buNone/>
              <a:defRPr/>
            </a:lvl5pPr>
            <a:lvl6pPr lvl="5" rtl="0" algn="r">
              <a:spcBef>
                <a:spcPts val="0"/>
              </a:spcBef>
              <a:spcAft>
                <a:spcPts val="0"/>
              </a:spcAft>
              <a:buSzPts val="3600"/>
              <a:buNone/>
              <a:defRPr/>
            </a:lvl6pPr>
            <a:lvl7pPr lvl="6" rtl="0" algn="r">
              <a:spcBef>
                <a:spcPts val="0"/>
              </a:spcBef>
              <a:spcAft>
                <a:spcPts val="0"/>
              </a:spcAft>
              <a:buSzPts val="3600"/>
              <a:buNone/>
              <a:defRPr/>
            </a:lvl7pPr>
            <a:lvl8pPr lvl="7" rtl="0" algn="r">
              <a:spcBef>
                <a:spcPts val="0"/>
              </a:spcBef>
              <a:spcAft>
                <a:spcPts val="0"/>
              </a:spcAft>
              <a:buSzPts val="3600"/>
              <a:buNone/>
              <a:defRPr/>
            </a:lvl8pPr>
            <a:lvl9pPr lvl="8" rtl="0" algn="r">
              <a:spcBef>
                <a:spcPts val="0"/>
              </a:spcBef>
              <a:spcAft>
                <a:spcPts val="0"/>
              </a:spcAft>
              <a:buSzPts val="3600"/>
              <a:buNone/>
              <a:defRPr/>
            </a:lvl9pPr>
          </a:lstStyle>
          <a:p/>
        </p:txBody>
      </p:sp>
      <p:sp>
        <p:nvSpPr>
          <p:cNvPr id="80" name="Google Shape;80;p14"/>
          <p:cNvSpPr txBox="1"/>
          <p:nvPr>
            <p:ph idx="1" type="subTitle"/>
          </p:nvPr>
        </p:nvSpPr>
        <p:spPr>
          <a:xfrm>
            <a:off x="2831900" y="1990125"/>
            <a:ext cx="5528700" cy="325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1600"/>
              </a:spcBef>
              <a:spcAft>
                <a:spcPts val="0"/>
              </a:spcAft>
              <a:buNone/>
              <a:defRPr sz="1200">
                <a:solidFill>
                  <a:srgbClr val="666666"/>
                </a:solidFill>
              </a:defRPr>
            </a:lvl2pPr>
            <a:lvl3pPr lvl="2" rtl="0" algn="r">
              <a:spcBef>
                <a:spcPts val="1600"/>
              </a:spcBef>
              <a:spcAft>
                <a:spcPts val="0"/>
              </a:spcAft>
              <a:buNone/>
              <a:defRPr sz="1200">
                <a:solidFill>
                  <a:srgbClr val="666666"/>
                </a:solidFill>
              </a:defRPr>
            </a:lvl3pPr>
            <a:lvl4pPr lvl="3" rtl="0" algn="r">
              <a:spcBef>
                <a:spcPts val="1600"/>
              </a:spcBef>
              <a:spcAft>
                <a:spcPts val="0"/>
              </a:spcAft>
              <a:buNone/>
              <a:defRPr sz="1200">
                <a:solidFill>
                  <a:srgbClr val="666666"/>
                </a:solidFill>
              </a:defRPr>
            </a:lvl4pPr>
            <a:lvl5pPr lvl="4" rtl="0" algn="r">
              <a:spcBef>
                <a:spcPts val="1600"/>
              </a:spcBef>
              <a:spcAft>
                <a:spcPts val="0"/>
              </a:spcAft>
              <a:buNone/>
              <a:defRPr sz="1200">
                <a:solidFill>
                  <a:srgbClr val="666666"/>
                </a:solidFill>
              </a:defRPr>
            </a:lvl5pPr>
            <a:lvl6pPr lvl="5" rtl="0" algn="r">
              <a:spcBef>
                <a:spcPts val="1600"/>
              </a:spcBef>
              <a:spcAft>
                <a:spcPts val="0"/>
              </a:spcAft>
              <a:buNone/>
              <a:defRPr sz="1200">
                <a:solidFill>
                  <a:srgbClr val="666666"/>
                </a:solidFill>
              </a:defRPr>
            </a:lvl6pPr>
            <a:lvl7pPr lvl="6" rtl="0" algn="r">
              <a:spcBef>
                <a:spcPts val="1600"/>
              </a:spcBef>
              <a:spcAft>
                <a:spcPts val="0"/>
              </a:spcAft>
              <a:buNone/>
              <a:defRPr sz="1200">
                <a:solidFill>
                  <a:srgbClr val="666666"/>
                </a:solidFill>
              </a:defRPr>
            </a:lvl7pPr>
            <a:lvl8pPr lvl="7" rtl="0" algn="r">
              <a:spcBef>
                <a:spcPts val="1600"/>
              </a:spcBef>
              <a:spcAft>
                <a:spcPts val="0"/>
              </a:spcAft>
              <a:buNone/>
              <a:defRPr sz="1200">
                <a:solidFill>
                  <a:srgbClr val="666666"/>
                </a:solidFill>
              </a:defRPr>
            </a:lvl8pPr>
            <a:lvl9pPr lvl="8" rtl="0" algn="r">
              <a:spcBef>
                <a:spcPts val="1600"/>
              </a:spcBef>
              <a:spcAft>
                <a:spcPts val="1600"/>
              </a:spcAft>
              <a:buNone/>
              <a:defRPr sz="1200">
                <a:solidFill>
                  <a:srgbClr val="666666"/>
                </a:solidFill>
              </a:defRPr>
            </a:lvl9pPr>
          </a:lstStyle>
          <a:p/>
        </p:txBody>
      </p:sp>
      <p:sp>
        <p:nvSpPr>
          <p:cNvPr id="81" name="Google Shape;81;p14"/>
          <p:cNvSpPr txBox="1"/>
          <p:nvPr>
            <p:ph idx="2" type="subTitle"/>
          </p:nvPr>
        </p:nvSpPr>
        <p:spPr>
          <a:xfrm>
            <a:off x="2831900" y="2315325"/>
            <a:ext cx="5528700" cy="325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1600"/>
              </a:spcBef>
              <a:spcAft>
                <a:spcPts val="0"/>
              </a:spcAft>
              <a:buNone/>
              <a:defRPr sz="1200">
                <a:solidFill>
                  <a:srgbClr val="666666"/>
                </a:solidFill>
              </a:defRPr>
            </a:lvl2pPr>
            <a:lvl3pPr lvl="2" rtl="0" algn="r">
              <a:spcBef>
                <a:spcPts val="1600"/>
              </a:spcBef>
              <a:spcAft>
                <a:spcPts val="0"/>
              </a:spcAft>
              <a:buNone/>
              <a:defRPr sz="1200">
                <a:solidFill>
                  <a:srgbClr val="666666"/>
                </a:solidFill>
              </a:defRPr>
            </a:lvl3pPr>
            <a:lvl4pPr lvl="3" rtl="0" algn="r">
              <a:spcBef>
                <a:spcPts val="1600"/>
              </a:spcBef>
              <a:spcAft>
                <a:spcPts val="0"/>
              </a:spcAft>
              <a:buNone/>
              <a:defRPr sz="1200">
                <a:solidFill>
                  <a:srgbClr val="666666"/>
                </a:solidFill>
              </a:defRPr>
            </a:lvl4pPr>
            <a:lvl5pPr lvl="4" rtl="0" algn="r">
              <a:spcBef>
                <a:spcPts val="1600"/>
              </a:spcBef>
              <a:spcAft>
                <a:spcPts val="0"/>
              </a:spcAft>
              <a:buNone/>
              <a:defRPr sz="1200">
                <a:solidFill>
                  <a:srgbClr val="666666"/>
                </a:solidFill>
              </a:defRPr>
            </a:lvl5pPr>
            <a:lvl6pPr lvl="5" rtl="0" algn="r">
              <a:spcBef>
                <a:spcPts val="1600"/>
              </a:spcBef>
              <a:spcAft>
                <a:spcPts val="0"/>
              </a:spcAft>
              <a:buNone/>
              <a:defRPr sz="1200">
                <a:solidFill>
                  <a:srgbClr val="666666"/>
                </a:solidFill>
              </a:defRPr>
            </a:lvl6pPr>
            <a:lvl7pPr lvl="6" rtl="0" algn="r">
              <a:spcBef>
                <a:spcPts val="1600"/>
              </a:spcBef>
              <a:spcAft>
                <a:spcPts val="0"/>
              </a:spcAft>
              <a:buNone/>
              <a:defRPr sz="1200">
                <a:solidFill>
                  <a:srgbClr val="666666"/>
                </a:solidFill>
              </a:defRPr>
            </a:lvl7pPr>
            <a:lvl8pPr lvl="7" rtl="0" algn="r">
              <a:spcBef>
                <a:spcPts val="1600"/>
              </a:spcBef>
              <a:spcAft>
                <a:spcPts val="0"/>
              </a:spcAft>
              <a:buNone/>
              <a:defRPr sz="1200">
                <a:solidFill>
                  <a:srgbClr val="666666"/>
                </a:solidFill>
              </a:defRPr>
            </a:lvl8pPr>
            <a:lvl9pPr lvl="8" rtl="0" algn="r">
              <a:spcBef>
                <a:spcPts val="1600"/>
              </a:spcBef>
              <a:spcAft>
                <a:spcPts val="1600"/>
              </a:spcAft>
              <a:buNone/>
              <a:defRPr sz="1200">
                <a:solidFill>
                  <a:srgbClr val="666666"/>
                </a:solidFill>
              </a:defRPr>
            </a:lvl9pPr>
          </a:lstStyle>
          <a:p/>
        </p:txBody>
      </p:sp>
      <p:sp>
        <p:nvSpPr>
          <p:cNvPr id="82" name="Google Shape;82;p14"/>
          <p:cNvSpPr txBox="1"/>
          <p:nvPr>
            <p:ph idx="3" type="subTitle"/>
          </p:nvPr>
        </p:nvSpPr>
        <p:spPr>
          <a:xfrm>
            <a:off x="2831900" y="2640525"/>
            <a:ext cx="5528700" cy="325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1600"/>
              </a:spcBef>
              <a:spcAft>
                <a:spcPts val="0"/>
              </a:spcAft>
              <a:buNone/>
              <a:defRPr sz="1200">
                <a:solidFill>
                  <a:srgbClr val="666666"/>
                </a:solidFill>
              </a:defRPr>
            </a:lvl2pPr>
            <a:lvl3pPr lvl="2" rtl="0" algn="r">
              <a:spcBef>
                <a:spcPts val="1600"/>
              </a:spcBef>
              <a:spcAft>
                <a:spcPts val="0"/>
              </a:spcAft>
              <a:buNone/>
              <a:defRPr sz="1200">
                <a:solidFill>
                  <a:srgbClr val="666666"/>
                </a:solidFill>
              </a:defRPr>
            </a:lvl3pPr>
            <a:lvl4pPr lvl="3" rtl="0" algn="r">
              <a:spcBef>
                <a:spcPts val="1600"/>
              </a:spcBef>
              <a:spcAft>
                <a:spcPts val="0"/>
              </a:spcAft>
              <a:buNone/>
              <a:defRPr sz="1200">
                <a:solidFill>
                  <a:srgbClr val="666666"/>
                </a:solidFill>
              </a:defRPr>
            </a:lvl4pPr>
            <a:lvl5pPr lvl="4" rtl="0" algn="r">
              <a:spcBef>
                <a:spcPts val="1600"/>
              </a:spcBef>
              <a:spcAft>
                <a:spcPts val="0"/>
              </a:spcAft>
              <a:buNone/>
              <a:defRPr sz="1200">
                <a:solidFill>
                  <a:srgbClr val="666666"/>
                </a:solidFill>
              </a:defRPr>
            </a:lvl5pPr>
            <a:lvl6pPr lvl="5" rtl="0" algn="r">
              <a:spcBef>
                <a:spcPts val="1600"/>
              </a:spcBef>
              <a:spcAft>
                <a:spcPts val="0"/>
              </a:spcAft>
              <a:buNone/>
              <a:defRPr sz="1200">
                <a:solidFill>
                  <a:srgbClr val="666666"/>
                </a:solidFill>
              </a:defRPr>
            </a:lvl6pPr>
            <a:lvl7pPr lvl="6" rtl="0" algn="r">
              <a:spcBef>
                <a:spcPts val="1600"/>
              </a:spcBef>
              <a:spcAft>
                <a:spcPts val="0"/>
              </a:spcAft>
              <a:buNone/>
              <a:defRPr sz="1200">
                <a:solidFill>
                  <a:srgbClr val="666666"/>
                </a:solidFill>
              </a:defRPr>
            </a:lvl7pPr>
            <a:lvl8pPr lvl="7" rtl="0" algn="r">
              <a:spcBef>
                <a:spcPts val="1600"/>
              </a:spcBef>
              <a:spcAft>
                <a:spcPts val="0"/>
              </a:spcAft>
              <a:buNone/>
              <a:defRPr sz="1200">
                <a:solidFill>
                  <a:srgbClr val="666666"/>
                </a:solidFill>
              </a:defRPr>
            </a:lvl8pPr>
            <a:lvl9pPr lvl="8" rtl="0" algn="r">
              <a:spcBef>
                <a:spcPts val="1600"/>
              </a:spcBef>
              <a:spcAft>
                <a:spcPts val="1600"/>
              </a:spcAft>
              <a:buNone/>
              <a:defRPr sz="1200">
                <a:solidFill>
                  <a:srgbClr val="666666"/>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amp; text with lateral waves 1">
  <p:cSld name="BLANK_1_1_1_1_1">
    <p:spTree>
      <p:nvGrpSpPr>
        <p:cNvPr id="83" name="Shape 83"/>
        <p:cNvGrpSpPr/>
        <p:nvPr/>
      </p:nvGrpSpPr>
      <p:grpSpPr>
        <a:xfrm>
          <a:off x="0" y="0"/>
          <a:ext cx="0" cy="0"/>
          <a:chOff x="0" y="0"/>
          <a:chExt cx="0" cy="0"/>
        </a:xfrm>
      </p:grpSpPr>
      <p:sp>
        <p:nvSpPr>
          <p:cNvPr id="84" name="Google Shape;84;p1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n"/>
              <a:t>‹#›</a:t>
            </a:fld>
            <a:endParaRPr/>
          </a:p>
        </p:txBody>
      </p:sp>
      <p:grpSp>
        <p:nvGrpSpPr>
          <p:cNvPr id="85" name="Google Shape;85;p15"/>
          <p:cNvGrpSpPr/>
          <p:nvPr/>
        </p:nvGrpSpPr>
        <p:grpSpPr>
          <a:xfrm rot="5400000">
            <a:off x="-1482580" y="1482595"/>
            <a:ext cx="5143715" cy="2178595"/>
            <a:chOff x="918675" y="2170075"/>
            <a:chExt cx="1582000" cy="614225"/>
          </a:xfrm>
        </p:grpSpPr>
        <p:sp>
          <p:nvSpPr>
            <p:cNvPr id="86" name="Google Shape;86;p15"/>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15"/>
          <p:cNvGrpSpPr/>
          <p:nvPr/>
        </p:nvGrpSpPr>
        <p:grpSpPr>
          <a:xfrm rot="5400000">
            <a:off x="5840082" y="1853202"/>
            <a:ext cx="5170773" cy="1437088"/>
            <a:chOff x="961825" y="1874825"/>
            <a:chExt cx="1540250" cy="304500"/>
          </a:xfrm>
        </p:grpSpPr>
        <p:sp>
          <p:nvSpPr>
            <p:cNvPr id="90" name="Google Shape;90;p15"/>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5"/>
          <p:cNvSpPr txBox="1"/>
          <p:nvPr>
            <p:ph hasCustomPrompt="1" type="title"/>
          </p:nvPr>
        </p:nvSpPr>
        <p:spPr>
          <a:xfrm>
            <a:off x="742950" y="751852"/>
            <a:ext cx="7729500" cy="82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94" name="Google Shape;94;p15"/>
          <p:cNvSpPr txBox="1"/>
          <p:nvPr>
            <p:ph idx="1" type="subTitle"/>
          </p:nvPr>
        </p:nvSpPr>
        <p:spPr>
          <a:xfrm>
            <a:off x="892025" y="1422650"/>
            <a:ext cx="73599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1600"/>
              </a:spcBef>
              <a:spcAft>
                <a:spcPts val="0"/>
              </a:spcAft>
              <a:buNone/>
              <a:defRPr sz="1200">
                <a:solidFill>
                  <a:srgbClr val="666666"/>
                </a:solidFill>
              </a:defRPr>
            </a:lvl2pPr>
            <a:lvl3pPr lvl="2" rtl="0" algn="ctr">
              <a:spcBef>
                <a:spcPts val="1600"/>
              </a:spcBef>
              <a:spcAft>
                <a:spcPts val="0"/>
              </a:spcAft>
              <a:buNone/>
              <a:defRPr sz="1200">
                <a:solidFill>
                  <a:srgbClr val="666666"/>
                </a:solidFill>
              </a:defRPr>
            </a:lvl3pPr>
            <a:lvl4pPr lvl="3" rtl="0" algn="ctr">
              <a:spcBef>
                <a:spcPts val="1600"/>
              </a:spcBef>
              <a:spcAft>
                <a:spcPts val="0"/>
              </a:spcAft>
              <a:buNone/>
              <a:defRPr sz="1200">
                <a:solidFill>
                  <a:srgbClr val="666666"/>
                </a:solidFill>
              </a:defRPr>
            </a:lvl4pPr>
            <a:lvl5pPr lvl="4" rtl="0" algn="ctr">
              <a:spcBef>
                <a:spcPts val="1600"/>
              </a:spcBef>
              <a:spcAft>
                <a:spcPts val="0"/>
              </a:spcAft>
              <a:buNone/>
              <a:defRPr sz="1200">
                <a:solidFill>
                  <a:srgbClr val="666666"/>
                </a:solidFill>
              </a:defRPr>
            </a:lvl5pPr>
            <a:lvl6pPr lvl="5" rtl="0" algn="ctr">
              <a:spcBef>
                <a:spcPts val="1600"/>
              </a:spcBef>
              <a:spcAft>
                <a:spcPts val="0"/>
              </a:spcAft>
              <a:buNone/>
              <a:defRPr sz="1200">
                <a:solidFill>
                  <a:srgbClr val="666666"/>
                </a:solidFill>
              </a:defRPr>
            </a:lvl6pPr>
            <a:lvl7pPr lvl="6" rtl="0" algn="ctr">
              <a:spcBef>
                <a:spcPts val="1600"/>
              </a:spcBef>
              <a:spcAft>
                <a:spcPts val="0"/>
              </a:spcAft>
              <a:buNone/>
              <a:defRPr sz="1200">
                <a:solidFill>
                  <a:srgbClr val="666666"/>
                </a:solidFill>
              </a:defRPr>
            </a:lvl7pPr>
            <a:lvl8pPr lvl="7" rtl="0" algn="ctr">
              <a:spcBef>
                <a:spcPts val="1600"/>
              </a:spcBef>
              <a:spcAft>
                <a:spcPts val="0"/>
              </a:spcAft>
              <a:buNone/>
              <a:defRPr sz="1200">
                <a:solidFill>
                  <a:srgbClr val="666666"/>
                </a:solidFill>
              </a:defRPr>
            </a:lvl8pPr>
            <a:lvl9pPr lvl="8" rtl="0" algn="ctr">
              <a:spcBef>
                <a:spcPts val="1600"/>
              </a:spcBef>
              <a:spcAft>
                <a:spcPts val="1600"/>
              </a:spcAft>
              <a:buNone/>
              <a:defRPr sz="1200">
                <a:solidFill>
                  <a:srgbClr val="666666"/>
                </a:solidFill>
              </a:defRPr>
            </a:lvl9pPr>
          </a:lstStyle>
          <a:p/>
        </p:txBody>
      </p:sp>
      <p:sp>
        <p:nvSpPr>
          <p:cNvPr id="95" name="Google Shape;95;p15"/>
          <p:cNvSpPr txBox="1"/>
          <p:nvPr>
            <p:ph hasCustomPrompt="1" idx="2" type="title"/>
          </p:nvPr>
        </p:nvSpPr>
        <p:spPr>
          <a:xfrm>
            <a:off x="742950" y="1968652"/>
            <a:ext cx="7729500" cy="82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96" name="Google Shape;96;p15"/>
          <p:cNvSpPr txBox="1"/>
          <p:nvPr>
            <p:ph idx="3" type="subTitle"/>
          </p:nvPr>
        </p:nvSpPr>
        <p:spPr>
          <a:xfrm>
            <a:off x="892025" y="2639450"/>
            <a:ext cx="73599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1600"/>
              </a:spcBef>
              <a:spcAft>
                <a:spcPts val="0"/>
              </a:spcAft>
              <a:buNone/>
              <a:defRPr sz="1200">
                <a:solidFill>
                  <a:srgbClr val="666666"/>
                </a:solidFill>
              </a:defRPr>
            </a:lvl2pPr>
            <a:lvl3pPr lvl="2" rtl="0" algn="ctr">
              <a:spcBef>
                <a:spcPts val="1600"/>
              </a:spcBef>
              <a:spcAft>
                <a:spcPts val="0"/>
              </a:spcAft>
              <a:buNone/>
              <a:defRPr sz="1200">
                <a:solidFill>
                  <a:srgbClr val="666666"/>
                </a:solidFill>
              </a:defRPr>
            </a:lvl3pPr>
            <a:lvl4pPr lvl="3" rtl="0" algn="ctr">
              <a:spcBef>
                <a:spcPts val="1600"/>
              </a:spcBef>
              <a:spcAft>
                <a:spcPts val="0"/>
              </a:spcAft>
              <a:buNone/>
              <a:defRPr sz="1200">
                <a:solidFill>
                  <a:srgbClr val="666666"/>
                </a:solidFill>
              </a:defRPr>
            </a:lvl4pPr>
            <a:lvl5pPr lvl="4" rtl="0" algn="ctr">
              <a:spcBef>
                <a:spcPts val="1600"/>
              </a:spcBef>
              <a:spcAft>
                <a:spcPts val="0"/>
              </a:spcAft>
              <a:buNone/>
              <a:defRPr sz="1200">
                <a:solidFill>
                  <a:srgbClr val="666666"/>
                </a:solidFill>
              </a:defRPr>
            </a:lvl5pPr>
            <a:lvl6pPr lvl="5" rtl="0" algn="ctr">
              <a:spcBef>
                <a:spcPts val="1600"/>
              </a:spcBef>
              <a:spcAft>
                <a:spcPts val="0"/>
              </a:spcAft>
              <a:buNone/>
              <a:defRPr sz="1200">
                <a:solidFill>
                  <a:srgbClr val="666666"/>
                </a:solidFill>
              </a:defRPr>
            </a:lvl6pPr>
            <a:lvl7pPr lvl="6" rtl="0" algn="ctr">
              <a:spcBef>
                <a:spcPts val="1600"/>
              </a:spcBef>
              <a:spcAft>
                <a:spcPts val="0"/>
              </a:spcAft>
              <a:buNone/>
              <a:defRPr sz="1200">
                <a:solidFill>
                  <a:srgbClr val="666666"/>
                </a:solidFill>
              </a:defRPr>
            </a:lvl7pPr>
            <a:lvl8pPr lvl="7" rtl="0" algn="ctr">
              <a:spcBef>
                <a:spcPts val="1600"/>
              </a:spcBef>
              <a:spcAft>
                <a:spcPts val="0"/>
              </a:spcAft>
              <a:buNone/>
              <a:defRPr sz="1200">
                <a:solidFill>
                  <a:srgbClr val="666666"/>
                </a:solidFill>
              </a:defRPr>
            </a:lvl8pPr>
            <a:lvl9pPr lvl="8" rtl="0" algn="ctr">
              <a:spcBef>
                <a:spcPts val="1600"/>
              </a:spcBef>
              <a:spcAft>
                <a:spcPts val="1600"/>
              </a:spcAft>
              <a:buNone/>
              <a:defRPr sz="1200">
                <a:solidFill>
                  <a:srgbClr val="666666"/>
                </a:solidFill>
              </a:defRPr>
            </a:lvl9pPr>
          </a:lstStyle>
          <a:p/>
        </p:txBody>
      </p:sp>
      <p:sp>
        <p:nvSpPr>
          <p:cNvPr id="97" name="Google Shape;97;p15"/>
          <p:cNvSpPr txBox="1"/>
          <p:nvPr>
            <p:ph hasCustomPrompt="1" idx="4" type="title"/>
          </p:nvPr>
        </p:nvSpPr>
        <p:spPr>
          <a:xfrm>
            <a:off x="742950" y="3185452"/>
            <a:ext cx="7729500" cy="82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98" name="Google Shape;98;p15"/>
          <p:cNvSpPr txBox="1"/>
          <p:nvPr>
            <p:ph idx="5" type="subTitle"/>
          </p:nvPr>
        </p:nvSpPr>
        <p:spPr>
          <a:xfrm>
            <a:off x="892025" y="3856250"/>
            <a:ext cx="73599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1600"/>
              </a:spcBef>
              <a:spcAft>
                <a:spcPts val="0"/>
              </a:spcAft>
              <a:buNone/>
              <a:defRPr sz="1200">
                <a:solidFill>
                  <a:srgbClr val="666666"/>
                </a:solidFill>
              </a:defRPr>
            </a:lvl2pPr>
            <a:lvl3pPr lvl="2" rtl="0" algn="ctr">
              <a:spcBef>
                <a:spcPts val="1600"/>
              </a:spcBef>
              <a:spcAft>
                <a:spcPts val="0"/>
              </a:spcAft>
              <a:buNone/>
              <a:defRPr sz="1200">
                <a:solidFill>
                  <a:srgbClr val="666666"/>
                </a:solidFill>
              </a:defRPr>
            </a:lvl3pPr>
            <a:lvl4pPr lvl="3" rtl="0" algn="ctr">
              <a:spcBef>
                <a:spcPts val="1600"/>
              </a:spcBef>
              <a:spcAft>
                <a:spcPts val="0"/>
              </a:spcAft>
              <a:buNone/>
              <a:defRPr sz="1200">
                <a:solidFill>
                  <a:srgbClr val="666666"/>
                </a:solidFill>
              </a:defRPr>
            </a:lvl4pPr>
            <a:lvl5pPr lvl="4" rtl="0" algn="ctr">
              <a:spcBef>
                <a:spcPts val="1600"/>
              </a:spcBef>
              <a:spcAft>
                <a:spcPts val="0"/>
              </a:spcAft>
              <a:buNone/>
              <a:defRPr sz="1200">
                <a:solidFill>
                  <a:srgbClr val="666666"/>
                </a:solidFill>
              </a:defRPr>
            </a:lvl5pPr>
            <a:lvl6pPr lvl="5" rtl="0" algn="ctr">
              <a:spcBef>
                <a:spcPts val="1600"/>
              </a:spcBef>
              <a:spcAft>
                <a:spcPts val="0"/>
              </a:spcAft>
              <a:buNone/>
              <a:defRPr sz="1200">
                <a:solidFill>
                  <a:srgbClr val="666666"/>
                </a:solidFill>
              </a:defRPr>
            </a:lvl6pPr>
            <a:lvl7pPr lvl="6" rtl="0" algn="ctr">
              <a:spcBef>
                <a:spcPts val="1600"/>
              </a:spcBef>
              <a:spcAft>
                <a:spcPts val="0"/>
              </a:spcAft>
              <a:buNone/>
              <a:defRPr sz="1200">
                <a:solidFill>
                  <a:srgbClr val="666666"/>
                </a:solidFill>
              </a:defRPr>
            </a:lvl7pPr>
            <a:lvl8pPr lvl="7" rtl="0" algn="ctr">
              <a:spcBef>
                <a:spcPts val="1600"/>
              </a:spcBef>
              <a:spcAft>
                <a:spcPts val="0"/>
              </a:spcAft>
              <a:buNone/>
              <a:defRPr sz="1200">
                <a:solidFill>
                  <a:srgbClr val="666666"/>
                </a:solidFill>
              </a:defRPr>
            </a:lvl8pPr>
            <a:lvl9pPr lvl="8" rtl="0" algn="ctr">
              <a:spcBef>
                <a:spcPts val="1600"/>
              </a:spcBef>
              <a:spcAft>
                <a:spcPts val="1600"/>
              </a:spcAft>
              <a:buNone/>
              <a:defRPr sz="1200">
                <a:solidFill>
                  <a:srgbClr val="666666"/>
                </a:solidFill>
              </a:defRPr>
            </a:lvl9pPr>
          </a:lstStyle>
          <a:p/>
        </p:txBody>
      </p:sp>
      <p:sp>
        <p:nvSpPr>
          <p:cNvPr id="99" name="Google Shape;99;p15"/>
          <p:cNvSpPr txBox="1"/>
          <p:nvPr>
            <p:ph idx="6"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slide" type="title">
  <p:cSld name="TITLE">
    <p:spTree>
      <p:nvGrpSpPr>
        <p:cNvPr id="104" name="Shape 104"/>
        <p:cNvGrpSpPr/>
        <p:nvPr/>
      </p:nvGrpSpPr>
      <p:grpSpPr>
        <a:xfrm>
          <a:off x="0" y="0"/>
          <a:ext cx="0" cy="0"/>
          <a:chOff x="0" y="0"/>
          <a:chExt cx="0" cy="0"/>
        </a:xfrm>
      </p:grpSpPr>
      <p:sp>
        <p:nvSpPr>
          <p:cNvPr id="105" name="Google Shape;105;p17"/>
          <p:cNvSpPr txBox="1"/>
          <p:nvPr>
            <p:ph type="ctrTitle"/>
          </p:nvPr>
        </p:nvSpPr>
        <p:spPr>
          <a:xfrm>
            <a:off x="840900" y="1856275"/>
            <a:ext cx="6809100" cy="1431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1pPr>
            <a:lvl2pPr lvl="1"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2pPr>
            <a:lvl3pPr lvl="2"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3pPr>
            <a:lvl4pPr lvl="3"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4pPr>
            <a:lvl5pPr lvl="4"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5pPr>
            <a:lvl6pPr lvl="5"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6pPr>
            <a:lvl7pPr lvl="6"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7pPr>
            <a:lvl8pPr lvl="7"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8pPr>
            <a:lvl9pPr lvl="8"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9pPr>
          </a:lstStyle>
          <a:p/>
        </p:txBody>
      </p:sp>
      <p:grpSp>
        <p:nvGrpSpPr>
          <p:cNvPr id="106" name="Google Shape;106;p17"/>
          <p:cNvGrpSpPr/>
          <p:nvPr/>
        </p:nvGrpSpPr>
        <p:grpSpPr>
          <a:xfrm>
            <a:off x="-9053" y="-19506"/>
            <a:ext cx="9174378" cy="5239395"/>
            <a:chOff x="918675" y="1874825"/>
            <a:chExt cx="1583400" cy="909475"/>
          </a:xfrm>
        </p:grpSpPr>
        <p:sp>
          <p:nvSpPr>
            <p:cNvPr id="107" name="Google Shape;107;p17"/>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p:cSld name="TITLE_1">
    <p:spTree>
      <p:nvGrpSpPr>
        <p:cNvPr id="113" name="Shape 113"/>
        <p:cNvGrpSpPr/>
        <p:nvPr/>
      </p:nvGrpSpPr>
      <p:grpSpPr>
        <a:xfrm>
          <a:off x="0" y="0"/>
          <a:ext cx="0" cy="0"/>
          <a:chOff x="0" y="0"/>
          <a:chExt cx="0" cy="0"/>
        </a:xfrm>
      </p:grpSpPr>
      <p:grpSp>
        <p:nvGrpSpPr>
          <p:cNvPr id="114" name="Google Shape;114;p18"/>
          <p:cNvGrpSpPr/>
          <p:nvPr/>
        </p:nvGrpSpPr>
        <p:grpSpPr>
          <a:xfrm>
            <a:off x="-9053" y="-19506"/>
            <a:ext cx="9174378" cy="5239395"/>
            <a:chOff x="918675" y="1874825"/>
            <a:chExt cx="1583400" cy="909475"/>
          </a:xfrm>
        </p:grpSpPr>
        <p:sp>
          <p:nvSpPr>
            <p:cNvPr id="115" name="Google Shape;115;p18"/>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8"/>
          <p:cNvSpPr txBox="1"/>
          <p:nvPr>
            <p:ph type="title"/>
          </p:nvPr>
        </p:nvSpPr>
        <p:spPr>
          <a:xfrm>
            <a:off x="769125" y="1360325"/>
            <a:ext cx="7591500" cy="482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Montserrat"/>
              <a:buNone/>
              <a:defRPr>
                <a:latin typeface="Montserrat"/>
                <a:ea typeface="Montserrat"/>
                <a:cs typeface="Montserrat"/>
                <a:sym typeface="Montserrat"/>
              </a:defRPr>
            </a:lvl1pPr>
            <a:lvl2pPr lvl="1" rtl="0" algn="r">
              <a:spcBef>
                <a:spcPts val="0"/>
              </a:spcBef>
              <a:spcAft>
                <a:spcPts val="0"/>
              </a:spcAft>
              <a:buSzPts val="2400"/>
              <a:buNone/>
              <a:defRPr/>
            </a:lvl2pPr>
            <a:lvl3pPr lvl="2" rtl="0" algn="r">
              <a:spcBef>
                <a:spcPts val="0"/>
              </a:spcBef>
              <a:spcAft>
                <a:spcPts val="0"/>
              </a:spcAft>
              <a:buSzPts val="2400"/>
              <a:buNone/>
              <a:defRPr/>
            </a:lvl3pPr>
            <a:lvl4pPr lvl="3" rtl="0" algn="r">
              <a:spcBef>
                <a:spcPts val="0"/>
              </a:spcBef>
              <a:spcAft>
                <a:spcPts val="0"/>
              </a:spcAft>
              <a:buSzPts val="2400"/>
              <a:buNone/>
              <a:defRPr/>
            </a:lvl4pPr>
            <a:lvl5pPr lvl="4" rtl="0" algn="r">
              <a:spcBef>
                <a:spcPts val="0"/>
              </a:spcBef>
              <a:spcAft>
                <a:spcPts val="0"/>
              </a:spcAft>
              <a:buSzPts val="2400"/>
              <a:buNone/>
              <a:defRPr/>
            </a:lvl5pPr>
            <a:lvl6pPr lvl="5" rtl="0" algn="r">
              <a:spcBef>
                <a:spcPts val="0"/>
              </a:spcBef>
              <a:spcAft>
                <a:spcPts val="0"/>
              </a:spcAft>
              <a:buSzPts val="2400"/>
              <a:buNone/>
              <a:defRPr/>
            </a:lvl6pPr>
            <a:lvl7pPr lvl="6" rtl="0" algn="r">
              <a:spcBef>
                <a:spcPts val="0"/>
              </a:spcBef>
              <a:spcAft>
                <a:spcPts val="0"/>
              </a:spcAft>
              <a:buSzPts val="2400"/>
              <a:buNone/>
              <a:defRPr/>
            </a:lvl7pPr>
            <a:lvl8pPr lvl="7" rtl="0" algn="r">
              <a:spcBef>
                <a:spcPts val="0"/>
              </a:spcBef>
              <a:spcAft>
                <a:spcPts val="0"/>
              </a:spcAft>
              <a:buSzPts val="2400"/>
              <a:buNone/>
              <a:defRPr/>
            </a:lvl8pPr>
            <a:lvl9pPr lvl="8" rtl="0" algn="r">
              <a:spcBef>
                <a:spcPts val="0"/>
              </a:spcBef>
              <a:spcAft>
                <a:spcPts val="0"/>
              </a:spcAft>
              <a:buSzPts val="2400"/>
              <a:buNone/>
              <a:defRPr/>
            </a:lvl9pPr>
          </a:lstStyle>
          <a:p/>
        </p:txBody>
      </p:sp>
      <p:sp>
        <p:nvSpPr>
          <p:cNvPr id="122" name="Google Shape;122;p18"/>
          <p:cNvSpPr txBox="1"/>
          <p:nvPr>
            <p:ph idx="1" type="subTitle"/>
          </p:nvPr>
        </p:nvSpPr>
        <p:spPr>
          <a:xfrm>
            <a:off x="2831900" y="1990125"/>
            <a:ext cx="5528700" cy="325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
        <p:nvSpPr>
          <p:cNvPr id="123" name="Google Shape;123;p18"/>
          <p:cNvSpPr txBox="1"/>
          <p:nvPr>
            <p:ph idx="2" type="subTitle"/>
          </p:nvPr>
        </p:nvSpPr>
        <p:spPr>
          <a:xfrm>
            <a:off x="2831900" y="2315325"/>
            <a:ext cx="5528700" cy="325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
        <p:nvSpPr>
          <p:cNvPr id="124" name="Google Shape;124;p18"/>
          <p:cNvSpPr txBox="1"/>
          <p:nvPr>
            <p:ph idx="3" type="subTitle"/>
          </p:nvPr>
        </p:nvSpPr>
        <p:spPr>
          <a:xfrm>
            <a:off x="2831900" y="2640525"/>
            <a:ext cx="5528700" cy="325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amp; subtitle slide" type="secHead">
  <p:cSld name="SECTION_HEADER">
    <p:bg>
      <p:bgPr>
        <a:solidFill>
          <a:srgbClr val="AD3A50"/>
        </a:solidFill>
      </p:bgPr>
    </p:bg>
    <p:spTree>
      <p:nvGrpSpPr>
        <p:cNvPr id="125" name="Shape 125"/>
        <p:cNvGrpSpPr/>
        <p:nvPr/>
      </p:nvGrpSpPr>
      <p:grpSpPr>
        <a:xfrm>
          <a:off x="0" y="0"/>
          <a:ext cx="0" cy="0"/>
          <a:chOff x="0" y="0"/>
          <a:chExt cx="0" cy="0"/>
        </a:xfrm>
      </p:grpSpPr>
      <p:sp>
        <p:nvSpPr>
          <p:cNvPr id="126" name="Google Shape;126;p19"/>
          <p:cNvSpPr txBox="1"/>
          <p:nvPr>
            <p:ph type="title"/>
          </p:nvPr>
        </p:nvSpPr>
        <p:spPr>
          <a:xfrm>
            <a:off x="1349850" y="2427683"/>
            <a:ext cx="6779700" cy="1122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4800"/>
              <a:buNone/>
              <a:defRPr b="1" sz="4800">
                <a:solidFill>
                  <a:srgbClr val="FFFFFF"/>
                </a:solidFill>
              </a:defRPr>
            </a:lvl1pPr>
            <a:lvl2pPr lvl="1" rtl="0">
              <a:spcBef>
                <a:spcPts val="0"/>
              </a:spcBef>
              <a:spcAft>
                <a:spcPts val="0"/>
              </a:spcAft>
              <a:buClr>
                <a:srgbClr val="FFFFFF"/>
              </a:buClr>
              <a:buSzPts val="4800"/>
              <a:buNone/>
              <a:defRPr b="1" sz="4800">
                <a:solidFill>
                  <a:srgbClr val="FFFFFF"/>
                </a:solidFill>
              </a:defRPr>
            </a:lvl2pPr>
            <a:lvl3pPr lvl="2" rtl="0">
              <a:spcBef>
                <a:spcPts val="0"/>
              </a:spcBef>
              <a:spcAft>
                <a:spcPts val="0"/>
              </a:spcAft>
              <a:buClr>
                <a:srgbClr val="FFFFFF"/>
              </a:buClr>
              <a:buSzPts val="4800"/>
              <a:buNone/>
              <a:defRPr b="1" sz="4800">
                <a:solidFill>
                  <a:srgbClr val="FFFFFF"/>
                </a:solidFill>
              </a:defRPr>
            </a:lvl3pPr>
            <a:lvl4pPr lvl="3" rtl="0">
              <a:spcBef>
                <a:spcPts val="0"/>
              </a:spcBef>
              <a:spcAft>
                <a:spcPts val="0"/>
              </a:spcAft>
              <a:buClr>
                <a:srgbClr val="FFFFFF"/>
              </a:buClr>
              <a:buSzPts val="4800"/>
              <a:buNone/>
              <a:defRPr b="1" sz="4800">
                <a:solidFill>
                  <a:srgbClr val="FFFFFF"/>
                </a:solidFill>
              </a:defRPr>
            </a:lvl4pPr>
            <a:lvl5pPr lvl="4" rtl="0">
              <a:spcBef>
                <a:spcPts val="0"/>
              </a:spcBef>
              <a:spcAft>
                <a:spcPts val="0"/>
              </a:spcAft>
              <a:buClr>
                <a:srgbClr val="FFFFFF"/>
              </a:buClr>
              <a:buSzPts val="4800"/>
              <a:buNone/>
              <a:defRPr b="1" sz="4800">
                <a:solidFill>
                  <a:srgbClr val="FFFFFF"/>
                </a:solidFill>
              </a:defRPr>
            </a:lvl5pPr>
            <a:lvl6pPr lvl="5" rtl="0">
              <a:spcBef>
                <a:spcPts val="0"/>
              </a:spcBef>
              <a:spcAft>
                <a:spcPts val="0"/>
              </a:spcAft>
              <a:buClr>
                <a:srgbClr val="FFFFFF"/>
              </a:buClr>
              <a:buSzPts val="4800"/>
              <a:buNone/>
              <a:defRPr b="1" sz="4800">
                <a:solidFill>
                  <a:srgbClr val="FFFFFF"/>
                </a:solidFill>
              </a:defRPr>
            </a:lvl6pPr>
            <a:lvl7pPr lvl="6" rtl="0">
              <a:spcBef>
                <a:spcPts val="0"/>
              </a:spcBef>
              <a:spcAft>
                <a:spcPts val="0"/>
              </a:spcAft>
              <a:buClr>
                <a:srgbClr val="FFFFFF"/>
              </a:buClr>
              <a:buSzPts val="4800"/>
              <a:buNone/>
              <a:defRPr b="1" sz="4800">
                <a:solidFill>
                  <a:srgbClr val="FFFFFF"/>
                </a:solidFill>
              </a:defRPr>
            </a:lvl7pPr>
            <a:lvl8pPr lvl="7" rtl="0">
              <a:spcBef>
                <a:spcPts val="0"/>
              </a:spcBef>
              <a:spcAft>
                <a:spcPts val="0"/>
              </a:spcAft>
              <a:buClr>
                <a:srgbClr val="FFFFFF"/>
              </a:buClr>
              <a:buSzPts val="4800"/>
              <a:buNone/>
              <a:defRPr b="1" sz="4800">
                <a:solidFill>
                  <a:srgbClr val="FFFFFF"/>
                </a:solidFill>
              </a:defRPr>
            </a:lvl8pPr>
            <a:lvl9pPr lvl="8" rtl="0">
              <a:spcBef>
                <a:spcPts val="0"/>
              </a:spcBef>
              <a:spcAft>
                <a:spcPts val="0"/>
              </a:spcAft>
              <a:buClr>
                <a:srgbClr val="FFFFFF"/>
              </a:buClr>
              <a:buSzPts val="4800"/>
              <a:buNone/>
              <a:defRPr b="1" sz="4800">
                <a:solidFill>
                  <a:srgbClr val="FFFFFF"/>
                </a:solidFill>
              </a:defRPr>
            </a:lvl9pPr>
          </a:lstStyle>
          <a:p/>
        </p:txBody>
      </p:sp>
      <p:sp>
        <p:nvSpPr>
          <p:cNvPr id="127" name="Google Shape;127;p19"/>
          <p:cNvSpPr txBox="1"/>
          <p:nvPr>
            <p:ph idx="1" type="subTitle"/>
          </p:nvPr>
        </p:nvSpPr>
        <p:spPr>
          <a:xfrm>
            <a:off x="1350000" y="3550275"/>
            <a:ext cx="2770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F3F3F3"/>
                </a:solidFill>
                <a:latin typeface="Montserrat Light"/>
                <a:ea typeface="Montserrat Light"/>
                <a:cs typeface="Montserrat Light"/>
                <a:sym typeface="Montserrat Light"/>
              </a:defRPr>
            </a:lvl1pPr>
            <a:lvl2pPr lvl="1" rtl="0">
              <a:spcBef>
                <a:spcPts val="0"/>
              </a:spcBef>
              <a:spcAft>
                <a:spcPts val="0"/>
              </a:spcAft>
              <a:buNone/>
              <a:defRPr>
                <a:solidFill>
                  <a:srgbClr val="F3F3F3"/>
                </a:solidFill>
              </a:defRPr>
            </a:lvl2pPr>
            <a:lvl3pPr lvl="2" rtl="0">
              <a:spcBef>
                <a:spcPts val="0"/>
              </a:spcBef>
              <a:spcAft>
                <a:spcPts val="0"/>
              </a:spcAft>
              <a:buNone/>
              <a:defRPr>
                <a:solidFill>
                  <a:srgbClr val="F3F3F3"/>
                </a:solidFill>
              </a:defRPr>
            </a:lvl3pPr>
            <a:lvl4pPr lvl="3" rtl="0">
              <a:spcBef>
                <a:spcPts val="0"/>
              </a:spcBef>
              <a:spcAft>
                <a:spcPts val="0"/>
              </a:spcAft>
              <a:buNone/>
              <a:defRPr>
                <a:solidFill>
                  <a:srgbClr val="F3F3F3"/>
                </a:solidFill>
              </a:defRPr>
            </a:lvl4pPr>
            <a:lvl5pPr lvl="4" rtl="0">
              <a:spcBef>
                <a:spcPts val="0"/>
              </a:spcBef>
              <a:spcAft>
                <a:spcPts val="0"/>
              </a:spcAft>
              <a:buNone/>
              <a:defRPr>
                <a:solidFill>
                  <a:srgbClr val="F3F3F3"/>
                </a:solidFill>
              </a:defRPr>
            </a:lvl5pPr>
            <a:lvl6pPr lvl="5" rtl="0">
              <a:spcBef>
                <a:spcPts val="0"/>
              </a:spcBef>
              <a:spcAft>
                <a:spcPts val="0"/>
              </a:spcAft>
              <a:buNone/>
              <a:defRPr>
                <a:solidFill>
                  <a:srgbClr val="F3F3F3"/>
                </a:solidFill>
              </a:defRPr>
            </a:lvl6pPr>
            <a:lvl7pPr lvl="6" rtl="0">
              <a:spcBef>
                <a:spcPts val="0"/>
              </a:spcBef>
              <a:spcAft>
                <a:spcPts val="0"/>
              </a:spcAft>
              <a:buNone/>
              <a:defRPr>
                <a:solidFill>
                  <a:srgbClr val="F3F3F3"/>
                </a:solidFill>
              </a:defRPr>
            </a:lvl7pPr>
            <a:lvl8pPr lvl="7" rtl="0">
              <a:spcBef>
                <a:spcPts val="0"/>
              </a:spcBef>
              <a:spcAft>
                <a:spcPts val="0"/>
              </a:spcAft>
              <a:buNone/>
              <a:defRPr>
                <a:solidFill>
                  <a:srgbClr val="F3F3F3"/>
                </a:solidFill>
              </a:defRPr>
            </a:lvl8pPr>
            <a:lvl9pPr lvl="8" rtl="0">
              <a:spcBef>
                <a:spcPts val="0"/>
              </a:spcBef>
              <a:spcAft>
                <a:spcPts val="0"/>
              </a:spcAft>
              <a:buNone/>
              <a:defRPr>
                <a:solidFill>
                  <a:srgbClr val="F3F3F3"/>
                </a:solidFill>
              </a:defRPr>
            </a:lvl9pPr>
          </a:lstStyle>
          <a:p/>
        </p:txBody>
      </p:sp>
      <p:grpSp>
        <p:nvGrpSpPr>
          <p:cNvPr id="128" name="Google Shape;128;p19"/>
          <p:cNvGrpSpPr/>
          <p:nvPr/>
        </p:nvGrpSpPr>
        <p:grpSpPr>
          <a:xfrm>
            <a:off x="219637" y="-6"/>
            <a:ext cx="8924363" cy="1754194"/>
            <a:chOff x="961825" y="1874825"/>
            <a:chExt cx="1540250" cy="304500"/>
          </a:xfrm>
        </p:grpSpPr>
        <p:sp>
          <p:nvSpPr>
            <p:cNvPr id="129" name="Google Shape;129;p19"/>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lide">
  <p:cSld name="CUSTOM">
    <p:bg>
      <p:bgPr>
        <a:solidFill>
          <a:srgbClr val="FF883E"/>
        </a:solidFill>
      </p:bgPr>
    </p:bg>
    <p:spTree>
      <p:nvGrpSpPr>
        <p:cNvPr id="132" name="Shape 132"/>
        <p:cNvGrpSpPr/>
        <p:nvPr/>
      </p:nvGrpSpPr>
      <p:grpSpPr>
        <a:xfrm>
          <a:off x="0" y="0"/>
          <a:ext cx="0" cy="0"/>
          <a:chOff x="0" y="0"/>
          <a:chExt cx="0" cy="0"/>
        </a:xfrm>
      </p:grpSpPr>
      <p:sp>
        <p:nvSpPr>
          <p:cNvPr id="133" name="Google Shape;133;p20"/>
          <p:cNvSpPr txBox="1"/>
          <p:nvPr>
            <p:ph idx="1" type="subTitle"/>
          </p:nvPr>
        </p:nvSpPr>
        <p:spPr>
          <a:xfrm>
            <a:off x="2122200" y="1238882"/>
            <a:ext cx="4899600" cy="2100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700">
                <a:solidFill>
                  <a:srgbClr val="FFFFFF"/>
                </a:solidFill>
                <a:latin typeface="Montserrat Medium"/>
                <a:ea typeface="Montserrat Medium"/>
                <a:cs typeface="Montserrat Medium"/>
                <a:sym typeface="Montserrat Medium"/>
              </a:defRPr>
            </a:lvl1pPr>
            <a:lvl2pPr lvl="1" rtl="0">
              <a:spcBef>
                <a:spcPts val="0"/>
              </a:spcBef>
              <a:spcAft>
                <a:spcPts val="0"/>
              </a:spcAft>
              <a:buNone/>
              <a:defRPr sz="2600">
                <a:solidFill>
                  <a:srgbClr val="FFFFFF"/>
                </a:solidFill>
                <a:latin typeface="Montserrat Medium"/>
                <a:ea typeface="Montserrat Medium"/>
                <a:cs typeface="Montserrat Medium"/>
                <a:sym typeface="Montserrat Medium"/>
              </a:defRPr>
            </a:lvl2pPr>
            <a:lvl3pPr lvl="2" rtl="0">
              <a:spcBef>
                <a:spcPts val="0"/>
              </a:spcBef>
              <a:spcAft>
                <a:spcPts val="0"/>
              </a:spcAft>
              <a:buNone/>
              <a:defRPr sz="2600">
                <a:solidFill>
                  <a:srgbClr val="FFFFFF"/>
                </a:solidFill>
                <a:latin typeface="Montserrat Medium"/>
                <a:ea typeface="Montserrat Medium"/>
                <a:cs typeface="Montserrat Medium"/>
                <a:sym typeface="Montserrat Medium"/>
              </a:defRPr>
            </a:lvl3pPr>
            <a:lvl4pPr lvl="3" rtl="0">
              <a:spcBef>
                <a:spcPts val="0"/>
              </a:spcBef>
              <a:spcAft>
                <a:spcPts val="0"/>
              </a:spcAft>
              <a:buNone/>
              <a:defRPr sz="2600">
                <a:solidFill>
                  <a:srgbClr val="FFFFFF"/>
                </a:solidFill>
                <a:latin typeface="Montserrat Medium"/>
                <a:ea typeface="Montserrat Medium"/>
                <a:cs typeface="Montserrat Medium"/>
                <a:sym typeface="Montserrat Medium"/>
              </a:defRPr>
            </a:lvl4pPr>
            <a:lvl5pPr lvl="4" rtl="0">
              <a:spcBef>
                <a:spcPts val="0"/>
              </a:spcBef>
              <a:spcAft>
                <a:spcPts val="0"/>
              </a:spcAft>
              <a:buNone/>
              <a:defRPr sz="2600">
                <a:solidFill>
                  <a:srgbClr val="FFFFFF"/>
                </a:solidFill>
                <a:latin typeface="Montserrat Medium"/>
                <a:ea typeface="Montserrat Medium"/>
                <a:cs typeface="Montserrat Medium"/>
                <a:sym typeface="Montserrat Medium"/>
              </a:defRPr>
            </a:lvl5pPr>
            <a:lvl6pPr lvl="5" rtl="0">
              <a:spcBef>
                <a:spcPts val="0"/>
              </a:spcBef>
              <a:spcAft>
                <a:spcPts val="0"/>
              </a:spcAft>
              <a:buNone/>
              <a:defRPr sz="2600">
                <a:solidFill>
                  <a:srgbClr val="FFFFFF"/>
                </a:solidFill>
                <a:latin typeface="Montserrat Medium"/>
                <a:ea typeface="Montserrat Medium"/>
                <a:cs typeface="Montserrat Medium"/>
                <a:sym typeface="Montserrat Medium"/>
              </a:defRPr>
            </a:lvl6pPr>
            <a:lvl7pPr lvl="6" rtl="0">
              <a:spcBef>
                <a:spcPts val="0"/>
              </a:spcBef>
              <a:spcAft>
                <a:spcPts val="0"/>
              </a:spcAft>
              <a:buNone/>
              <a:defRPr sz="2600">
                <a:solidFill>
                  <a:srgbClr val="FFFFFF"/>
                </a:solidFill>
                <a:latin typeface="Montserrat Medium"/>
                <a:ea typeface="Montserrat Medium"/>
                <a:cs typeface="Montserrat Medium"/>
                <a:sym typeface="Montserrat Medium"/>
              </a:defRPr>
            </a:lvl7pPr>
            <a:lvl8pPr lvl="7" rtl="0">
              <a:spcBef>
                <a:spcPts val="0"/>
              </a:spcBef>
              <a:spcAft>
                <a:spcPts val="0"/>
              </a:spcAft>
              <a:buNone/>
              <a:defRPr sz="2600">
                <a:solidFill>
                  <a:srgbClr val="FFFFFF"/>
                </a:solidFill>
                <a:latin typeface="Montserrat Medium"/>
                <a:ea typeface="Montserrat Medium"/>
                <a:cs typeface="Montserrat Medium"/>
                <a:sym typeface="Montserrat Medium"/>
              </a:defRPr>
            </a:lvl8pPr>
            <a:lvl9pPr lvl="8" rtl="0">
              <a:spcBef>
                <a:spcPts val="0"/>
              </a:spcBef>
              <a:spcAft>
                <a:spcPts val="0"/>
              </a:spcAft>
              <a:buNone/>
              <a:defRPr sz="2600">
                <a:solidFill>
                  <a:srgbClr val="FFFFFF"/>
                </a:solidFill>
                <a:latin typeface="Montserrat Medium"/>
                <a:ea typeface="Montserrat Medium"/>
                <a:cs typeface="Montserrat Medium"/>
                <a:sym typeface="Montserrat Medium"/>
              </a:defRPr>
            </a:lvl9pPr>
          </a:lstStyle>
          <a:p/>
        </p:txBody>
      </p:sp>
      <p:sp>
        <p:nvSpPr>
          <p:cNvPr id="134" name="Google Shape;134;p20"/>
          <p:cNvSpPr txBox="1"/>
          <p:nvPr>
            <p:ph idx="2" type="subTitle"/>
          </p:nvPr>
        </p:nvSpPr>
        <p:spPr>
          <a:xfrm>
            <a:off x="2122200" y="3504174"/>
            <a:ext cx="2770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F3F3F3"/>
                </a:solidFill>
                <a:latin typeface="Montserrat Light"/>
                <a:ea typeface="Montserrat Light"/>
                <a:cs typeface="Montserrat Light"/>
                <a:sym typeface="Montserrat Light"/>
              </a:defRPr>
            </a:lvl1pPr>
            <a:lvl2pPr lvl="1" rtl="0">
              <a:spcBef>
                <a:spcPts val="0"/>
              </a:spcBef>
              <a:spcAft>
                <a:spcPts val="0"/>
              </a:spcAft>
              <a:buNone/>
              <a:defRPr>
                <a:solidFill>
                  <a:srgbClr val="F3F3F3"/>
                </a:solidFill>
              </a:defRPr>
            </a:lvl2pPr>
            <a:lvl3pPr lvl="2" rtl="0">
              <a:spcBef>
                <a:spcPts val="0"/>
              </a:spcBef>
              <a:spcAft>
                <a:spcPts val="0"/>
              </a:spcAft>
              <a:buNone/>
              <a:defRPr>
                <a:solidFill>
                  <a:srgbClr val="F3F3F3"/>
                </a:solidFill>
              </a:defRPr>
            </a:lvl3pPr>
            <a:lvl4pPr lvl="3" rtl="0">
              <a:spcBef>
                <a:spcPts val="0"/>
              </a:spcBef>
              <a:spcAft>
                <a:spcPts val="0"/>
              </a:spcAft>
              <a:buNone/>
              <a:defRPr>
                <a:solidFill>
                  <a:srgbClr val="F3F3F3"/>
                </a:solidFill>
              </a:defRPr>
            </a:lvl4pPr>
            <a:lvl5pPr lvl="4" rtl="0">
              <a:spcBef>
                <a:spcPts val="0"/>
              </a:spcBef>
              <a:spcAft>
                <a:spcPts val="0"/>
              </a:spcAft>
              <a:buNone/>
              <a:defRPr>
                <a:solidFill>
                  <a:srgbClr val="F3F3F3"/>
                </a:solidFill>
              </a:defRPr>
            </a:lvl5pPr>
            <a:lvl6pPr lvl="5" rtl="0">
              <a:spcBef>
                <a:spcPts val="0"/>
              </a:spcBef>
              <a:spcAft>
                <a:spcPts val="0"/>
              </a:spcAft>
              <a:buNone/>
              <a:defRPr>
                <a:solidFill>
                  <a:srgbClr val="F3F3F3"/>
                </a:solidFill>
              </a:defRPr>
            </a:lvl6pPr>
            <a:lvl7pPr lvl="6" rtl="0">
              <a:spcBef>
                <a:spcPts val="0"/>
              </a:spcBef>
              <a:spcAft>
                <a:spcPts val="0"/>
              </a:spcAft>
              <a:buNone/>
              <a:defRPr>
                <a:solidFill>
                  <a:srgbClr val="F3F3F3"/>
                </a:solidFill>
              </a:defRPr>
            </a:lvl7pPr>
            <a:lvl8pPr lvl="7" rtl="0">
              <a:spcBef>
                <a:spcPts val="0"/>
              </a:spcBef>
              <a:spcAft>
                <a:spcPts val="0"/>
              </a:spcAft>
              <a:buNone/>
              <a:defRPr>
                <a:solidFill>
                  <a:srgbClr val="F3F3F3"/>
                </a:solidFill>
              </a:defRPr>
            </a:lvl8pPr>
            <a:lvl9pPr lvl="8" rtl="0">
              <a:spcBef>
                <a:spcPts val="0"/>
              </a:spcBef>
              <a:spcAft>
                <a:spcPts val="0"/>
              </a:spcAft>
              <a:buNone/>
              <a:defRPr>
                <a:solidFill>
                  <a:srgbClr val="F3F3F3"/>
                </a:solidFill>
              </a:defRPr>
            </a:lvl9pPr>
          </a:lstStyle>
          <a:p/>
        </p:txBody>
      </p:sp>
      <p:sp>
        <p:nvSpPr>
          <p:cNvPr id="135" name="Google Shape;135;p20"/>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ody slide" type="tx">
  <p:cSld name="TITLE_AND_BODY">
    <p:spTree>
      <p:nvGrpSpPr>
        <p:cNvPr id="136" name="Shape 136"/>
        <p:cNvGrpSpPr/>
        <p:nvPr/>
      </p:nvGrpSpPr>
      <p:grpSpPr>
        <a:xfrm>
          <a:off x="0" y="0"/>
          <a:ext cx="0" cy="0"/>
          <a:chOff x="0" y="0"/>
          <a:chExt cx="0" cy="0"/>
        </a:xfrm>
      </p:grpSpPr>
      <p:sp>
        <p:nvSpPr>
          <p:cNvPr id="137" name="Google Shape;137;p21"/>
          <p:cNvSpPr txBox="1"/>
          <p:nvPr>
            <p:ph type="title"/>
          </p:nvPr>
        </p:nvSpPr>
        <p:spPr>
          <a:xfrm>
            <a:off x="1350000" y="9334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a:lvl1pPr>
            <a:lvl2pPr lvl="1" rtl="0">
              <a:spcBef>
                <a:spcPts val="0"/>
              </a:spcBef>
              <a:spcAft>
                <a:spcPts val="0"/>
              </a:spcAft>
              <a:buClr>
                <a:srgbClr val="EFD67E"/>
              </a:buClr>
              <a:buSzPts val="2400"/>
              <a:buNone/>
              <a:defRPr b="1">
                <a:solidFill>
                  <a:srgbClr val="EFD67E"/>
                </a:solidFill>
              </a:defRPr>
            </a:lvl2pPr>
            <a:lvl3pPr lvl="2" rtl="0">
              <a:spcBef>
                <a:spcPts val="0"/>
              </a:spcBef>
              <a:spcAft>
                <a:spcPts val="0"/>
              </a:spcAft>
              <a:buClr>
                <a:srgbClr val="EFD67E"/>
              </a:buClr>
              <a:buSzPts val="2400"/>
              <a:buNone/>
              <a:defRPr b="1">
                <a:solidFill>
                  <a:srgbClr val="EFD67E"/>
                </a:solidFill>
              </a:defRPr>
            </a:lvl3pPr>
            <a:lvl4pPr lvl="3" rtl="0">
              <a:spcBef>
                <a:spcPts val="0"/>
              </a:spcBef>
              <a:spcAft>
                <a:spcPts val="0"/>
              </a:spcAft>
              <a:buClr>
                <a:srgbClr val="EFD67E"/>
              </a:buClr>
              <a:buSzPts val="2400"/>
              <a:buNone/>
              <a:defRPr b="1">
                <a:solidFill>
                  <a:srgbClr val="EFD67E"/>
                </a:solidFill>
              </a:defRPr>
            </a:lvl4pPr>
            <a:lvl5pPr lvl="4" rtl="0">
              <a:spcBef>
                <a:spcPts val="0"/>
              </a:spcBef>
              <a:spcAft>
                <a:spcPts val="0"/>
              </a:spcAft>
              <a:buClr>
                <a:srgbClr val="EFD67E"/>
              </a:buClr>
              <a:buSzPts val="2400"/>
              <a:buNone/>
              <a:defRPr b="1">
                <a:solidFill>
                  <a:srgbClr val="EFD67E"/>
                </a:solidFill>
              </a:defRPr>
            </a:lvl5pPr>
            <a:lvl6pPr lvl="5" rtl="0">
              <a:spcBef>
                <a:spcPts val="0"/>
              </a:spcBef>
              <a:spcAft>
                <a:spcPts val="0"/>
              </a:spcAft>
              <a:buClr>
                <a:srgbClr val="EFD67E"/>
              </a:buClr>
              <a:buSzPts val="2400"/>
              <a:buNone/>
              <a:defRPr b="1">
                <a:solidFill>
                  <a:srgbClr val="EFD67E"/>
                </a:solidFill>
              </a:defRPr>
            </a:lvl6pPr>
            <a:lvl7pPr lvl="6" rtl="0">
              <a:spcBef>
                <a:spcPts val="0"/>
              </a:spcBef>
              <a:spcAft>
                <a:spcPts val="0"/>
              </a:spcAft>
              <a:buClr>
                <a:srgbClr val="EFD67E"/>
              </a:buClr>
              <a:buSzPts val="2400"/>
              <a:buNone/>
              <a:defRPr b="1">
                <a:solidFill>
                  <a:srgbClr val="EFD67E"/>
                </a:solidFill>
              </a:defRPr>
            </a:lvl7pPr>
            <a:lvl8pPr lvl="7" rtl="0">
              <a:spcBef>
                <a:spcPts val="0"/>
              </a:spcBef>
              <a:spcAft>
                <a:spcPts val="0"/>
              </a:spcAft>
              <a:buClr>
                <a:srgbClr val="EFD67E"/>
              </a:buClr>
              <a:buSzPts val="2400"/>
              <a:buNone/>
              <a:defRPr b="1">
                <a:solidFill>
                  <a:srgbClr val="EFD67E"/>
                </a:solidFill>
              </a:defRPr>
            </a:lvl8pPr>
            <a:lvl9pPr lvl="8" rtl="0">
              <a:spcBef>
                <a:spcPts val="0"/>
              </a:spcBef>
              <a:spcAft>
                <a:spcPts val="0"/>
              </a:spcAft>
              <a:buClr>
                <a:srgbClr val="EFD67E"/>
              </a:buClr>
              <a:buSzPts val="2400"/>
              <a:buNone/>
              <a:defRPr b="1">
                <a:solidFill>
                  <a:srgbClr val="EFD67E"/>
                </a:solidFill>
              </a:defRPr>
            </a:lvl9pPr>
          </a:lstStyle>
          <a:p/>
        </p:txBody>
      </p:sp>
      <p:sp>
        <p:nvSpPr>
          <p:cNvPr id="138" name="Google Shape;138;p21"/>
          <p:cNvSpPr txBox="1"/>
          <p:nvPr>
            <p:ph idx="1" type="body"/>
          </p:nvPr>
        </p:nvSpPr>
        <p:spPr>
          <a:xfrm>
            <a:off x="1350000" y="1695450"/>
            <a:ext cx="7047300" cy="2502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1pPr>
            <a:lvl2pPr indent="-317500" lvl="1" marL="9144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2pPr>
            <a:lvl3pPr indent="-317500" lvl="2" marL="13716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3pPr>
            <a:lvl4pPr indent="-317500" lvl="3" marL="18288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4pPr>
            <a:lvl5pPr indent="-317500" lvl="4" marL="22860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5pPr>
            <a:lvl6pPr indent="-317500" lvl="5" marL="27432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6pPr>
            <a:lvl7pPr indent="-317500" lvl="6" marL="32004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7pPr>
            <a:lvl8pPr indent="-317500" lvl="7" marL="36576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8pPr>
            <a:lvl9pPr indent="-317500" lvl="8" marL="41148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9pPr>
          </a:lstStyle>
          <a:p/>
        </p:txBody>
      </p:sp>
      <p:grpSp>
        <p:nvGrpSpPr>
          <p:cNvPr id="139" name="Google Shape;139;p21"/>
          <p:cNvGrpSpPr/>
          <p:nvPr/>
        </p:nvGrpSpPr>
        <p:grpSpPr>
          <a:xfrm rot="5400000">
            <a:off x="-1482580" y="1482595"/>
            <a:ext cx="5143715" cy="2178595"/>
            <a:chOff x="918675" y="2170075"/>
            <a:chExt cx="1582000" cy="614225"/>
          </a:xfrm>
        </p:grpSpPr>
        <p:sp>
          <p:nvSpPr>
            <p:cNvPr id="140" name="Google Shape;140;p21"/>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mp; Image slide">
  <p:cSld name="TITLE_AND_BODY_1">
    <p:spTree>
      <p:nvGrpSpPr>
        <p:cNvPr id="144" name="Shape 144"/>
        <p:cNvGrpSpPr/>
        <p:nvPr/>
      </p:nvGrpSpPr>
      <p:grpSpPr>
        <a:xfrm>
          <a:off x="0" y="0"/>
          <a:ext cx="0" cy="0"/>
          <a:chOff x="0" y="0"/>
          <a:chExt cx="0" cy="0"/>
        </a:xfrm>
      </p:grpSpPr>
      <p:grpSp>
        <p:nvGrpSpPr>
          <p:cNvPr id="145" name="Google Shape;145;p22"/>
          <p:cNvGrpSpPr/>
          <p:nvPr/>
        </p:nvGrpSpPr>
        <p:grpSpPr>
          <a:xfrm rot="5400000">
            <a:off x="5840082" y="1853202"/>
            <a:ext cx="5170773" cy="1437088"/>
            <a:chOff x="961825" y="1874825"/>
            <a:chExt cx="1540250" cy="304500"/>
          </a:xfrm>
        </p:grpSpPr>
        <p:sp>
          <p:nvSpPr>
            <p:cNvPr id="146" name="Google Shape;146;p22"/>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2"/>
          <p:cNvSpPr txBox="1"/>
          <p:nvPr>
            <p:ph type="title"/>
          </p:nvPr>
        </p:nvSpPr>
        <p:spPr>
          <a:xfrm>
            <a:off x="3768867" y="1903050"/>
            <a:ext cx="3888000" cy="49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50" name="Google Shape;150;p22"/>
          <p:cNvSpPr txBox="1"/>
          <p:nvPr>
            <p:ph idx="1" type="subTitle"/>
          </p:nvPr>
        </p:nvSpPr>
        <p:spPr>
          <a:xfrm>
            <a:off x="4886675" y="2364838"/>
            <a:ext cx="27702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mp; Image slide 3">
  <p:cSld name="TITLE_AND_BODY_1_3">
    <p:spTree>
      <p:nvGrpSpPr>
        <p:cNvPr id="151" name="Shape 151"/>
        <p:cNvGrpSpPr/>
        <p:nvPr/>
      </p:nvGrpSpPr>
      <p:grpSpPr>
        <a:xfrm>
          <a:off x="0" y="0"/>
          <a:ext cx="0" cy="0"/>
          <a:chOff x="0" y="0"/>
          <a:chExt cx="0" cy="0"/>
        </a:xfrm>
      </p:grpSpPr>
      <p:sp>
        <p:nvSpPr>
          <p:cNvPr id="152" name="Google Shape;152;p23"/>
          <p:cNvSpPr txBox="1"/>
          <p:nvPr>
            <p:ph type="title"/>
          </p:nvPr>
        </p:nvSpPr>
        <p:spPr>
          <a:xfrm>
            <a:off x="1141117" y="1540825"/>
            <a:ext cx="38880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2400"/>
              <a:buNone/>
              <a:defRPr b="1">
                <a:solidFill>
                  <a:srgbClr val="FF883E"/>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53" name="Google Shape;153;p23"/>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23"/>
          <p:cNvGrpSpPr/>
          <p:nvPr/>
        </p:nvGrpSpPr>
        <p:grpSpPr>
          <a:xfrm rot="5400000">
            <a:off x="5840082" y="1853202"/>
            <a:ext cx="5170773" cy="1437088"/>
            <a:chOff x="961825" y="1874825"/>
            <a:chExt cx="1540250" cy="304500"/>
          </a:xfrm>
        </p:grpSpPr>
        <p:sp>
          <p:nvSpPr>
            <p:cNvPr id="155" name="Google Shape;155;p23"/>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3"/>
          <p:cNvSpPr txBox="1"/>
          <p:nvPr>
            <p:ph idx="1" type="subTitle"/>
          </p:nvPr>
        </p:nvSpPr>
        <p:spPr>
          <a:xfrm>
            <a:off x="1141133" y="2002625"/>
            <a:ext cx="55632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spcBef>
                <a:spcPts val="0"/>
              </a:spcBef>
              <a:spcAft>
                <a:spcPts val="0"/>
              </a:spcAft>
              <a:buNone/>
              <a:defRPr>
                <a:solidFill>
                  <a:srgbClr val="666666"/>
                </a:solidFill>
              </a:defRPr>
            </a:lvl2pPr>
            <a:lvl3pPr lvl="2" rtl="0">
              <a:spcBef>
                <a:spcPts val="0"/>
              </a:spcBef>
              <a:spcAft>
                <a:spcPts val="0"/>
              </a:spcAft>
              <a:buNone/>
              <a:defRPr>
                <a:solidFill>
                  <a:srgbClr val="666666"/>
                </a:solidFill>
              </a:defRPr>
            </a:lvl3pPr>
            <a:lvl4pPr lvl="3" rtl="0">
              <a:spcBef>
                <a:spcPts val="0"/>
              </a:spcBef>
              <a:spcAft>
                <a:spcPts val="0"/>
              </a:spcAft>
              <a:buNone/>
              <a:defRPr>
                <a:solidFill>
                  <a:srgbClr val="666666"/>
                </a:solidFill>
              </a:defRPr>
            </a:lvl4pPr>
            <a:lvl5pPr lvl="4" rtl="0">
              <a:spcBef>
                <a:spcPts val="0"/>
              </a:spcBef>
              <a:spcAft>
                <a:spcPts val="0"/>
              </a:spcAft>
              <a:buNone/>
              <a:defRPr>
                <a:solidFill>
                  <a:srgbClr val="666666"/>
                </a:solidFill>
              </a:defRPr>
            </a:lvl5pPr>
            <a:lvl6pPr lvl="5" rtl="0">
              <a:spcBef>
                <a:spcPts val="0"/>
              </a:spcBef>
              <a:spcAft>
                <a:spcPts val="0"/>
              </a:spcAft>
              <a:buNone/>
              <a:defRPr>
                <a:solidFill>
                  <a:srgbClr val="666666"/>
                </a:solidFill>
              </a:defRPr>
            </a:lvl6pPr>
            <a:lvl7pPr lvl="6" rtl="0">
              <a:spcBef>
                <a:spcPts val="0"/>
              </a:spcBef>
              <a:spcAft>
                <a:spcPts val="0"/>
              </a:spcAft>
              <a:buNone/>
              <a:defRPr>
                <a:solidFill>
                  <a:srgbClr val="666666"/>
                </a:solidFill>
              </a:defRPr>
            </a:lvl7pPr>
            <a:lvl8pPr lvl="7" rtl="0">
              <a:spcBef>
                <a:spcPts val="0"/>
              </a:spcBef>
              <a:spcAft>
                <a:spcPts val="0"/>
              </a:spcAft>
              <a:buNone/>
              <a:defRPr>
                <a:solidFill>
                  <a:srgbClr val="666666"/>
                </a:solidFill>
              </a:defRPr>
            </a:lvl8pPr>
            <a:lvl9pPr lvl="8" rtl="0">
              <a:spcBef>
                <a:spcPts val="0"/>
              </a:spcBef>
              <a:spcAft>
                <a:spcPts val="0"/>
              </a:spcAft>
              <a:buNone/>
              <a:defRPr>
                <a:solidFill>
                  <a:srgbClr val="666666"/>
                </a:solidFill>
              </a:defRPr>
            </a:lvl9pPr>
          </a:lstStyle>
          <a:p/>
        </p:txBody>
      </p:sp>
      <p:sp>
        <p:nvSpPr>
          <p:cNvPr id="159" name="Google Shape;159;p23"/>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nd design">
  <p:cSld name="TITLE_AND_BODY_1_2">
    <p:spTree>
      <p:nvGrpSpPr>
        <p:cNvPr id="160" name="Shape 160"/>
        <p:cNvGrpSpPr/>
        <p:nvPr/>
      </p:nvGrpSpPr>
      <p:grpSpPr>
        <a:xfrm>
          <a:off x="0" y="0"/>
          <a:ext cx="0" cy="0"/>
          <a:chOff x="0" y="0"/>
          <a:chExt cx="0" cy="0"/>
        </a:xfrm>
      </p:grpSpPr>
      <p:sp>
        <p:nvSpPr>
          <p:cNvPr id="161" name="Google Shape;161;p24"/>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n"/>
              <a:t>‹#›</a:t>
            </a:fld>
            <a:endParaRPr/>
          </a:p>
        </p:txBody>
      </p:sp>
      <p:grpSp>
        <p:nvGrpSpPr>
          <p:cNvPr id="162" name="Google Shape;162;p24"/>
          <p:cNvGrpSpPr/>
          <p:nvPr/>
        </p:nvGrpSpPr>
        <p:grpSpPr>
          <a:xfrm rot="5400000">
            <a:off x="5840082" y="1853202"/>
            <a:ext cx="5170773" cy="1437088"/>
            <a:chOff x="961825" y="1874825"/>
            <a:chExt cx="1540250" cy="304500"/>
          </a:xfrm>
        </p:grpSpPr>
        <p:sp>
          <p:nvSpPr>
            <p:cNvPr id="163" name="Google Shape;163;p24"/>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4"/>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mp; subtitle">
  <p:cSld name="TITLE_AND_BODY_1_1">
    <p:spTree>
      <p:nvGrpSpPr>
        <p:cNvPr id="167" name="Shape 167"/>
        <p:cNvGrpSpPr/>
        <p:nvPr/>
      </p:nvGrpSpPr>
      <p:grpSpPr>
        <a:xfrm>
          <a:off x="0" y="0"/>
          <a:ext cx="0" cy="0"/>
          <a:chOff x="0" y="0"/>
          <a:chExt cx="0" cy="0"/>
        </a:xfrm>
      </p:grpSpPr>
      <p:grpSp>
        <p:nvGrpSpPr>
          <p:cNvPr id="168" name="Google Shape;168;p25"/>
          <p:cNvGrpSpPr/>
          <p:nvPr/>
        </p:nvGrpSpPr>
        <p:grpSpPr>
          <a:xfrm rot="5400000">
            <a:off x="5840082" y="1853202"/>
            <a:ext cx="5170773" cy="1437088"/>
            <a:chOff x="961825" y="1874825"/>
            <a:chExt cx="1540250" cy="304500"/>
          </a:xfrm>
        </p:grpSpPr>
        <p:sp>
          <p:nvSpPr>
            <p:cNvPr id="169" name="Google Shape;169;p25"/>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5"/>
          <p:cNvSpPr txBox="1"/>
          <p:nvPr>
            <p:ph type="title"/>
          </p:nvPr>
        </p:nvSpPr>
        <p:spPr>
          <a:xfrm>
            <a:off x="3768867" y="2561625"/>
            <a:ext cx="3888000" cy="49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73" name="Google Shape;173;p25"/>
          <p:cNvSpPr txBox="1"/>
          <p:nvPr>
            <p:ph idx="1" type="subTitle"/>
          </p:nvPr>
        </p:nvSpPr>
        <p:spPr>
          <a:xfrm>
            <a:off x="4886675" y="3023413"/>
            <a:ext cx="27702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174" name="Google Shape;174;p2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mp; subtitle">
  <p:cSld name="TITLE_AND_BODY_1_1_1">
    <p:spTree>
      <p:nvGrpSpPr>
        <p:cNvPr id="175" name="Shape 175"/>
        <p:cNvGrpSpPr/>
        <p:nvPr/>
      </p:nvGrpSpPr>
      <p:grpSpPr>
        <a:xfrm>
          <a:off x="0" y="0"/>
          <a:ext cx="0" cy="0"/>
          <a:chOff x="0" y="0"/>
          <a:chExt cx="0" cy="0"/>
        </a:xfrm>
      </p:grpSpPr>
      <p:sp>
        <p:nvSpPr>
          <p:cNvPr id="176" name="Google Shape;176;p26"/>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n"/>
              <a:t>‹#›</a:t>
            </a:fld>
            <a:endParaRPr/>
          </a:p>
        </p:txBody>
      </p:sp>
      <p:grpSp>
        <p:nvGrpSpPr>
          <p:cNvPr id="177" name="Google Shape;177;p26"/>
          <p:cNvGrpSpPr/>
          <p:nvPr/>
        </p:nvGrpSpPr>
        <p:grpSpPr>
          <a:xfrm rot="5400000">
            <a:off x="5840082" y="1853202"/>
            <a:ext cx="5170773" cy="1437088"/>
            <a:chOff x="961825" y="1874825"/>
            <a:chExt cx="1540250" cy="304500"/>
          </a:xfrm>
        </p:grpSpPr>
        <p:sp>
          <p:nvSpPr>
            <p:cNvPr id="178" name="Google Shape;178;p26"/>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6"/>
          <p:cNvSpPr txBox="1"/>
          <p:nvPr>
            <p:ph type="title"/>
          </p:nvPr>
        </p:nvSpPr>
        <p:spPr>
          <a:xfrm>
            <a:off x="3261402" y="2243825"/>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66666"/>
              </a:buClr>
              <a:buSzPts val="1800"/>
              <a:buNone/>
              <a:defRPr b="1" sz="1800">
                <a:solidFill>
                  <a:srgbClr val="666666"/>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82" name="Google Shape;182;p26"/>
          <p:cNvSpPr txBox="1"/>
          <p:nvPr>
            <p:ph idx="1" type="subTitle"/>
          </p:nvPr>
        </p:nvSpPr>
        <p:spPr>
          <a:xfrm>
            <a:off x="3261402" y="270267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83" name="Google Shape;183;p26"/>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 columns slide" type="twoColTx">
  <p:cSld name="TITLE_AND_TWO_COLUMNS">
    <p:spTree>
      <p:nvGrpSpPr>
        <p:cNvPr id="184" name="Shape 184"/>
        <p:cNvGrpSpPr/>
        <p:nvPr/>
      </p:nvGrpSpPr>
      <p:grpSpPr>
        <a:xfrm>
          <a:off x="0" y="0"/>
          <a:ext cx="0" cy="0"/>
          <a:chOff x="0" y="0"/>
          <a:chExt cx="0" cy="0"/>
        </a:xfrm>
      </p:grpSpPr>
      <p:sp>
        <p:nvSpPr>
          <p:cNvPr id="185" name="Google Shape;185;p27"/>
          <p:cNvSpPr txBox="1"/>
          <p:nvPr>
            <p:ph type="title"/>
          </p:nvPr>
        </p:nvSpPr>
        <p:spPr>
          <a:xfrm>
            <a:off x="19750" y="400000"/>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b="1"/>
            </a:lvl1pPr>
            <a:lvl2pPr lvl="1" rtl="0">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2pPr>
            <a:lvl3pPr lvl="2" rtl="0">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3pPr>
            <a:lvl4pPr lvl="3" rtl="0">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4pPr>
            <a:lvl5pPr lvl="4" rtl="0">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5pPr>
            <a:lvl6pPr lvl="5" rtl="0">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6pPr>
            <a:lvl7pPr lvl="6" rtl="0">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7pPr>
            <a:lvl8pPr lvl="7" rtl="0">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8pPr>
            <a:lvl9pPr lvl="8" rtl="0">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9pPr>
          </a:lstStyle>
          <a:p/>
        </p:txBody>
      </p:sp>
      <p:sp>
        <p:nvSpPr>
          <p:cNvPr id="186" name="Google Shape;186;p27"/>
          <p:cNvSpPr txBox="1"/>
          <p:nvPr>
            <p:ph idx="2" type="title"/>
          </p:nvPr>
        </p:nvSpPr>
        <p:spPr>
          <a:xfrm>
            <a:off x="4741775" y="2057200"/>
            <a:ext cx="3373500" cy="49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87" name="Google Shape;187;p27"/>
          <p:cNvSpPr txBox="1"/>
          <p:nvPr>
            <p:ph idx="1" type="subTitle"/>
          </p:nvPr>
        </p:nvSpPr>
        <p:spPr>
          <a:xfrm>
            <a:off x="4596875" y="2372100"/>
            <a:ext cx="35184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188" name="Google Shape;188;p27"/>
          <p:cNvSpPr txBox="1"/>
          <p:nvPr>
            <p:ph idx="3" type="title"/>
          </p:nvPr>
        </p:nvSpPr>
        <p:spPr>
          <a:xfrm>
            <a:off x="790300" y="2057200"/>
            <a:ext cx="3413100" cy="49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89" name="Google Shape;189;p27"/>
          <p:cNvSpPr txBox="1"/>
          <p:nvPr>
            <p:ph idx="4" type="subTitle"/>
          </p:nvPr>
        </p:nvSpPr>
        <p:spPr>
          <a:xfrm>
            <a:off x="638828" y="2372100"/>
            <a:ext cx="35646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190" name="Google Shape;190;p27"/>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269">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3 columns slide">
  <p:cSld name="TITLE_AND_TWO_COLUMNS_1_1">
    <p:spTree>
      <p:nvGrpSpPr>
        <p:cNvPr id="191" name="Shape 191"/>
        <p:cNvGrpSpPr/>
        <p:nvPr/>
      </p:nvGrpSpPr>
      <p:grpSpPr>
        <a:xfrm>
          <a:off x="0" y="0"/>
          <a:ext cx="0" cy="0"/>
          <a:chOff x="0" y="0"/>
          <a:chExt cx="0" cy="0"/>
        </a:xfrm>
      </p:grpSpPr>
      <p:sp>
        <p:nvSpPr>
          <p:cNvPr id="192" name="Google Shape;192;p28"/>
          <p:cNvSpPr txBox="1"/>
          <p:nvPr>
            <p:ph type="title"/>
          </p:nvPr>
        </p:nvSpPr>
        <p:spPr>
          <a:xfrm>
            <a:off x="769125" y="933450"/>
            <a:ext cx="75915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ontserrat"/>
              <a:buNone/>
              <a:defRPr>
                <a:latin typeface="Montserrat"/>
                <a:ea typeface="Montserrat"/>
                <a:cs typeface="Montserrat"/>
                <a:sym typeface="Montserrat"/>
              </a:defRPr>
            </a:lvl1pPr>
            <a:lvl2pPr lvl="1" rtl="0" algn="ctr">
              <a:spcBef>
                <a:spcPts val="0"/>
              </a:spcBef>
              <a:spcAft>
                <a:spcPts val="0"/>
              </a:spcAft>
              <a:buSzPts val="2400"/>
              <a:buNone/>
              <a:defRPr/>
            </a:lvl2pPr>
            <a:lvl3pPr lvl="2" rtl="0" algn="ctr">
              <a:spcBef>
                <a:spcPts val="0"/>
              </a:spcBef>
              <a:spcAft>
                <a:spcPts val="0"/>
              </a:spcAft>
              <a:buSzPts val="2400"/>
              <a:buNone/>
              <a:defRPr/>
            </a:lvl3pPr>
            <a:lvl4pPr lvl="3" rtl="0" algn="ctr">
              <a:spcBef>
                <a:spcPts val="0"/>
              </a:spcBef>
              <a:spcAft>
                <a:spcPts val="0"/>
              </a:spcAft>
              <a:buSzPts val="2400"/>
              <a:buNone/>
              <a:defRPr/>
            </a:lvl4pPr>
            <a:lvl5pPr lvl="4" rtl="0" algn="ctr">
              <a:spcBef>
                <a:spcPts val="0"/>
              </a:spcBef>
              <a:spcAft>
                <a:spcPts val="0"/>
              </a:spcAft>
              <a:buSzPts val="2400"/>
              <a:buNone/>
              <a:defRPr/>
            </a:lvl5pPr>
            <a:lvl6pPr lvl="5" rtl="0" algn="ctr">
              <a:spcBef>
                <a:spcPts val="0"/>
              </a:spcBef>
              <a:spcAft>
                <a:spcPts val="0"/>
              </a:spcAft>
              <a:buSzPts val="2400"/>
              <a:buNone/>
              <a:defRPr/>
            </a:lvl6pPr>
            <a:lvl7pPr lvl="6" rtl="0" algn="ctr">
              <a:spcBef>
                <a:spcPts val="0"/>
              </a:spcBef>
              <a:spcAft>
                <a:spcPts val="0"/>
              </a:spcAft>
              <a:buSzPts val="2400"/>
              <a:buNone/>
              <a:defRPr/>
            </a:lvl7pPr>
            <a:lvl8pPr lvl="7" rtl="0" algn="ctr">
              <a:spcBef>
                <a:spcPts val="0"/>
              </a:spcBef>
              <a:spcAft>
                <a:spcPts val="0"/>
              </a:spcAft>
              <a:buSzPts val="2400"/>
              <a:buNone/>
              <a:defRPr/>
            </a:lvl8pPr>
            <a:lvl9pPr lvl="8" rtl="0" algn="ctr">
              <a:spcBef>
                <a:spcPts val="0"/>
              </a:spcBef>
              <a:spcAft>
                <a:spcPts val="0"/>
              </a:spcAft>
              <a:buSzPts val="2400"/>
              <a:buNone/>
              <a:defRPr/>
            </a:lvl9pPr>
          </a:lstStyle>
          <a:p/>
        </p:txBody>
      </p:sp>
      <p:sp>
        <p:nvSpPr>
          <p:cNvPr id="193" name="Google Shape;193;p28"/>
          <p:cNvSpPr txBox="1"/>
          <p:nvPr>
            <p:ph idx="2" type="title"/>
          </p:nvPr>
        </p:nvSpPr>
        <p:spPr>
          <a:xfrm>
            <a:off x="985189" y="2386475"/>
            <a:ext cx="2128800" cy="497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94" name="Google Shape;194;p28"/>
          <p:cNvSpPr txBox="1"/>
          <p:nvPr>
            <p:ph idx="1" type="subTitle"/>
          </p:nvPr>
        </p:nvSpPr>
        <p:spPr>
          <a:xfrm>
            <a:off x="985189" y="291212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95" name="Google Shape;195;p28"/>
          <p:cNvSpPr txBox="1"/>
          <p:nvPr>
            <p:ph idx="3" type="title"/>
          </p:nvPr>
        </p:nvSpPr>
        <p:spPr>
          <a:xfrm>
            <a:off x="3514147" y="2386475"/>
            <a:ext cx="2128800" cy="497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96" name="Google Shape;196;p28"/>
          <p:cNvSpPr txBox="1"/>
          <p:nvPr>
            <p:ph idx="4" type="subTitle"/>
          </p:nvPr>
        </p:nvSpPr>
        <p:spPr>
          <a:xfrm>
            <a:off x="3514147" y="291212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97" name="Google Shape;197;p28"/>
          <p:cNvSpPr txBox="1"/>
          <p:nvPr>
            <p:ph idx="5" type="title"/>
          </p:nvPr>
        </p:nvSpPr>
        <p:spPr>
          <a:xfrm>
            <a:off x="5950873" y="2386475"/>
            <a:ext cx="2128800" cy="497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98" name="Google Shape;198;p28"/>
          <p:cNvSpPr txBox="1"/>
          <p:nvPr>
            <p:ph idx="6" type="subTitle"/>
          </p:nvPr>
        </p:nvSpPr>
        <p:spPr>
          <a:xfrm>
            <a:off x="5950873" y="291212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99" name="Google Shape;199;p28"/>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6 columns slide">
  <p:cSld name="CUSTOM_1">
    <p:spTree>
      <p:nvGrpSpPr>
        <p:cNvPr id="200" name="Shape 200"/>
        <p:cNvGrpSpPr/>
        <p:nvPr/>
      </p:nvGrpSpPr>
      <p:grpSpPr>
        <a:xfrm>
          <a:off x="0" y="0"/>
          <a:ext cx="0" cy="0"/>
          <a:chOff x="0" y="0"/>
          <a:chExt cx="0" cy="0"/>
        </a:xfrm>
      </p:grpSpPr>
      <p:sp>
        <p:nvSpPr>
          <p:cNvPr id="201" name="Google Shape;201;p29"/>
          <p:cNvSpPr txBox="1"/>
          <p:nvPr>
            <p:ph type="title"/>
          </p:nvPr>
        </p:nvSpPr>
        <p:spPr>
          <a:xfrm>
            <a:off x="-358950" y="933450"/>
            <a:ext cx="97356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ontserrat"/>
              <a:buNone/>
              <a:defRPr>
                <a:latin typeface="Montserrat"/>
                <a:ea typeface="Montserrat"/>
                <a:cs typeface="Montserrat"/>
                <a:sym typeface="Montserrat"/>
              </a:defRPr>
            </a:lvl1pPr>
            <a:lvl2pPr lvl="1" rtl="0" algn="ctr">
              <a:spcBef>
                <a:spcPts val="0"/>
              </a:spcBef>
              <a:spcAft>
                <a:spcPts val="0"/>
              </a:spcAft>
              <a:buSzPts val="2400"/>
              <a:buNone/>
              <a:defRPr/>
            </a:lvl2pPr>
            <a:lvl3pPr lvl="2" rtl="0" algn="ctr">
              <a:spcBef>
                <a:spcPts val="0"/>
              </a:spcBef>
              <a:spcAft>
                <a:spcPts val="0"/>
              </a:spcAft>
              <a:buSzPts val="2400"/>
              <a:buNone/>
              <a:defRPr/>
            </a:lvl3pPr>
            <a:lvl4pPr lvl="3" rtl="0" algn="ctr">
              <a:spcBef>
                <a:spcPts val="0"/>
              </a:spcBef>
              <a:spcAft>
                <a:spcPts val="0"/>
              </a:spcAft>
              <a:buSzPts val="2400"/>
              <a:buNone/>
              <a:defRPr/>
            </a:lvl4pPr>
            <a:lvl5pPr lvl="4" rtl="0" algn="ctr">
              <a:spcBef>
                <a:spcPts val="0"/>
              </a:spcBef>
              <a:spcAft>
                <a:spcPts val="0"/>
              </a:spcAft>
              <a:buSzPts val="2400"/>
              <a:buNone/>
              <a:defRPr/>
            </a:lvl5pPr>
            <a:lvl6pPr lvl="5" rtl="0" algn="ctr">
              <a:spcBef>
                <a:spcPts val="0"/>
              </a:spcBef>
              <a:spcAft>
                <a:spcPts val="0"/>
              </a:spcAft>
              <a:buSzPts val="2400"/>
              <a:buNone/>
              <a:defRPr/>
            </a:lvl6pPr>
            <a:lvl7pPr lvl="6" rtl="0" algn="ctr">
              <a:spcBef>
                <a:spcPts val="0"/>
              </a:spcBef>
              <a:spcAft>
                <a:spcPts val="0"/>
              </a:spcAft>
              <a:buSzPts val="2400"/>
              <a:buNone/>
              <a:defRPr/>
            </a:lvl7pPr>
            <a:lvl8pPr lvl="7" rtl="0" algn="ctr">
              <a:spcBef>
                <a:spcPts val="0"/>
              </a:spcBef>
              <a:spcAft>
                <a:spcPts val="0"/>
              </a:spcAft>
              <a:buSzPts val="2400"/>
              <a:buNone/>
              <a:defRPr/>
            </a:lvl8pPr>
            <a:lvl9pPr lvl="8" rtl="0" algn="ctr">
              <a:spcBef>
                <a:spcPts val="0"/>
              </a:spcBef>
              <a:spcAft>
                <a:spcPts val="0"/>
              </a:spcAft>
              <a:buSzPts val="2400"/>
              <a:buNone/>
              <a:defRPr/>
            </a:lvl9pPr>
          </a:lstStyle>
          <a:p/>
        </p:txBody>
      </p:sp>
      <p:sp>
        <p:nvSpPr>
          <p:cNvPr id="202" name="Google Shape;202;p29"/>
          <p:cNvSpPr txBox="1"/>
          <p:nvPr>
            <p:ph idx="2" type="title"/>
          </p:nvPr>
        </p:nvSpPr>
        <p:spPr>
          <a:xfrm>
            <a:off x="824663" y="1761800"/>
            <a:ext cx="25290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203" name="Google Shape;203;p29"/>
          <p:cNvSpPr txBox="1"/>
          <p:nvPr>
            <p:ph idx="1" type="subTitle"/>
          </p:nvPr>
        </p:nvSpPr>
        <p:spPr>
          <a:xfrm>
            <a:off x="824664" y="2135046"/>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204" name="Google Shape;204;p29"/>
          <p:cNvSpPr txBox="1"/>
          <p:nvPr>
            <p:ph idx="3" type="title"/>
          </p:nvPr>
        </p:nvSpPr>
        <p:spPr>
          <a:xfrm>
            <a:off x="3353611" y="1761800"/>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05" name="Google Shape;205;p29"/>
          <p:cNvSpPr txBox="1"/>
          <p:nvPr>
            <p:ph idx="4" type="subTitle"/>
          </p:nvPr>
        </p:nvSpPr>
        <p:spPr>
          <a:xfrm>
            <a:off x="3353622" y="2135046"/>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206" name="Google Shape;206;p29"/>
          <p:cNvSpPr txBox="1"/>
          <p:nvPr>
            <p:ph idx="5" type="title"/>
          </p:nvPr>
        </p:nvSpPr>
        <p:spPr>
          <a:xfrm>
            <a:off x="5790337" y="1761800"/>
            <a:ext cx="25290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207" name="Google Shape;207;p29"/>
          <p:cNvSpPr txBox="1"/>
          <p:nvPr>
            <p:ph idx="6" type="subTitle"/>
          </p:nvPr>
        </p:nvSpPr>
        <p:spPr>
          <a:xfrm>
            <a:off x="5790348" y="2135046"/>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208" name="Google Shape;208;p29"/>
          <p:cNvSpPr txBox="1"/>
          <p:nvPr>
            <p:ph idx="7" type="title"/>
          </p:nvPr>
        </p:nvSpPr>
        <p:spPr>
          <a:xfrm>
            <a:off x="824663" y="3190925"/>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209" name="Google Shape;209;p29"/>
          <p:cNvSpPr txBox="1"/>
          <p:nvPr>
            <p:ph idx="8" type="subTitle"/>
          </p:nvPr>
        </p:nvSpPr>
        <p:spPr>
          <a:xfrm>
            <a:off x="824664" y="356417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210" name="Google Shape;210;p29"/>
          <p:cNvSpPr txBox="1"/>
          <p:nvPr>
            <p:ph idx="9" type="title"/>
          </p:nvPr>
        </p:nvSpPr>
        <p:spPr>
          <a:xfrm>
            <a:off x="3353612" y="3190925"/>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211" name="Google Shape;211;p29"/>
          <p:cNvSpPr txBox="1"/>
          <p:nvPr>
            <p:ph idx="13" type="subTitle"/>
          </p:nvPr>
        </p:nvSpPr>
        <p:spPr>
          <a:xfrm>
            <a:off x="3353622" y="356417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212" name="Google Shape;212;p29"/>
          <p:cNvSpPr txBox="1"/>
          <p:nvPr>
            <p:ph idx="14" type="title"/>
          </p:nvPr>
        </p:nvSpPr>
        <p:spPr>
          <a:xfrm>
            <a:off x="5790337" y="3190925"/>
            <a:ext cx="25290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213" name="Google Shape;213;p29"/>
          <p:cNvSpPr txBox="1"/>
          <p:nvPr>
            <p:ph idx="15" type="subTitle"/>
          </p:nvPr>
        </p:nvSpPr>
        <p:spPr>
          <a:xfrm>
            <a:off x="5790348" y="356417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214" name="Google Shape;214;p29"/>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Only">
  <p:cSld name="TITLE_ONLY">
    <p:spTree>
      <p:nvGrpSpPr>
        <p:cNvPr id="215" name="Shape 215"/>
        <p:cNvGrpSpPr/>
        <p:nvPr/>
      </p:nvGrpSpPr>
      <p:grpSpPr>
        <a:xfrm>
          <a:off x="0" y="0"/>
          <a:ext cx="0" cy="0"/>
          <a:chOff x="0" y="0"/>
          <a:chExt cx="0" cy="0"/>
        </a:xfrm>
      </p:grpSpPr>
      <p:sp>
        <p:nvSpPr>
          <p:cNvPr id="216" name="Google Shape;216;p30"/>
          <p:cNvSpPr txBox="1"/>
          <p:nvPr>
            <p:ph type="title"/>
          </p:nvPr>
        </p:nvSpPr>
        <p:spPr>
          <a:xfrm>
            <a:off x="4710326" y="2566525"/>
            <a:ext cx="33507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800"/>
              <a:buNone/>
              <a:defRPr b="1" sz="1800">
                <a:solidFill>
                  <a:srgbClr val="FF883E"/>
                </a:solidFill>
              </a:defRPr>
            </a:lvl1pPr>
            <a:lvl2pPr lvl="1" rtl="0">
              <a:spcBef>
                <a:spcPts val="0"/>
              </a:spcBef>
              <a:spcAft>
                <a:spcPts val="0"/>
              </a:spcAft>
              <a:buClr>
                <a:srgbClr val="FF883E"/>
              </a:buClr>
              <a:buSzPts val="1800"/>
              <a:buNone/>
              <a:defRPr sz="1800">
                <a:solidFill>
                  <a:srgbClr val="FF883E"/>
                </a:solidFill>
              </a:defRPr>
            </a:lvl2pPr>
            <a:lvl3pPr lvl="2" rtl="0">
              <a:spcBef>
                <a:spcPts val="0"/>
              </a:spcBef>
              <a:spcAft>
                <a:spcPts val="0"/>
              </a:spcAft>
              <a:buClr>
                <a:srgbClr val="FF883E"/>
              </a:buClr>
              <a:buSzPts val="1800"/>
              <a:buNone/>
              <a:defRPr sz="1800">
                <a:solidFill>
                  <a:srgbClr val="FF883E"/>
                </a:solidFill>
              </a:defRPr>
            </a:lvl3pPr>
            <a:lvl4pPr lvl="3" rtl="0">
              <a:spcBef>
                <a:spcPts val="0"/>
              </a:spcBef>
              <a:spcAft>
                <a:spcPts val="0"/>
              </a:spcAft>
              <a:buClr>
                <a:srgbClr val="FF883E"/>
              </a:buClr>
              <a:buSzPts val="1800"/>
              <a:buNone/>
              <a:defRPr sz="1800">
                <a:solidFill>
                  <a:srgbClr val="FF883E"/>
                </a:solidFill>
              </a:defRPr>
            </a:lvl4pPr>
            <a:lvl5pPr lvl="4" rtl="0">
              <a:spcBef>
                <a:spcPts val="0"/>
              </a:spcBef>
              <a:spcAft>
                <a:spcPts val="0"/>
              </a:spcAft>
              <a:buClr>
                <a:srgbClr val="FF883E"/>
              </a:buClr>
              <a:buSzPts val="1800"/>
              <a:buNone/>
              <a:defRPr sz="1800">
                <a:solidFill>
                  <a:srgbClr val="FF883E"/>
                </a:solidFill>
              </a:defRPr>
            </a:lvl5pPr>
            <a:lvl6pPr lvl="5" rtl="0">
              <a:spcBef>
                <a:spcPts val="0"/>
              </a:spcBef>
              <a:spcAft>
                <a:spcPts val="0"/>
              </a:spcAft>
              <a:buClr>
                <a:srgbClr val="FF883E"/>
              </a:buClr>
              <a:buSzPts val="1800"/>
              <a:buNone/>
              <a:defRPr sz="1800">
                <a:solidFill>
                  <a:srgbClr val="FF883E"/>
                </a:solidFill>
              </a:defRPr>
            </a:lvl6pPr>
            <a:lvl7pPr lvl="6" rtl="0">
              <a:spcBef>
                <a:spcPts val="0"/>
              </a:spcBef>
              <a:spcAft>
                <a:spcPts val="0"/>
              </a:spcAft>
              <a:buClr>
                <a:srgbClr val="FF883E"/>
              </a:buClr>
              <a:buSzPts val="1800"/>
              <a:buNone/>
              <a:defRPr sz="1800">
                <a:solidFill>
                  <a:srgbClr val="FF883E"/>
                </a:solidFill>
              </a:defRPr>
            </a:lvl7pPr>
            <a:lvl8pPr lvl="7" rtl="0">
              <a:spcBef>
                <a:spcPts val="0"/>
              </a:spcBef>
              <a:spcAft>
                <a:spcPts val="0"/>
              </a:spcAft>
              <a:buClr>
                <a:srgbClr val="FF883E"/>
              </a:buClr>
              <a:buSzPts val="1800"/>
              <a:buNone/>
              <a:defRPr sz="1800">
                <a:solidFill>
                  <a:srgbClr val="FF883E"/>
                </a:solidFill>
              </a:defRPr>
            </a:lvl8pPr>
            <a:lvl9pPr lvl="8" rtl="0">
              <a:spcBef>
                <a:spcPts val="0"/>
              </a:spcBef>
              <a:spcAft>
                <a:spcPts val="0"/>
              </a:spcAft>
              <a:buClr>
                <a:srgbClr val="FF883E"/>
              </a:buClr>
              <a:buSzPts val="1800"/>
              <a:buNone/>
              <a:defRPr sz="1800">
                <a:solidFill>
                  <a:srgbClr val="FF883E"/>
                </a:solidFill>
              </a:defRPr>
            </a:lvl9pPr>
          </a:lstStyle>
          <a:p/>
        </p:txBody>
      </p:sp>
      <p:sp>
        <p:nvSpPr>
          <p:cNvPr id="217" name="Google Shape;217;p30"/>
          <p:cNvSpPr txBox="1"/>
          <p:nvPr>
            <p:ph idx="1" type="subTitle"/>
          </p:nvPr>
        </p:nvSpPr>
        <p:spPr>
          <a:xfrm>
            <a:off x="4710330" y="2971425"/>
            <a:ext cx="33507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218" name="Google Shape;218;p30"/>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amp; text">
  <p:cSld name="ONE_COLUMN_TEXT">
    <p:spTree>
      <p:nvGrpSpPr>
        <p:cNvPr id="219" name="Shape 219"/>
        <p:cNvGrpSpPr/>
        <p:nvPr/>
      </p:nvGrpSpPr>
      <p:grpSpPr>
        <a:xfrm>
          <a:off x="0" y="0"/>
          <a:ext cx="0" cy="0"/>
          <a:chOff x="0" y="0"/>
          <a:chExt cx="0" cy="0"/>
        </a:xfrm>
      </p:grpSpPr>
      <p:sp>
        <p:nvSpPr>
          <p:cNvPr id="220" name="Google Shape;220;p31"/>
          <p:cNvSpPr txBox="1"/>
          <p:nvPr>
            <p:ph type="title"/>
          </p:nvPr>
        </p:nvSpPr>
        <p:spPr>
          <a:xfrm>
            <a:off x="1035475" y="3712450"/>
            <a:ext cx="38973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1pPr>
            <a:lvl2pPr lvl="1"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2pPr>
            <a:lvl3pPr lvl="2"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3pPr>
            <a:lvl4pPr lvl="3"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4pPr>
            <a:lvl5pPr lvl="4"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5pPr>
            <a:lvl6pPr lvl="5"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6pPr>
            <a:lvl7pPr lvl="6"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7pPr>
            <a:lvl8pPr lvl="7"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8pPr>
            <a:lvl9pPr lvl="8"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amp; text">
  <p:cSld name="ONE_COLUMN_TEXT_1">
    <p:spTree>
      <p:nvGrpSpPr>
        <p:cNvPr id="221" name="Shape 221"/>
        <p:cNvGrpSpPr/>
        <p:nvPr/>
      </p:nvGrpSpPr>
      <p:grpSpPr>
        <a:xfrm>
          <a:off x="0" y="0"/>
          <a:ext cx="0" cy="0"/>
          <a:chOff x="0" y="0"/>
          <a:chExt cx="0" cy="0"/>
        </a:xfrm>
      </p:grpSpPr>
      <p:sp>
        <p:nvSpPr>
          <p:cNvPr id="222" name="Google Shape;222;p32"/>
          <p:cNvSpPr txBox="1"/>
          <p:nvPr>
            <p:ph type="title"/>
          </p:nvPr>
        </p:nvSpPr>
        <p:spPr>
          <a:xfrm>
            <a:off x="786624" y="2566525"/>
            <a:ext cx="7570800" cy="49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883E"/>
              </a:buClr>
              <a:buSzPts val="6000"/>
              <a:buNone/>
              <a:defRPr b="1" sz="6000">
                <a:solidFill>
                  <a:srgbClr val="FF883E"/>
                </a:solidFill>
              </a:defRPr>
            </a:lvl1pPr>
            <a:lvl2pPr lvl="1" rtl="0" algn="ctr">
              <a:spcBef>
                <a:spcPts val="0"/>
              </a:spcBef>
              <a:spcAft>
                <a:spcPts val="0"/>
              </a:spcAft>
              <a:buClr>
                <a:srgbClr val="FF883E"/>
              </a:buClr>
              <a:buSzPts val="1800"/>
              <a:buNone/>
              <a:defRPr sz="1800">
                <a:solidFill>
                  <a:srgbClr val="FF883E"/>
                </a:solidFill>
              </a:defRPr>
            </a:lvl2pPr>
            <a:lvl3pPr lvl="2" rtl="0" algn="ctr">
              <a:spcBef>
                <a:spcPts val="0"/>
              </a:spcBef>
              <a:spcAft>
                <a:spcPts val="0"/>
              </a:spcAft>
              <a:buClr>
                <a:srgbClr val="FF883E"/>
              </a:buClr>
              <a:buSzPts val="1800"/>
              <a:buNone/>
              <a:defRPr sz="1800">
                <a:solidFill>
                  <a:srgbClr val="FF883E"/>
                </a:solidFill>
              </a:defRPr>
            </a:lvl3pPr>
            <a:lvl4pPr lvl="3" rtl="0" algn="ctr">
              <a:spcBef>
                <a:spcPts val="0"/>
              </a:spcBef>
              <a:spcAft>
                <a:spcPts val="0"/>
              </a:spcAft>
              <a:buClr>
                <a:srgbClr val="FF883E"/>
              </a:buClr>
              <a:buSzPts val="1800"/>
              <a:buNone/>
              <a:defRPr sz="1800">
                <a:solidFill>
                  <a:srgbClr val="FF883E"/>
                </a:solidFill>
              </a:defRPr>
            </a:lvl4pPr>
            <a:lvl5pPr lvl="4" rtl="0" algn="ctr">
              <a:spcBef>
                <a:spcPts val="0"/>
              </a:spcBef>
              <a:spcAft>
                <a:spcPts val="0"/>
              </a:spcAft>
              <a:buClr>
                <a:srgbClr val="FF883E"/>
              </a:buClr>
              <a:buSzPts val="1800"/>
              <a:buNone/>
              <a:defRPr sz="1800">
                <a:solidFill>
                  <a:srgbClr val="FF883E"/>
                </a:solidFill>
              </a:defRPr>
            </a:lvl5pPr>
            <a:lvl6pPr lvl="5" rtl="0" algn="ctr">
              <a:spcBef>
                <a:spcPts val="0"/>
              </a:spcBef>
              <a:spcAft>
                <a:spcPts val="0"/>
              </a:spcAft>
              <a:buClr>
                <a:srgbClr val="FF883E"/>
              </a:buClr>
              <a:buSzPts val="1800"/>
              <a:buNone/>
              <a:defRPr sz="1800">
                <a:solidFill>
                  <a:srgbClr val="FF883E"/>
                </a:solidFill>
              </a:defRPr>
            </a:lvl6pPr>
            <a:lvl7pPr lvl="6" rtl="0" algn="ctr">
              <a:spcBef>
                <a:spcPts val="0"/>
              </a:spcBef>
              <a:spcAft>
                <a:spcPts val="0"/>
              </a:spcAft>
              <a:buClr>
                <a:srgbClr val="FF883E"/>
              </a:buClr>
              <a:buSzPts val="1800"/>
              <a:buNone/>
              <a:defRPr sz="1800">
                <a:solidFill>
                  <a:srgbClr val="FF883E"/>
                </a:solidFill>
              </a:defRPr>
            </a:lvl7pPr>
            <a:lvl8pPr lvl="7" rtl="0" algn="ctr">
              <a:spcBef>
                <a:spcPts val="0"/>
              </a:spcBef>
              <a:spcAft>
                <a:spcPts val="0"/>
              </a:spcAft>
              <a:buClr>
                <a:srgbClr val="FF883E"/>
              </a:buClr>
              <a:buSzPts val="1800"/>
              <a:buNone/>
              <a:defRPr sz="1800">
                <a:solidFill>
                  <a:srgbClr val="FF883E"/>
                </a:solidFill>
              </a:defRPr>
            </a:lvl8pPr>
            <a:lvl9pPr lvl="8" rtl="0" algn="ctr">
              <a:spcBef>
                <a:spcPts val="0"/>
              </a:spcBef>
              <a:spcAft>
                <a:spcPts val="0"/>
              </a:spcAft>
              <a:buClr>
                <a:srgbClr val="FF883E"/>
              </a:buClr>
              <a:buSzPts val="1800"/>
              <a:buNone/>
              <a:defRPr sz="1800">
                <a:solidFill>
                  <a:srgbClr val="FF883E"/>
                </a:solidFill>
              </a:defRPr>
            </a:lvl9pPr>
          </a:lstStyle>
          <a:p/>
        </p:txBody>
      </p:sp>
      <p:sp>
        <p:nvSpPr>
          <p:cNvPr id="223" name="Google Shape;223;p32"/>
          <p:cNvSpPr txBox="1"/>
          <p:nvPr>
            <p:ph idx="1" type="subTitle"/>
          </p:nvPr>
        </p:nvSpPr>
        <p:spPr>
          <a:xfrm>
            <a:off x="892019" y="2971425"/>
            <a:ext cx="7359900" cy="70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amp; some text slide">
  <p:cSld name="BIG_NUMBER">
    <p:bg>
      <p:bgPr>
        <a:solidFill>
          <a:srgbClr val="CC4A4A"/>
        </a:solidFill>
      </p:bgPr>
    </p:bg>
    <p:spTree>
      <p:nvGrpSpPr>
        <p:cNvPr id="224" name="Shape 224"/>
        <p:cNvGrpSpPr/>
        <p:nvPr/>
      </p:nvGrpSpPr>
      <p:grpSpPr>
        <a:xfrm>
          <a:off x="0" y="0"/>
          <a:ext cx="0" cy="0"/>
          <a:chOff x="0" y="0"/>
          <a:chExt cx="0" cy="0"/>
        </a:xfrm>
      </p:grpSpPr>
      <p:sp>
        <p:nvSpPr>
          <p:cNvPr id="225" name="Google Shape;225;p33"/>
          <p:cNvSpPr txBox="1"/>
          <p:nvPr>
            <p:ph hasCustomPrompt="1" type="title"/>
          </p:nvPr>
        </p:nvSpPr>
        <p:spPr>
          <a:xfrm>
            <a:off x="742950" y="1532600"/>
            <a:ext cx="7729500" cy="1963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6000"/>
              <a:buFont typeface="Montserrat SemiBold"/>
              <a:buNone/>
              <a:defRPr sz="6000">
                <a:solidFill>
                  <a:srgbClr val="FFFFFF"/>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12000"/>
              <a:buNone/>
              <a:defRPr sz="12000">
                <a:solidFill>
                  <a:srgbClr val="FFFFFF"/>
                </a:solidFill>
              </a:defRPr>
            </a:lvl2pPr>
            <a:lvl3pPr lvl="2" rtl="0" algn="ctr">
              <a:spcBef>
                <a:spcPts val="0"/>
              </a:spcBef>
              <a:spcAft>
                <a:spcPts val="0"/>
              </a:spcAft>
              <a:buClr>
                <a:srgbClr val="FFFFFF"/>
              </a:buClr>
              <a:buSzPts val="12000"/>
              <a:buNone/>
              <a:defRPr sz="12000">
                <a:solidFill>
                  <a:srgbClr val="FFFFFF"/>
                </a:solidFill>
              </a:defRPr>
            </a:lvl3pPr>
            <a:lvl4pPr lvl="3" rtl="0" algn="ctr">
              <a:spcBef>
                <a:spcPts val="0"/>
              </a:spcBef>
              <a:spcAft>
                <a:spcPts val="0"/>
              </a:spcAft>
              <a:buClr>
                <a:srgbClr val="FFFFFF"/>
              </a:buClr>
              <a:buSzPts val="12000"/>
              <a:buNone/>
              <a:defRPr sz="12000">
                <a:solidFill>
                  <a:srgbClr val="FFFFFF"/>
                </a:solidFill>
              </a:defRPr>
            </a:lvl4pPr>
            <a:lvl5pPr lvl="4" rtl="0" algn="ctr">
              <a:spcBef>
                <a:spcPts val="0"/>
              </a:spcBef>
              <a:spcAft>
                <a:spcPts val="0"/>
              </a:spcAft>
              <a:buClr>
                <a:srgbClr val="FFFFFF"/>
              </a:buClr>
              <a:buSzPts val="12000"/>
              <a:buNone/>
              <a:defRPr sz="12000">
                <a:solidFill>
                  <a:srgbClr val="FFFFFF"/>
                </a:solidFill>
              </a:defRPr>
            </a:lvl5pPr>
            <a:lvl6pPr lvl="5" rtl="0" algn="ctr">
              <a:spcBef>
                <a:spcPts val="0"/>
              </a:spcBef>
              <a:spcAft>
                <a:spcPts val="0"/>
              </a:spcAft>
              <a:buClr>
                <a:srgbClr val="FFFFFF"/>
              </a:buClr>
              <a:buSzPts val="12000"/>
              <a:buNone/>
              <a:defRPr sz="12000">
                <a:solidFill>
                  <a:srgbClr val="FFFFFF"/>
                </a:solidFill>
              </a:defRPr>
            </a:lvl6pPr>
            <a:lvl7pPr lvl="6" rtl="0" algn="ctr">
              <a:spcBef>
                <a:spcPts val="0"/>
              </a:spcBef>
              <a:spcAft>
                <a:spcPts val="0"/>
              </a:spcAft>
              <a:buClr>
                <a:srgbClr val="FFFFFF"/>
              </a:buClr>
              <a:buSzPts val="12000"/>
              <a:buNone/>
              <a:defRPr sz="12000">
                <a:solidFill>
                  <a:srgbClr val="FFFFFF"/>
                </a:solidFill>
              </a:defRPr>
            </a:lvl7pPr>
            <a:lvl8pPr lvl="7" rtl="0" algn="ctr">
              <a:spcBef>
                <a:spcPts val="0"/>
              </a:spcBef>
              <a:spcAft>
                <a:spcPts val="0"/>
              </a:spcAft>
              <a:buClr>
                <a:srgbClr val="FFFFFF"/>
              </a:buClr>
              <a:buSzPts val="12000"/>
              <a:buNone/>
              <a:defRPr sz="12000">
                <a:solidFill>
                  <a:srgbClr val="FFFFFF"/>
                </a:solidFill>
              </a:defRPr>
            </a:lvl8pPr>
            <a:lvl9pPr lvl="8" rtl="0" algn="ctr">
              <a:spcBef>
                <a:spcPts val="0"/>
              </a:spcBef>
              <a:spcAft>
                <a:spcPts val="0"/>
              </a:spcAft>
              <a:buClr>
                <a:srgbClr val="FFFFFF"/>
              </a:buClr>
              <a:buSzPts val="12000"/>
              <a:buNone/>
              <a:defRPr sz="12000">
                <a:solidFill>
                  <a:srgbClr val="FFFFFF"/>
                </a:solidFill>
              </a:defRPr>
            </a:lvl9pPr>
          </a:lstStyle>
          <a:p>
            <a:r>
              <a:t>xx%</a:t>
            </a:r>
          </a:p>
        </p:txBody>
      </p:sp>
      <p:sp>
        <p:nvSpPr>
          <p:cNvPr id="226" name="Google Shape;226;p33"/>
          <p:cNvSpPr txBox="1"/>
          <p:nvPr>
            <p:ph idx="1" type="subTitle"/>
          </p:nvPr>
        </p:nvSpPr>
        <p:spPr>
          <a:xfrm>
            <a:off x="892019" y="2906800"/>
            <a:ext cx="7359900" cy="70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amp; some text slide 1">
  <p:cSld name="BIG_NUMBER_1">
    <p:bg>
      <p:bgPr>
        <a:solidFill>
          <a:srgbClr val="CC4A4A"/>
        </a:solidFill>
      </p:bgPr>
    </p:bg>
    <p:spTree>
      <p:nvGrpSpPr>
        <p:cNvPr id="227" name="Shape 227"/>
        <p:cNvGrpSpPr/>
        <p:nvPr/>
      </p:nvGrpSpPr>
      <p:grpSpPr>
        <a:xfrm>
          <a:off x="0" y="0"/>
          <a:ext cx="0" cy="0"/>
          <a:chOff x="0" y="0"/>
          <a:chExt cx="0" cy="0"/>
        </a:xfrm>
      </p:grpSpPr>
      <p:sp>
        <p:nvSpPr>
          <p:cNvPr id="228" name="Google Shape;228;p34"/>
          <p:cNvSpPr txBox="1"/>
          <p:nvPr>
            <p:ph type="title"/>
          </p:nvPr>
        </p:nvSpPr>
        <p:spPr>
          <a:xfrm>
            <a:off x="786624" y="2566525"/>
            <a:ext cx="7570800" cy="49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6000"/>
              <a:buNone/>
              <a:defRPr b="1" sz="6000">
                <a:solidFill>
                  <a:srgbClr val="FFFFFF"/>
                </a:solidFill>
              </a:defRPr>
            </a:lvl1pPr>
            <a:lvl2pPr lvl="1" rtl="0" algn="ctr">
              <a:spcBef>
                <a:spcPts val="0"/>
              </a:spcBef>
              <a:spcAft>
                <a:spcPts val="0"/>
              </a:spcAft>
              <a:buClr>
                <a:srgbClr val="FF883E"/>
              </a:buClr>
              <a:buSzPts val="1800"/>
              <a:buNone/>
              <a:defRPr sz="1800">
                <a:solidFill>
                  <a:srgbClr val="FF883E"/>
                </a:solidFill>
              </a:defRPr>
            </a:lvl2pPr>
            <a:lvl3pPr lvl="2" rtl="0" algn="ctr">
              <a:spcBef>
                <a:spcPts val="0"/>
              </a:spcBef>
              <a:spcAft>
                <a:spcPts val="0"/>
              </a:spcAft>
              <a:buClr>
                <a:srgbClr val="FF883E"/>
              </a:buClr>
              <a:buSzPts val="1800"/>
              <a:buNone/>
              <a:defRPr sz="1800">
                <a:solidFill>
                  <a:srgbClr val="FF883E"/>
                </a:solidFill>
              </a:defRPr>
            </a:lvl3pPr>
            <a:lvl4pPr lvl="3" rtl="0" algn="ctr">
              <a:spcBef>
                <a:spcPts val="0"/>
              </a:spcBef>
              <a:spcAft>
                <a:spcPts val="0"/>
              </a:spcAft>
              <a:buClr>
                <a:srgbClr val="FF883E"/>
              </a:buClr>
              <a:buSzPts val="1800"/>
              <a:buNone/>
              <a:defRPr sz="1800">
                <a:solidFill>
                  <a:srgbClr val="FF883E"/>
                </a:solidFill>
              </a:defRPr>
            </a:lvl4pPr>
            <a:lvl5pPr lvl="4" rtl="0" algn="ctr">
              <a:spcBef>
                <a:spcPts val="0"/>
              </a:spcBef>
              <a:spcAft>
                <a:spcPts val="0"/>
              </a:spcAft>
              <a:buClr>
                <a:srgbClr val="FF883E"/>
              </a:buClr>
              <a:buSzPts val="1800"/>
              <a:buNone/>
              <a:defRPr sz="1800">
                <a:solidFill>
                  <a:srgbClr val="FF883E"/>
                </a:solidFill>
              </a:defRPr>
            </a:lvl5pPr>
            <a:lvl6pPr lvl="5" rtl="0" algn="ctr">
              <a:spcBef>
                <a:spcPts val="0"/>
              </a:spcBef>
              <a:spcAft>
                <a:spcPts val="0"/>
              </a:spcAft>
              <a:buClr>
                <a:srgbClr val="FF883E"/>
              </a:buClr>
              <a:buSzPts val="1800"/>
              <a:buNone/>
              <a:defRPr sz="1800">
                <a:solidFill>
                  <a:srgbClr val="FF883E"/>
                </a:solidFill>
              </a:defRPr>
            </a:lvl6pPr>
            <a:lvl7pPr lvl="6" rtl="0" algn="ctr">
              <a:spcBef>
                <a:spcPts val="0"/>
              </a:spcBef>
              <a:spcAft>
                <a:spcPts val="0"/>
              </a:spcAft>
              <a:buClr>
                <a:srgbClr val="FF883E"/>
              </a:buClr>
              <a:buSzPts val="1800"/>
              <a:buNone/>
              <a:defRPr sz="1800">
                <a:solidFill>
                  <a:srgbClr val="FF883E"/>
                </a:solidFill>
              </a:defRPr>
            </a:lvl7pPr>
            <a:lvl8pPr lvl="7" rtl="0" algn="ctr">
              <a:spcBef>
                <a:spcPts val="0"/>
              </a:spcBef>
              <a:spcAft>
                <a:spcPts val="0"/>
              </a:spcAft>
              <a:buClr>
                <a:srgbClr val="FF883E"/>
              </a:buClr>
              <a:buSzPts val="1800"/>
              <a:buNone/>
              <a:defRPr sz="1800">
                <a:solidFill>
                  <a:srgbClr val="FF883E"/>
                </a:solidFill>
              </a:defRPr>
            </a:lvl8pPr>
            <a:lvl9pPr lvl="8" rtl="0" algn="ctr">
              <a:spcBef>
                <a:spcPts val="0"/>
              </a:spcBef>
              <a:spcAft>
                <a:spcPts val="0"/>
              </a:spcAft>
              <a:buClr>
                <a:srgbClr val="FF883E"/>
              </a:buClr>
              <a:buSzPts val="1800"/>
              <a:buNone/>
              <a:defRPr sz="1800">
                <a:solidFill>
                  <a:srgbClr val="FF883E"/>
                </a:solidFill>
              </a:defRPr>
            </a:lvl9pPr>
          </a:lstStyle>
          <a:p/>
        </p:txBody>
      </p:sp>
      <p:sp>
        <p:nvSpPr>
          <p:cNvPr id="229" name="Google Shape;229;p34"/>
          <p:cNvSpPr txBox="1"/>
          <p:nvPr>
            <p:ph idx="1" type="subTitle"/>
          </p:nvPr>
        </p:nvSpPr>
        <p:spPr>
          <a:xfrm>
            <a:off x="892019" y="2971425"/>
            <a:ext cx="7359900" cy="70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BLANK_1_1">
    <p:spTree>
      <p:nvGrpSpPr>
        <p:cNvPr id="230" name="Shape 230"/>
        <p:cNvGrpSpPr/>
        <p:nvPr/>
      </p:nvGrpSpPr>
      <p:grpSpPr>
        <a:xfrm>
          <a:off x="0" y="0"/>
          <a:ext cx="0" cy="0"/>
          <a:chOff x="0" y="0"/>
          <a:chExt cx="0" cy="0"/>
        </a:xfrm>
      </p:grpSpPr>
      <p:sp>
        <p:nvSpPr>
          <p:cNvPr id="231" name="Google Shape;231;p35"/>
          <p:cNvSpPr txBox="1"/>
          <p:nvPr>
            <p:ph type="title"/>
          </p:nvPr>
        </p:nvSpPr>
        <p:spPr>
          <a:xfrm>
            <a:off x="472750" y="274850"/>
            <a:ext cx="7591500" cy="48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Montserrat"/>
              <a:buNone/>
              <a:defRPr>
                <a:latin typeface="Montserrat"/>
                <a:ea typeface="Montserrat"/>
                <a:cs typeface="Montserrat"/>
                <a:sym typeface="Montserrat"/>
              </a:defRPr>
            </a:lvl1pPr>
            <a:lvl2pPr lvl="1" rtl="0" algn="r">
              <a:spcBef>
                <a:spcPts val="0"/>
              </a:spcBef>
              <a:spcAft>
                <a:spcPts val="0"/>
              </a:spcAft>
              <a:buSzPts val="2400"/>
              <a:buNone/>
              <a:defRPr/>
            </a:lvl2pPr>
            <a:lvl3pPr lvl="2" rtl="0" algn="r">
              <a:spcBef>
                <a:spcPts val="0"/>
              </a:spcBef>
              <a:spcAft>
                <a:spcPts val="0"/>
              </a:spcAft>
              <a:buSzPts val="2400"/>
              <a:buNone/>
              <a:defRPr/>
            </a:lvl3pPr>
            <a:lvl4pPr lvl="3" rtl="0" algn="r">
              <a:spcBef>
                <a:spcPts val="0"/>
              </a:spcBef>
              <a:spcAft>
                <a:spcPts val="0"/>
              </a:spcAft>
              <a:buSzPts val="2400"/>
              <a:buNone/>
              <a:defRPr/>
            </a:lvl4pPr>
            <a:lvl5pPr lvl="4" rtl="0" algn="r">
              <a:spcBef>
                <a:spcPts val="0"/>
              </a:spcBef>
              <a:spcAft>
                <a:spcPts val="0"/>
              </a:spcAft>
              <a:buSzPts val="2400"/>
              <a:buNone/>
              <a:defRPr/>
            </a:lvl5pPr>
            <a:lvl6pPr lvl="5" rtl="0" algn="r">
              <a:spcBef>
                <a:spcPts val="0"/>
              </a:spcBef>
              <a:spcAft>
                <a:spcPts val="0"/>
              </a:spcAft>
              <a:buSzPts val="2400"/>
              <a:buNone/>
              <a:defRPr/>
            </a:lvl6pPr>
            <a:lvl7pPr lvl="6" rtl="0" algn="r">
              <a:spcBef>
                <a:spcPts val="0"/>
              </a:spcBef>
              <a:spcAft>
                <a:spcPts val="0"/>
              </a:spcAft>
              <a:buSzPts val="2400"/>
              <a:buNone/>
              <a:defRPr/>
            </a:lvl7pPr>
            <a:lvl8pPr lvl="7" rtl="0" algn="r">
              <a:spcBef>
                <a:spcPts val="0"/>
              </a:spcBef>
              <a:spcAft>
                <a:spcPts val="0"/>
              </a:spcAft>
              <a:buSzPts val="2400"/>
              <a:buNone/>
              <a:defRPr/>
            </a:lvl8pPr>
            <a:lvl9pPr lvl="8" rtl="0" algn="r">
              <a:spcBef>
                <a:spcPts val="0"/>
              </a:spcBef>
              <a:spcAft>
                <a:spcPts val="0"/>
              </a:spcAft>
              <a:buSzPts val="2400"/>
              <a:buNone/>
              <a:defRPr/>
            </a:lvl9pPr>
          </a:lstStyle>
          <a:p/>
        </p:txBody>
      </p:sp>
      <p:sp>
        <p:nvSpPr>
          <p:cNvPr id="232" name="Google Shape;232;p3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with lateral waves ">
  <p:cSld name="BLANK_1_1_1_1_3">
    <p:spTree>
      <p:nvGrpSpPr>
        <p:cNvPr id="233" name="Shape 233"/>
        <p:cNvGrpSpPr/>
        <p:nvPr/>
      </p:nvGrpSpPr>
      <p:grpSpPr>
        <a:xfrm>
          <a:off x="0" y="0"/>
          <a:ext cx="0" cy="0"/>
          <a:chOff x="0" y="0"/>
          <a:chExt cx="0" cy="0"/>
        </a:xfrm>
      </p:grpSpPr>
      <p:sp>
        <p:nvSpPr>
          <p:cNvPr id="234" name="Google Shape;234;p36"/>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n"/>
              <a:t>‹#›</a:t>
            </a:fld>
            <a:endParaRPr/>
          </a:p>
        </p:txBody>
      </p:sp>
      <p:grpSp>
        <p:nvGrpSpPr>
          <p:cNvPr id="235" name="Google Shape;235;p36"/>
          <p:cNvGrpSpPr/>
          <p:nvPr/>
        </p:nvGrpSpPr>
        <p:grpSpPr>
          <a:xfrm rot="5400000">
            <a:off x="-1482580" y="1482595"/>
            <a:ext cx="5143715" cy="2178595"/>
            <a:chOff x="918675" y="2170075"/>
            <a:chExt cx="1582000" cy="614225"/>
          </a:xfrm>
        </p:grpSpPr>
        <p:sp>
          <p:nvSpPr>
            <p:cNvPr id="236" name="Google Shape;236;p36"/>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6"/>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36"/>
          <p:cNvGrpSpPr/>
          <p:nvPr/>
        </p:nvGrpSpPr>
        <p:grpSpPr>
          <a:xfrm rot="5400000">
            <a:off x="5840082" y="1853202"/>
            <a:ext cx="5170773" cy="1437088"/>
            <a:chOff x="961825" y="1874825"/>
            <a:chExt cx="1540250" cy="304500"/>
          </a:xfrm>
        </p:grpSpPr>
        <p:sp>
          <p:nvSpPr>
            <p:cNvPr id="240" name="Google Shape;240;p36"/>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36"/>
          <p:cNvSpPr txBox="1"/>
          <p:nvPr>
            <p:ph type="title"/>
          </p:nvPr>
        </p:nvSpPr>
        <p:spPr>
          <a:xfrm>
            <a:off x="1349850" y="1457970"/>
            <a:ext cx="6779700" cy="112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4800"/>
              <a:buNone/>
              <a:defRPr b="1" sz="4800">
                <a:solidFill>
                  <a:srgbClr val="666666"/>
                </a:solidFill>
              </a:defRPr>
            </a:lvl1pPr>
            <a:lvl2pPr lvl="1" rtl="0" algn="ctr">
              <a:spcBef>
                <a:spcPts val="0"/>
              </a:spcBef>
              <a:spcAft>
                <a:spcPts val="0"/>
              </a:spcAft>
              <a:buClr>
                <a:srgbClr val="666666"/>
              </a:buClr>
              <a:buSzPts val="4800"/>
              <a:buNone/>
              <a:defRPr b="1" sz="4800">
                <a:solidFill>
                  <a:srgbClr val="666666"/>
                </a:solidFill>
              </a:defRPr>
            </a:lvl2pPr>
            <a:lvl3pPr lvl="2" rtl="0" algn="ctr">
              <a:spcBef>
                <a:spcPts val="0"/>
              </a:spcBef>
              <a:spcAft>
                <a:spcPts val="0"/>
              </a:spcAft>
              <a:buClr>
                <a:srgbClr val="666666"/>
              </a:buClr>
              <a:buSzPts val="4800"/>
              <a:buNone/>
              <a:defRPr b="1" sz="4800">
                <a:solidFill>
                  <a:srgbClr val="666666"/>
                </a:solidFill>
              </a:defRPr>
            </a:lvl3pPr>
            <a:lvl4pPr lvl="3" rtl="0" algn="ctr">
              <a:spcBef>
                <a:spcPts val="0"/>
              </a:spcBef>
              <a:spcAft>
                <a:spcPts val="0"/>
              </a:spcAft>
              <a:buClr>
                <a:srgbClr val="666666"/>
              </a:buClr>
              <a:buSzPts val="4800"/>
              <a:buNone/>
              <a:defRPr b="1" sz="4800">
                <a:solidFill>
                  <a:srgbClr val="666666"/>
                </a:solidFill>
              </a:defRPr>
            </a:lvl4pPr>
            <a:lvl5pPr lvl="4" rtl="0" algn="ctr">
              <a:spcBef>
                <a:spcPts val="0"/>
              </a:spcBef>
              <a:spcAft>
                <a:spcPts val="0"/>
              </a:spcAft>
              <a:buClr>
                <a:srgbClr val="666666"/>
              </a:buClr>
              <a:buSzPts val="4800"/>
              <a:buNone/>
              <a:defRPr b="1" sz="4800">
                <a:solidFill>
                  <a:srgbClr val="666666"/>
                </a:solidFill>
              </a:defRPr>
            </a:lvl5pPr>
            <a:lvl6pPr lvl="5" rtl="0" algn="ctr">
              <a:spcBef>
                <a:spcPts val="0"/>
              </a:spcBef>
              <a:spcAft>
                <a:spcPts val="0"/>
              </a:spcAft>
              <a:buClr>
                <a:srgbClr val="666666"/>
              </a:buClr>
              <a:buSzPts val="4800"/>
              <a:buNone/>
              <a:defRPr b="1" sz="4800">
                <a:solidFill>
                  <a:srgbClr val="666666"/>
                </a:solidFill>
              </a:defRPr>
            </a:lvl6pPr>
            <a:lvl7pPr lvl="6" rtl="0" algn="ctr">
              <a:spcBef>
                <a:spcPts val="0"/>
              </a:spcBef>
              <a:spcAft>
                <a:spcPts val="0"/>
              </a:spcAft>
              <a:buClr>
                <a:srgbClr val="666666"/>
              </a:buClr>
              <a:buSzPts val="4800"/>
              <a:buNone/>
              <a:defRPr b="1" sz="4800">
                <a:solidFill>
                  <a:srgbClr val="666666"/>
                </a:solidFill>
              </a:defRPr>
            </a:lvl7pPr>
            <a:lvl8pPr lvl="7" rtl="0" algn="ctr">
              <a:spcBef>
                <a:spcPts val="0"/>
              </a:spcBef>
              <a:spcAft>
                <a:spcPts val="0"/>
              </a:spcAft>
              <a:buClr>
                <a:srgbClr val="666666"/>
              </a:buClr>
              <a:buSzPts val="4800"/>
              <a:buNone/>
              <a:defRPr b="1" sz="4800">
                <a:solidFill>
                  <a:srgbClr val="666666"/>
                </a:solidFill>
              </a:defRPr>
            </a:lvl8pPr>
            <a:lvl9pPr lvl="8" rtl="0" algn="ctr">
              <a:spcBef>
                <a:spcPts val="0"/>
              </a:spcBef>
              <a:spcAft>
                <a:spcPts val="0"/>
              </a:spcAft>
              <a:buClr>
                <a:srgbClr val="666666"/>
              </a:buClr>
              <a:buSzPts val="4800"/>
              <a:buNone/>
              <a:defRPr b="1" sz="4800">
                <a:solidFill>
                  <a:srgbClr val="666666"/>
                </a:solidFill>
              </a:defRPr>
            </a:lvl9pPr>
          </a:lstStyle>
          <a:p/>
        </p:txBody>
      </p:sp>
      <p:sp>
        <p:nvSpPr>
          <p:cNvPr id="244" name="Google Shape;244;p36"/>
          <p:cNvSpPr txBox="1"/>
          <p:nvPr>
            <p:ph idx="1" type="subTitle"/>
          </p:nvPr>
        </p:nvSpPr>
        <p:spPr>
          <a:xfrm>
            <a:off x="1899150" y="2890088"/>
            <a:ext cx="5681100" cy="578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ctr">
              <a:spcBef>
                <a:spcPts val="0"/>
              </a:spcBef>
              <a:spcAft>
                <a:spcPts val="0"/>
              </a:spcAft>
              <a:buNone/>
              <a:defRPr>
                <a:solidFill>
                  <a:srgbClr val="666666"/>
                </a:solidFill>
              </a:defRPr>
            </a:lvl2pPr>
            <a:lvl3pPr lvl="2" rtl="0" algn="ctr">
              <a:spcBef>
                <a:spcPts val="0"/>
              </a:spcBef>
              <a:spcAft>
                <a:spcPts val="0"/>
              </a:spcAft>
              <a:buNone/>
              <a:defRPr>
                <a:solidFill>
                  <a:srgbClr val="666666"/>
                </a:solidFill>
              </a:defRPr>
            </a:lvl3pPr>
            <a:lvl4pPr lvl="3" rtl="0" algn="ctr">
              <a:spcBef>
                <a:spcPts val="0"/>
              </a:spcBef>
              <a:spcAft>
                <a:spcPts val="0"/>
              </a:spcAft>
              <a:buNone/>
              <a:defRPr>
                <a:solidFill>
                  <a:srgbClr val="666666"/>
                </a:solidFill>
              </a:defRPr>
            </a:lvl4pPr>
            <a:lvl5pPr lvl="4" rtl="0" algn="ctr">
              <a:spcBef>
                <a:spcPts val="0"/>
              </a:spcBef>
              <a:spcAft>
                <a:spcPts val="0"/>
              </a:spcAft>
              <a:buNone/>
              <a:defRPr>
                <a:solidFill>
                  <a:srgbClr val="666666"/>
                </a:solidFill>
              </a:defRPr>
            </a:lvl5pPr>
            <a:lvl6pPr lvl="5" rtl="0" algn="ctr">
              <a:spcBef>
                <a:spcPts val="0"/>
              </a:spcBef>
              <a:spcAft>
                <a:spcPts val="0"/>
              </a:spcAft>
              <a:buNone/>
              <a:defRPr>
                <a:solidFill>
                  <a:srgbClr val="666666"/>
                </a:solidFill>
              </a:defRPr>
            </a:lvl6pPr>
            <a:lvl7pPr lvl="6" rtl="0" algn="ctr">
              <a:spcBef>
                <a:spcPts val="0"/>
              </a:spcBef>
              <a:spcAft>
                <a:spcPts val="0"/>
              </a:spcAft>
              <a:buNone/>
              <a:defRPr>
                <a:solidFill>
                  <a:srgbClr val="666666"/>
                </a:solidFill>
              </a:defRPr>
            </a:lvl7pPr>
            <a:lvl8pPr lvl="7" rtl="0" algn="ctr">
              <a:spcBef>
                <a:spcPts val="0"/>
              </a:spcBef>
              <a:spcAft>
                <a:spcPts val="0"/>
              </a:spcAft>
              <a:buNone/>
              <a:defRPr>
                <a:solidFill>
                  <a:srgbClr val="666666"/>
                </a:solidFill>
              </a:defRPr>
            </a:lvl8pPr>
            <a:lvl9pPr lvl="8" rtl="0" algn="ctr">
              <a:spcBef>
                <a:spcPts val="0"/>
              </a:spcBef>
              <a:spcAft>
                <a:spcPts val="0"/>
              </a:spcAft>
              <a:buNone/>
              <a:defRPr>
                <a:solidFill>
                  <a:srgbClr val="666666"/>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with lateral waves ">
  <p:cSld name="BLANK_1_1_1_1_2">
    <p:spTree>
      <p:nvGrpSpPr>
        <p:cNvPr id="245" name="Shape 245"/>
        <p:cNvGrpSpPr/>
        <p:nvPr/>
      </p:nvGrpSpPr>
      <p:grpSpPr>
        <a:xfrm>
          <a:off x="0" y="0"/>
          <a:ext cx="0" cy="0"/>
          <a:chOff x="0" y="0"/>
          <a:chExt cx="0" cy="0"/>
        </a:xfrm>
      </p:grpSpPr>
      <p:sp>
        <p:nvSpPr>
          <p:cNvPr id="246" name="Google Shape;246;p37"/>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n"/>
              <a:t>‹#›</a:t>
            </a:fld>
            <a:endParaRPr/>
          </a:p>
        </p:txBody>
      </p:sp>
      <p:grpSp>
        <p:nvGrpSpPr>
          <p:cNvPr id="247" name="Google Shape;247;p37"/>
          <p:cNvGrpSpPr/>
          <p:nvPr/>
        </p:nvGrpSpPr>
        <p:grpSpPr>
          <a:xfrm rot="5400000">
            <a:off x="-1482580" y="1482595"/>
            <a:ext cx="5143715" cy="2178595"/>
            <a:chOff x="918675" y="2170075"/>
            <a:chExt cx="1582000" cy="614225"/>
          </a:xfrm>
        </p:grpSpPr>
        <p:sp>
          <p:nvSpPr>
            <p:cNvPr id="248" name="Google Shape;248;p37"/>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37"/>
          <p:cNvGrpSpPr/>
          <p:nvPr/>
        </p:nvGrpSpPr>
        <p:grpSpPr>
          <a:xfrm rot="5400000">
            <a:off x="5840082" y="1853202"/>
            <a:ext cx="5170773" cy="1437088"/>
            <a:chOff x="961825" y="1874825"/>
            <a:chExt cx="1540250" cy="304500"/>
          </a:xfrm>
        </p:grpSpPr>
        <p:sp>
          <p:nvSpPr>
            <p:cNvPr id="252" name="Google Shape;252;p37"/>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37"/>
          <p:cNvSpPr txBox="1"/>
          <p:nvPr>
            <p:ph type="title"/>
          </p:nvPr>
        </p:nvSpPr>
        <p:spPr>
          <a:xfrm>
            <a:off x="5862802" y="1834250"/>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66666"/>
              </a:buClr>
              <a:buSzPts val="1800"/>
              <a:buNone/>
              <a:defRPr b="1" sz="1800">
                <a:solidFill>
                  <a:srgbClr val="666666"/>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256" name="Google Shape;256;p37"/>
          <p:cNvSpPr txBox="1"/>
          <p:nvPr>
            <p:ph idx="1" type="subTitle"/>
          </p:nvPr>
        </p:nvSpPr>
        <p:spPr>
          <a:xfrm>
            <a:off x="5862802" y="2293096"/>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257" name="Google Shape;257;p37"/>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with lateral waves 2">
  <p:cSld name="BLANK_1_1_1_1_2_1">
    <p:spTree>
      <p:nvGrpSpPr>
        <p:cNvPr id="258" name="Shape 258"/>
        <p:cNvGrpSpPr/>
        <p:nvPr/>
      </p:nvGrpSpPr>
      <p:grpSpPr>
        <a:xfrm>
          <a:off x="0" y="0"/>
          <a:ext cx="0" cy="0"/>
          <a:chOff x="0" y="0"/>
          <a:chExt cx="0" cy="0"/>
        </a:xfrm>
      </p:grpSpPr>
      <p:sp>
        <p:nvSpPr>
          <p:cNvPr id="259" name="Google Shape;259;p38"/>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n"/>
              <a:t>‹#›</a:t>
            </a:fld>
            <a:endParaRPr/>
          </a:p>
        </p:txBody>
      </p:sp>
      <p:grpSp>
        <p:nvGrpSpPr>
          <p:cNvPr id="260" name="Google Shape;260;p38"/>
          <p:cNvGrpSpPr/>
          <p:nvPr/>
        </p:nvGrpSpPr>
        <p:grpSpPr>
          <a:xfrm rot="5400000">
            <a:off x="-1482580" y="1482595"/>
            <a:ext cx="5143715" cy="2178595"/>
            <a:chOff x="918675" y="2170075"/>
            <a:chExt cx="1582000" cy="614225"/>
          </a:xfrm>
        </p:grpSpPr>
        <p:sp>
          <p:nvSpPr>
            <p:cNvPr id="261" name="Google Shape;261;p38"/>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38"/>
          <p:cNvGrpSpPr/>
          <p:nvPr/>
        </p:nvGrpSpPr>
        <p:grpSpPr>
          <a:xfrm rot="5400000">
            <a:off x="5840082" y="1853202"/>
            <a:ext cx="5170773" cy="1437088"/>
            <a:chOff x="961825" y="1874825"/>
            <a:chExt cx="1540250" cy="304500"/>
          </a:xfrm>
        </p:grpSpPr>
        <p:sp>
          <p:nvSpPr>
            <p:cNvPr id="265" name="Google Shape;265;p38"/>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8"/>
          <p:cNvSpPr txBox="1"/>
          <p:nvPr>
            <p:ph type="title"/>
          </p:nvPr>
        </p:nvSpPr>
        <p:spPr>
          <a:xfrm>
            <a:off x="1173727" y="2986750"/>
            <a:ext cx="2326500" cy="497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666666"/>
              </a:buClr>
              <a:buSzPts val="1800"/>
              <a:buNone/>
              <a:defRPr b="1" sz="1800">
                <a:solidFill>
                  <a:srgbClr val="666666"/>
                </a:solidFill>
              </a:defRPr>
            </a:lvl1pPr>
            <a:lvl2pPr lvl="1" rtl="0" algn="r">
              <a:spcBef>
                <a:spcPts val="0"/>
              </a:spcBef>
              <a:spcAft>
                <a:spcPts val="0"/>
              </a:spcAft>
              <a:buClr>
                <a:srgbClr val="FF883E"/>
              </a:buClr>
              <a:buSzPts val="1400"/>
              <a:buNone/>
              <a:defRPr sz="1400">
                <a:solidFill>
                  <a:srgbClr val="FF883E"/>
                </a:solidFill>
              </a:defRPr>
            </a:lvl2pPr>
            <a:lvl3pPr lvl="2" rtl="0" algn="r">
              <a:spcBef>
                <a:spcPts val="0"/>
              </a:spcBef>
              <a:spcAft>
                <a:spcPts val="0"/>
              </a:spcAft>
              <a:buClr>
                <a:srgbClr val="FF883E"/>
              </a:buClr>
              <a:buSzPts val="1400"/>
              <a:buNone/>
              <a:defRPr sz="1400">
                <a:solidFill>
                  <a:srgbClr val="FF883E"/>
                </a:solidFill>
              </a:defRPr>
            </a:lvl3pPr>
            <a:lvl4pPr lvl="3" rtl="0" algn="r">
              <a:spcBef>
                <a:spcPts val="0"/>
              </a:spcBef>
              <a:spcAft>
                <a:spcPts val="0"/>
              </a:spcAft>
              <a:buClr>
                <a:srgbClr val="FF883E"/>
              </a:buClr>
              <a:buSzPts val="1400"/>
              <a:buNone/>
              <a:defRPr sz="1400">
                <a:solidFill>
                  <a:srgbClr val="FF883E"/>
                </a:solidFill>
              </a:defRPr>
            </a:lvl4pPr>
            <a:lvl5pPr lvl="4" rtl="0" algn="r">
              <a:spcBef>
                <a:spcPts val="0"/>
              </a:spcBef>
              <a:spcAft>
                <a:spcPts val="0"/>
              </a:spcAft>
              <a:buClr>
                <a:srgbClr val="FF883E"/>
              </a:buClr>
              <a:buSzPts val="1400"/>
              <a:buNone/>
              <a:defRPr sz="1400">
                <a:solidFill>
                  <a:srgbClr val="FF883E"/>
                </a:solidFill>
              </a:defRPr>
            </a:lvl5pPr>
            <a:lvl6pPr lvl="5" rtl="0" algn="r">
              <a:spcBef>
                <a:spcPts val="0"/>
              </a:spcBef>
              <a:spcAft>
                <a:spcPts val="0"/>
              </a:spcAft>
              <a:buClr>
                <a:srgbClr val="FF883E"/>
              </a:buClr>
              <a:buSzPts val="1400"/>
              <a:buNone/>
              <a:defRPr sz="1400">
                <a:solidFill>
                  <a:srgbClr val="FF883E"/>
                </a:solidFill>
              </a:defRPr>
            </a:lvl6pPr>
            <a:lvl7pPr lvl="6" rtl="0" algn="r">
              <a:spcBef>
                <a:spcPts val="0"/>
              </a:spcBef>
              <a:spcAft>
                <a:spcPts val="0"/>
              </a:spcAft>
              <a:buClr>
                <a:srgbClr val="FF883E"/>
              </a:buClr>
              <a:buSzPts val="1400"/>
              <a:buNone/>
              <a:defRPr sz="1400">
                <a:solidFill>
                  <a:srgbClr val="FF883E"/>
                </a:solidFill>
              </a:defRPr>
            </a:lvl7pPr>
            <a:lvl8pPr lvl="7" rtl="0" algn="r">
              <a:spcBef>
                <a:spcPts val="0"/>
              </a:spcBef>
              <a:spcAft>
                <a:spcPts val="0"/>
              </a:spcAft>
              <a:buClr>
                <a:srgbClr val="FF883E"/>
              </a:buClr>
              <a:buSzPts val="1400"/>
              <a:buNone/>
              <a:defRPr sz="1400">
                <a:solidFill>
                  <a:srgbClr val="FF883E"/>
                </a:solidFill>
              </a:defRPr>
            </a:lvl8pPr>
            <a:lvl9pPr lvl="8" rtl="0" algn="r">
              <a:spcBef>
                <a:spcPts val="0"/>
              </a:spcBef>
              <a:spcAft>
                <a:spcPts val="0"/>
              </a:spcAft>
              <a:buClr>
                <a:srgbClr val="FF883E"/>
              </a:buClr>
              <a:buSzPts val="1400"/>
              <a:buNone/>
              <a:defRPr sz="1400">
                <a:solidFill>
                  <a:srgbClr val="FF883E"/>
                </a:solidFill>
              </a:defRPr>
            </a:lvl9pPr>
          </a:lstStyle>
          <a:p/>
        </p:txBody>
      </p:sp>
      <p:sp>
        <p:nvSpPr>
          <p:cNvPr id="269" name="Google Shape;269;p38"/>
          <p:cNvSpPr txBox="1"/>
          <p:nvPr>
            <p:ph idx="1" type="subTitle"/>
          </p:nvPr>
        </p:nvSpPr>
        <p:spPr>
          <a:xfrm>
            <a:off x="1173727" y="3445596"/>
            <a:ext cx="23265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
        <p:nvSpPr>
          <p:cNvPr id="270" name="Google Shape;270;p38"/>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amp; text with lateral waves 1">
  <p:cSld name="BLANK_1_1_1_1_1">
    <p:spTree>
      <p:nvGrpSpPr>
        <p:cNvPr id="271" name="Shape 271"/>
        <p:cNvGrpSpPr/>
        <p:nvPr/>
      </p:nvGrpSpPr>
      <p:grpSpPr>
        <a:xfrm>
          <a:off x="0" y="0"/>
          <a:ext cx="0" cy="0"/>
          <a:chOff x="0" y="0"/>
          <a:chExt cx="0" cy="0"/>
        </a:xfrm>
      </p:grpSpPr>
      <p:sp>
        <p:nvSpPr>
          <p:cNvPr id="272" name="Google Shape;272;p39"/>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n"/>
              <a:t>‹#›</a:t>
            </a:fld>
            <a:endParaRPr/>
          </a:p>
        </p:txBody>
      </p:sp>
      <p:grpSp>
        <p:nvGrpSpPr>
          <p:cNvPr id="273" name="Google Shape;273;p39"/>
          <p:cNvGrpSpPr/>
          <p:nvPr/>
        </p:nvGrpSpPr>
        <p:grpSpPr>
          <a:xfrm rot="5400000">
            <a:off x="-1482580" y="1482595"/>
            <a:ext cx="5143715" cy="2178595"/>
            <a:chOff x="918675" y="2170075"/>
            <a:chExt cx="1582000" cy="614225"/>
          </a:xfrm>
        </p:grpSpPr>
        <p:sp>
          <p:nvSpPr>
            <p:cNvPr id="274" name="Google Shape;274;p39"/>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9"/>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39"/>
          <p:cNvGrpSpPr/>
          <p:nvPr/>
        </p:nvGrpSpPr>
        <p:grpSpPr>
          <a:xfrm rot="5400000">
            <a:off x="5840082" y="1853202"/>
            <a:ext cx="5170773" cy="1437088"/>
            <a:chOff x="961825" y="1874825"/>
            <a:chExt cx="1540250" cy="304500"/>
          </a:xfrm>
        </p:grpSpPr>
        <p:sp>
          <p:nvSpPr>
            <p:cNvPr id="278" name="Google Shape;278;p39"/>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9"/>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9"/>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39"/>
          <p:cNvSpPr txBox="1"/>
          <p:nvPr>
            <p:ph hasCustomPrompt="1" type="title"/>
          </p:nvPr>
        </p:nvSpPr>
        <p:spPr>
          <a:xfrm>
            <a:off x="742950" y="751852"/>
            <a:ext cx="7729500" cy="82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282" name="Google Shape;282;p39"/>
          <p:cNvSpPr txBox="1"/>
          <p:nvPr>
            <p:ph idx="1" type="subTitle"/>
          </p:nvPr>
        </p:nvSpPr>
        <p:spPr>
          <a:xfrm>
            <a:off x="892025" y="1422650"/>
            <a:ext cx="73599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
        <p:nvSpPr>
          <p:cNvPr id="283" name="Google Shape;283;p39"/>
          <p:cNvSpPr txBox="1"/>
          <p:nvPr>
            <p:ph hasCustomPrompt="1" idx="2" type="title"/>
          </p:nvPr>
        </p:nvSpPr>
        <p:spPr>
          <a:xfrm>
            <a:off x="742950" y="1968652"/>
            <a:ext cx="7729500" cy="82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284" name="Google Shape;284;p39"/>
          <p:cNvSpPr txBox="1"/>
          <p:nvPr>
            <p:ph idx="3" type="subTitle"/>
          </p:nvPr>
        </p:nvSpPr>
        <p:spPr>
          <a:xfrm>
            <a:off x="892025" y="2639450"/>
            <a:ext cx="73599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
        <p:nvSpPr>
          <p:cNvPr id="285" name="Google Shape;285;p39"/>
          <p:cNvSpPr txBox="1"/>
          <p:nvPr>
            <p:ph hasCustomPrompt="1" idx="4" type="title"/>
          </p:nvPr>
        </p:nvSpPr>
        <p:spPr>
          <a:xfrm>
            <a:off x="742950" y="3185452"/>
            <a:ext cx="7729500" cy="82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286" name="Google Shape;286;p39"/>
          <p:cNvSpPr txBox="1"/>
          <p:nvPr>
            <p:ph idx="5" type="subTitle"/>
          </p:nvPr>
        </p:nvSpPr>
        <p:spPr>
          <a:xfrm>
            <a:off x="892025" y="3856250"/>
            <a:ext cx="73599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
        <p:nvSpPr>
          <p:cNvPr id="287" name="Google Shape;287;p39"/>
          <p:cNvSpPr txBox="1"/>
          <p:nvPr>
            <p:ph idx="6"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1" type="blank">
  <p:cSld name="BLANK">
    <p:spTree>
      <p:nvGrpSpPr>
        <p:cNvPr id="288" name="Shape 288"/>
        <p:cNvGrpSpPr/>
        <p:nvPr/>
      </p:nvGrpSpPr>
      <p:grpSpPr>
        <a:xfrm>
          <a:off x="0" y="0"/>
          <a:ext cx="0" cy="0"/>
          <a:chOff x="0" y="0"/>
          <a:chExt cx="0" cy="0"/>
        </a:xfrm>
      </p:grpSpPr>
      <p:sp>
        <p:nvSpPr>
          <p:cNvPr id="289" name="Google Shape;289;p40"/>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4.xml"/><Relationship Id="rId22" Type="http://schemas.openxmlformats.org/officeDocument/2006/relationships/slideLayout" Target="../slideLayouts/slideLayout36.xml"/><Relationship Id="rId21" Type="http://schemas.openxmlformats.org/officeDocument/2006/relationships/slideLayout" Target="../slideLayouts/slideLayout35.xml"/><Relationship Id="rId24" Type="http://schemas.openxmlformats.org/officeDocument/2006/relationships/slideLayout" Target="../slideLayouts/slideLayout38.xml"/><Relationship Id="rId23" Type="http://schemas.openxmlformats.org/officeDocument/2006/relationships/slideLayout" Target="../slideLayouts/slideLayout37.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25" Type="http://schemas.openxmlformats.org/officeDocument/2006/relationships/theme" Target="../theme/theme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19" Type="http://schemas.openxmlformats.org/officeDocument/2006/relationships/slideLayout" Target="../slideLayouts/slideLayout33.xml"/><Relationship Id="rId1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noFill/>
      </p:bgPr>
    </p:bg>
    <p:spTree>
      <p:nvGrpSpPr>
        <p:cNvPr id="100" name="Shape 100"/>
        <p:cNvGrpSpPr/>
        <p:nvPr/>
      </p:nvGrpSpPr>
      <p:grpSpPr>
        <a:xfrm>
          <a:off x="0" y="0"/>
          <a:ext cx="0" cy="0"/>
          <a:chOff x="0" y="0"/>
          <a:chExt cx="0" cy="0"/>
        </a:xfrm>
      </p:grpSpPr>
      <p:sp>
        <p:nvSpPr>
          <p:cNvPr id="101" name="Google Shape;101;p16"/>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1pPr>
            <a:lvl2pPr lvl="1"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2pPr>
            <a:lvl3pPr lvl="2"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3pPr>
            <a:lvl4pPr lvl="3"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4pPr>
            <a:lvl5pPr lvl="4"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5pPr>
            <a:lvl6pPr lvl="5"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6pPr>
            <a:lvl7pPr lvl="6"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7pPr>
            <a:lvl8pPr lvl="7"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8pPr>
            <a:lvl9pPr lvl="8"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9pPr>
          </a:lstStyle>
          <a:p/>
        </p:txBody>
      </p:sp>
      <p:sp>
        <p:nvSpPr>
          <p:cNvPr id="102" name="Google Shape;102;p16"/>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1pPr>
            <a:lvl2pPr indent="-317500" lvl="1" marL="9144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2pPr>
            <a:lvl3pPr indent="-317500" lvl="2" marL="13716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3pPr>
            <a:lvl4pPr indent="-317500" lvl="3" marL="18288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4pPr>
            <a:lvl5pPr indent="-317500" lvl="4" marL="22860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5pPr>
            <a:lvl6pPr indent="-317500" lvl="5" marL="27432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6pPr>
            <a:lvl7pPr indent="-317500" lvl="6" marL="32004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7pPr>
            <a:lvl8pPr indent="-317500" lvl="7" marL="36576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8pPr>
            <a:lvl9pPr indent="-317500" lvl="8" marL="41148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9pPr>
          </a:lstStyle>
          <a:p/>
        </p:txBody>
      </p:sp>
      <p:sp>
        <p:nvSpPr>
          <p:cNvPr id="103" name="Google Shape;103;p16"/>
          <p:cNvSpPr txBox="1"/>
          <p:nvPr>
            <p:ph idx="12" type="sldNum"/>
          </p:nvPr>
        </p:nvSpPr>
        <p:spPr>
          <a:xfrm>
            <a:off x="8299934" y="459180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bit.ly/2X9RQ9U"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type="ctrTitle"/>
          </p:nvPr>
        </p:nvSpPr>
        <p:spPr>
          <a:xfrm>
            <a:off x="2176750" y="1856250"/>
            <a:ext cx="6809100" cy="1431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a:solidFill>
                  <a:srgbClr val="434343"/>
                </a:solidFill>
              </a:rPr>
              <a:t>Swimming &amp; Staying Cozy :)</a:t>
            </a:r>
            <a:endParaRPr>
              <a:solidFill>
                <a:srgbClr val="434343"/>
              </a:solidFill>
            </a:endParaRPr>
          </a:p>
          <a:p>
            <a:pPr indent="0" lvl="0" marL="0" rtl="0" algn="r">
              <a:spcBef>
                <a:spcPts val="0"/>
              </a:spcBef>
              <a:spcAft>
                <a:spcPts val="0"/>
              </a:spcAft>
              <a:buClr>
                <a:srgbClr val="000000"/>
              </a:buClr>
              <a:buSzPts val="1100"/>
              <a:buFont typeface="Arial"/>
              <a:buNone/>
            </a:pPr>
            <a:r>
              <a:rPr b="0" lang="en" sz="1800">
                <a:solidFill>
                  <a:srgbClr val="434343"/>
                </a:solidFill>
                <a:latin typeface="Montserrat"/>
                <a:ea typeface="Montserrat"/>
                <a:cs typeface="Montserrat"/>
                <a:sym typeface="Montserrat"/>
              </a:rPr>
              <a:t>Noor Aftab</a:t>
            </a:r>
            <a:r>
              <a:rPr lang="en">
                <a:solidFill>
                  <a:srgbClr val="434343"/>
                </a:solidFill>
              </a:rPr>
              <a:t> </a:t>
            </a:r>
            <a:endParaRPr sz="3000">
              <a:solidFill>
                <a:srgbClr val="434343"/>
              </a:solidFill>
              <a:latin typeface="Montserrat ExtraBold"/>
              <a:ea typeface="Montserrat ExtraBold"/>
              <a:cs typeface="Montserrat ExtraBold"/>
              <a:sym typeface="Montserrat ExtraBold"/>
            </a:endParaRPr>
          </a:p>
        </p:txBody>
      </p:sp>
      <p:pic>
        <p:nvPicPr>
          <p:cNvPr id="295" name="Google Shape;295;p41"/>
          <p:cNvPicPr preferRelativeResize="0"/>
          <p:nvPr/>
        </p:nvPicPr>
        <p:blipFill>
          <a:blip r:embed="rId3">
            <a:alphaModFix/>
          </a:blip>
          <a:stretch>
            <a:fillRect/>
          </a:stretch>
        </p:blipFill>
        <p:spPr>
          <a:xfrm>
            <a:off x="656625" y="1205475"/>
            <a:ext cx="2306575" cy="230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9" name="Shape 299"/>
        <p:cNvGrpSpPr/>
        <p:nvPr/>
      </p:nvGrpSpPr>
      <p:grpSpPr>
        <a:xfrm>
          <a:off x="0" y="0"/>
          <a:ext cx="0" cy="0"/>
          <a:chOff x="0" y="0"/>
          <a:chExt cx="0" cy="0"/>
        </a:xfrm>
      </p:grpSpPr>
      <p:sp>
        <p:nvSpPr>
          <p:cNvPr id="300" name="Google Shape;300;p42"/>
          <p:cNvSpPr txBox="1"/>
          <p:nvPr>
            <p:ph type="title"/>
          </p:nvPr>
        </p:nvSpPr>
        <p:spPr>
          <a:xfrm>
            <a:off x="-118950" y="1023550"/>
            <a:ext cx="7591500" cy="482400"/>
          </a:xfrm>
          <a:prstGeom prst="rect">
            <a:avLst/>
          </a:prstGeom>
        </p:spPr>
        <p:txBody>
          <a:bodyPr anchorCtr="0" anchor="b" bIns="91425" lIns="91425" spcFirstLastPara="1" rIns="91425" wrap="square" tIns="91425">
            <a:noAutofit/>
          </a:bodyPr>
          <a:lstStyle/>
          <a:p>
            <a:pPr indent="0" lvl="0" marL="0" rtl="0" algn="r">
              <a:spcBef>
                <a:spcPts val="600"/>
              </a:spcBef>
              <a:spcAft>
                <a:spcPts val="0"/>
              </a:spcAft>
              <a:buNone/>
            </a:pPr>
            <a:r>
              <a:rPr lang="en"/>
              <a:t>Agenda!</a:t>
            </a:r>
            <a:endParaRPr sz="1400">
              <a:solidFill>
                <a:srgbClr val="CC4A4A"/>
              </a:solidFill>
            </a:endParaRPr>
          </a:p>
        </p:txBody>
      </p:sp>
      <p:sp>
        <p:nvSpPr>
          <p:cNvPr id="301" name="Google Shape;301;p42"/>
          <p:cNvSpPr txBox="1"/>
          <p:nvPr/>
        </p:nvSpPr>
        <p:spPr>
          <a:xfrm>
            <a:off x="5481750" y="1277350"/>
            <a:ext cx="1990800" cy="325200"/>
          </a:xfrm>
          <a:prstGeom prst="rect">
            <a:avLst/>
          </a:prstGeom>
          <a:noFill/>
          <a:ln>
            <a:noFill/>
          </a:ln>
        </p:spPr>
        <p:txBody>
          <a:bodyPr anchorCtr="0" anchor="t" bIns="91425" lIns="91425" spcFirstLastPara="1" rIns="91425" wrap="square" tIns="91425">
            <a:noAutofit/>
          </a:bodyPr>
          <a:lstStyle/>
          <a:p>
            <a:pPr indent="0" lvl="0" marL="0" rtl="0" algn="r">
              <a:spcBef>
                <a:spcPts val="600"/>
              </a:spcBef>
              <a:spcAft>
                <a:spcPts val="0"/>
              </a:spcAft>
              <a:buNone/>
            </a:pPr>
            <a:r>
              <a:rPr b="1" lang="en" sz="1800">
                <a:solidFill>
                  <a:srgbClr val="FF883E"/>
                </a:solidFill>
                <a:latin typeface="Montserrat"/>
                <a:ea typeface="Montserrat"/>
                <a:cs typeface="Montserrat"/>
                <a:sym typeface="Montserrat"/>
              </a:rPr>
              <a:t>1.</a:t>
            </a:r>
            <a:r>
              <a:rPr b="1" lang="en" sz="1800">
                <a:solidFill>
                  <a:srgbClr val="666666"/>
                </a:solidFill>
                <a:latin typeface="Montserrat"/>
                <a:ea typeface="Montserrat"/>
                <a:cs typeface="Montserrat"/>
                <a:sym typeface="Montserrat"/>
              </a:rPr>
              <a:t> </a:t>
            </a:r>
            <a:r>
              <a:rPr b="1" lang="en" sz="1800">
                <a:solidFill>
                  <a:srgbClr val="666666"/>
                </a:solidFill>
                <a:latin typeface="Montserrat"/>
                <a:ea typeface="Montserrat"/>
                <a:cs typeface="Montserrat"/>
                <a:sym typeface="Montserrat"/>
              </a:rPr>
              <a:t>Q</a:t>
            </a:r>
            <a:endParaRPr b="1" sz="1200">
              <a:solidFill>
                <a:srgbClr val="666666"/>
              </a:solidFill>
              <a:latin typeface="Montserrat"/>
              <a:ea typeface="Montserrat"/>
              <a:cs typeface="Montserrat"/>
              <a:sym typeface="Montserrat"/>
            </a:endParaRPr>
          </a:p>
        </p:txBody>
      </p:sp>
      <p:sp>
        <p:nvSpPr>
          <p:cNvPr id="302" name="Google Shape;302;p42"/>
          <p:cNvSpPr txBox="1"/>
          <p:nvPr/>
        </p:nvSpPr>
        <p:spPr>
          <a:xfrm>
            <a:off x="5481750" y="1927750"/>
            <a:ext cx="1990800" cy="325200"/>
          </a:xfrm>
          <a:prstGeom prst="rect">
            <a:avLst/>
          </a:prstGeom>
          <a:noFill/>
          <a:ln>
            <a:noFill/>
          </a:ln>
        </p:spPr>
        <p:txBody>
          <a:bodyPr anchorCtr="0" anchor="t" bIns="91425" lIns="91425" spcFirstLastPara="1" rIns="91425" wrap="square" tIns="91425">
            <a:noAutofit/>
          </a:bodyPr>
          <a:lstStyle/>
          <a:p>
            <a:pPr indent="0" lvl="0" marL="0" rtl="0" algn="r">
              <a:spcBef>
                <a:spcPts val="600"/>
              </a:spcBef>
              <a:spcAft>
                <a:spcPts val="0"/>
              </a:spcAft>
              <a:buNone/>
            </a:pPr>
            <a:r>
              <a:rPr b="1" lang="en" sz="1800">
                <a:solidFill>
                  <a:srgbClr val="FF883E"/>
                </a:solidFill>
                <a:latin typeface="Montserrat"/>
                <a:ea typeface="Montserrat"/>
                <a:cs typeface="Montserrat"/>
                <a:sym typeface="Montserrat"/>
              </a:rPr>
              <a:t>3.</a:t>
            </a:r>
            <a:r>
              <a:rPr b="1" lang="en" sz="1800">
                <a:solidFill>
                  <a:srgbClr val="666666"/>
                </a:solidFill>
                <a:latin typeface="Montserrat"/>
                <a:ea typeface="Montserrat"/>
                <a:cs typeface="Montserrat"/>
                <a:sym typeface="Montserrat"/>
              </a:rPr>
              <a:t> R + I</a:t>
            </a:r>
            <a:endParaRPr b="1" sz="1800">
              <a:solidFill>
                <a:srgbClr val="666666"/>
              </a:solidFill>
              <a:latin typeface="Montserrat"/>
              <a:ea typeface="Montserrat"/>
              <a:cs typeface="Montserrat"/>
              <a:sym typeface="Montserrat"/>
            </a:endParaRPr>
          </a:p>
          <a:p>
            <a:pPr indent="0" lvl="0" marL="0" rtl="0" algn="r">
              <a:spcBef>
                <a:spcPts val="0"/>
              </a:spcBef>
              <a:spcAft>
                <a:spcPts val="0"/>
              </a:spcAft>
              <a:buNone/>
            </a:pPr>
            <a:r>
              <a:t/>
            </a:r>
            <a:endParaRPr b="1" sz="1200">
              <a:solidFill>
                <a:srgbClr val="666666"/>
              </a:solidFill>
              <a:latin typeface="Montserrat"/>
              <a:ea typeface="Montserrat"/>
              <a:cs typeface="Montserrat"/>
              <a:sym typeface="Montserrat"/>
            </a:endParaRPr>
          </a:p>
        </p:txBody>
      </p:sp>
      <p:sp>
        <p:nvSpPr>
          <p:cNvPr id="303" name="Google Shape;303;p42"/>
          <p:cNvSpPr txBox="1"/>
          <p:nvPr/>
        </p:nvSpPr>
        <p:spPr>
          <a:xfrm>
            <a:off x="5481750" y="1602550"/>
            <a:ext cx="1990800" cy="325200"/>
          </a:xfrm>
          <a:prstGeom prst="rect">
            <a:avLst/>
          </a:prstGeom>
          <a:noFill/>
          <a:ln>
            <a:noFill/>
          </a:ln>
        </p:spPr>
        <p:txBody>
          <a:bodyPr anchorCtr="0" anchor="t" bIns="91425" lIns="91425" spcFirstLastPara="1" rIns="91425" wrap="square" tIns="91425">
            <a:noAutofit/>
          </a:bodyPr>
          <a:lstStyle/>
          <a:p>
            <a:pPr indent="0" lvl="0" marL="0" rtl="0" algn="r">
              <a:spcBef>
                <a:spcPts val="600"/>
              </a:spcBef>
              <a:spcAft>
                <a:spcPts val="0"/>
              </a:spcAft>
              <a:buNone/>
            </a:pPr>
            <a:r>
              <a:rPr b="1" lang="en" sz="1800">
                <a:solidFill>
                  <a:srgbClr val="FF883E"/>
                </a:solidFill>
                <a:latin typeface="Montserrat"/>
                <a:ea typeface="Montserrat"/>
                <a:cs typeface="Montserrat"/>
                <a:sym typeface="Montserrat"/>
              </a:rPr>
              <a:t>2.</a:t>
            </a:r>
            <a:r>
              <a:rPr b="1" lang="en" sz="1800">
                <a:solidFill>
                  <a:srgbClr val="666666"/>
                </a:solidFill>
                <a:latin typeface="Montserrat"/>
                <a:ea typeface="Montserrat"/>
                <a:cs typeface="Montserrat"/>
                <a:sym typeface="Montserrat"/>
              </a:rPr>
              <a:t> M</a:t>
            </a:r>
            <a:endParaRPr b="1" sz="1800">
              <a:solidFill>
                <a:srgbClr val="666666"/>
              </a:solidFill>
              <a:latin typeface="Montserrat"/>
              <a:ea typeface="Montserrat"/>
              <a:cs typeface="Montserrat"/>
              <a:sym typeface="Montserrat"/>
            </a:endParaRPr>
          </a:p>
          <a:p>
            <a:pPr indent="0" lvl="0" marL="0" rtl="0" algn="r">
              <a:spcBef>
                <a:spcPts val="0"/>
              </a:spcBef>
              <a:spcAft>
                <a:spcPts val="0"/>
              </a:spcAft>
              <a:buNone/>
            </a:pPr>
            <a:r>
              <a:t/>
            </a:r>
            <a:endParaRPr b="1" sz="1200">
              <a:solidFill>
                <a:srgbClr val="666666"/>
              </a:solidFill>
              <a:latin typeface="Montserrat"/>
              <a:ea typeface="Montserrat"/>
              <a:cs typeface="Montserrat"/>
              <a:sym typeface="Montserrat"/>
            </a:endParaRPr>
          </a:p>
        </p:txBody>
      </p:sp>
      <p:sp>
        <p:nvSpPr>
          <p:cNvPr id="304" name="Google Shape;304;p42"/>
          <p:cNvSpPr txBox="1"/>
          <p:nvPr/>
        </p:nvSpPr>
        <p:spPr>
          <a:xfrm>
            <a:off x="5481750" y="2235950"/>
            <a:ext cx="1990800" cy="325200"/>
          </a:xfrm>
          <a:prstGeom prst="rect">
            <a:avLst/>
          </a:prstGeom>
          <a:noFill/>
          <a:ln>
            <a:noFill/>
          </a:ln>
        </p:spPr>
        <p:txBody>
          <a:bodyPr anchorCtr="0" anchor="t" bIns="91425" lIns="91425" spcFirstLastPara="1" rIns="91425" wrap="square" tIns="91425">
            <a:noAutofit/>
          </a:bodyPr>
          <a:lstStyle/>
          <a:p>
            <a:pPr indent="0" lvl="0" marL="0" rtl="0" algn="r">
              <a:spcBef>
                <a:spcPts val="600"/>
              </a:spcBef>
              <a:spcAft>
                <a:spcPts val="0"/>
              </a:spcAft>
              <a:buNone/>
            </a:pPr>
            <a:r>
              <a:rPr b="1" lang="en" sz="1800">
                <a:solidFill>
                  <a:srgbClr val="FF883E"/>
                </a:solidFill>
                <a:latin typeface="Montserrat"/>
                <a:ea typeface="Montserrat"/>
                <a:cs typeface="Montserrat"/>
                <a:sym typeface="Montserrat"/>
              </a:rPr>
              <a:t>4.</a:t>
            </a:r>
            <a:r>
              <a:rPr b="1" lang="en" sz="1800">
                <a:solidFill>
                  <a:srgbClr val="666666"/>
                </a:solidFill>
                <a:latin typeface="Montserrat"/>
                <a:ea typeface="Montserrat"/>
                <a:cs typeface="Montserrat"/>
                <a:sym typeface="Montserrat"/>
              </a:rPr>
              <a:t> </a:t>
            </a:r>
            <a:r>
              <a:rPr b="1" lang="en" sz="1800">
                <a:solidFill>
                  <a:srgbClr val="666666"/>
                </a:solidFill>
                <a:latin typeface="Montserrat"/>
                <a:ea typeface="Montserrat"/>
                <a:cs typeface="Montserrat"/>
                <a:sym typeface="Montserrat"/>
              </a:rPr>
              <a:t>Iteration Q</a:t>
            </a:r>
            <a:endParaRPr b="1" sz="1200">
              <a:solidFill>
                <a:srgbClr val="666666"/>
              </a:solidFill>
              <a:latin typeface="Montserrat"/>
              <a:ea typeface="Montserrat"/>
              <a:cs typeface="Montserrat"/>
              <a:sym typeface="Montserrat"/>
            </a:endParaRPr>
          </a:p>
        </p:txBody>
      </p:sp>
      <p:sp>
        <p:nvSpPr>
          <p:cNvPr id="305" name="Google Shape;305;p42"/>
          <p:cNvSpPr txBox="1"/>
          <p:nvPr/>
        </p:nvSpPr>
        <p:spPr>
          <a:xfrm>
            <a:off x="5292400" y="2886350"/>
            <a:ext cx="2180100" cy="325200"/>
          </a:xfrm>
          <a:prstGeom prst="rect">
            <a:avLst/>
          </a:prstGeom>
          <a:noFill/>
          <a:ln>
            <a:noFill/>
          </a:ln>
        </p:spPr>
        <p:txBody>
          <a:bodyPr anchorCtr="0" anchor="t" bIns="91425" lIns="91425" spcFirstLastPara="1" rIns="91425" wrap="square" tIns="91425">
            <a:noAutofit/>
          </a:bodyPr>
          <a:lstStyle/>
          <a:p>
            <a:pPr indent="0" lvl="0" marL="0" rtl="0" algn="r">
              <a:spcBef>
                <a:spcPts val="600"/>
              </a:spcBef>
              <a:spcAft>
                <a:spcPts val="0"/>
              </a:spcAft>
              <a:buNone/>
            </a:pPr>
            <a:r>
              <a:rPr b="1" lang="en" sz="1800">
                <a:solidFill>
                  <a:srgbClr val="FF883E"/>
                </a:solidFill>
                <a:latin typeface="Montserrat"/>
                <a:ea typeface="Montserrat"/>
                <a:cs typeface="Montserrat"/>
                <a:sym typeface="Montserrat"/>
              </a:rPr>
              <a:t>6.</a:t>
            </a:r>
            <a:r>
              <a:rPr b="1" lang="en" sz="1800">
                <a:solidFill>
                  <a:srgbClr val="666666"/>
                </a:solidFill>
                <a:latin typeface="Montserrat"/>
                <a:ea typeface="Montserrat"/>
                <a:cs typeface="Montserrat"/>
                <a:sym typeface="Montserrat"/>
              </a:rPr>
              <a:t> Iteration R + I</a:t>
            </a:r>
            <a:endParaRPr b="1" sz="1800">
              <a:solidFill>
                <a:srgbClr val="666666"/>
              </a:solidFill>
              <a:latin typeface="Montserrat"/>
              <a:ea typeface="Montserrat"/>
              <a:cs typeface="Montserrat"/>
              <a:sym typeface="Montserrat"/>
            </a:endParaRPr>
          </a:p>
          <a:p>
            <a:pPr indent="0" lvl="0" marL="0" rtl="0" algn="r">
              <a:spcBef>
                <a:spcPts val="0"/>
              </a:spcBef>
              <a:spcAft>
                <a:spcPts val="0"/>
              </a:spcAft>
              <a:buNone/>
            </a:pPr>
            <a:r>
              <a:t/>
            </a:r>
            <a:endParaRPr b="1" sz="1200">
              <a:solidFill>
                <a:srgbClr val="666666"/>
              </a:solidFill>
              <a:latin typeface="Montserrat"/>
              <a:ea typeface="Montserrat"/>
              <a:cs typeface="Montserrat"/>
              <a:sym typeface="Montserrat"/>
            </a:endParaRPr>
          </a:p>
        </p:txBody>
      </p:sp>
      <p:sp>
        <p:nvSpPr>
          <p:cNvPr id="306" name="Google Shape;306;p42"/>
          <p:cNvSpPr txBox="1"/>
          <p:nvPr/>
        </p:nvSpPr>
        <p:spPr>
          <a:xfrm>
            <a:off x="5481750" y="2561150"/>
            <a:ext cx="1990800" cy="325200"/>
          </a:xfrm>
          <a:prstGeom prst="rect">
            <a:avLst/>
          </a:prstGeom>
          <a:noFill/>
          <a:ln>
            <a:noFill/>
          </a:ln>
        </p:spPr>
        <p:txBody>
          <a:bodyPr anchorCtr="0" anchor="t" bIns="91425" lIns="91425" spcFirstLastPara="1" rIns="91425" wrap="square" tIns="91425">
            <a:noAutofit/>
          </a:bodyPr>
          <a:lstStyle/>
          <a:p>
            <a:pPr indent="0" lvl="0" marL="0" rtl="0" algn="r">
              <a:spcBef>
                <a:spcPts val="600"/>
              </a:spcBef>
              <a:spcAft>
                <a:spcPts val="0"/>
              </a:spcAft>
              <a:buNone/>
            </a:pPr>
            <a:r>
              <a:rPr b="1" lang="en" sz="1800">
                <a:solidFill>
                  <a:srgbClr val="FF883E"/>
                </a:solidFill>
                <a:latin typeface="Montserrat"/>
                <a:ea typeface="Montserrat"/>
                <a:cs typeface="Montserrat"/>
                <a:sym typeface="Montserrat"/>
              </a:rPr>
              <a:t>5.</a:t>
            </a:r>
            <a:r>
              <a:rPr b="1" lang="en" sz="1800">
                <a:solidFill>
                  <a:srgbClr val="666666"/>
                </a:solidFill>
                <a:latin typeface="Montserrat"/>
                <a:ea typeface="Montserrat"/>
                <a:cs typeface="Montserrat"/>
                <a:sym typeface="Montserrat"/>
              </a:rPr>
              <a:t> Iteration M</a:t>
            </a:r>
            <a:endParaRPr b="1" sz="1800">
              <a:solidFill>
                <a:srgbClr val="666666"/>
              </a:solidFill>
              <a:latin typeface="Montserrat"/>
              <a:ea typeface="Montserrat"/>
              <a:cs typeface="Montserrat"/>
              <a:sym typeface="Montserrat"/>
            </a:endParaRPr>
          </a:p>
          <a:p>
            <a:pPr indent="0" lvl="0" marL="0" rtl="0" algn="r">
              <a:spcBef>
                <a:spcPts val="0"/>
              </a:spcBef>
              <a:spcAft>
                <a:spcPts val="0"/>
              </a:spcAft>
              <a:buNone/>
            </a:pPr>
            <a:r>
              <a:t/>
            </a:r>
            <a:endParaRPr b="1" sz="1200">
              <a:solidFill>
                <a:srgbClr val="666666"/>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742950" y="149777"/>
            <a:ext cx="7729500" cy="8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rPr>
              <a:t>Question</a:t>
            </a:r>
            <a:endParaRPr>
              <a:solidFill>
                <a:srgbClr val="434343"/>
              </a:solidFill>
            </a:endParaRPr>
          </a:p>
        </p:txBody>
      </p:sp>
      <p:sp>
        <p:nvSpPr>
          <p:cNvPr id="312" name="Google Shape;312;p43"/>
          <p:cNvSpPr txBox="1"/>
          <p:nvPr>
            <p:ph idx="4" type="title"/>
          </p:nvPr>
        </p:nvSpPr>
        <p:spPr>
          <a:xfrm>
            <a:off x="816875" y="1638600"/>
            <a:ext cx="7495200" cy="262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rPr>
              <a:t>In the past year, what were the most comfortable days to go swimming in the average pool in South Hadley?</a:t>
            </a:r>
            <a:endParaRPr sz="3000">
              <a:solidFill>
                <a:srgbClr val="434343"/>
              </a:solidFill>
            </a:endParaRPr>
          </a:p>
        </p:txBody>
      </p:sp>
      <p:sp>
        <p:nvSpPr>
          <p:cNvPr id="313" name="Google Shape;313;p43"/>
          <p:cNvSpPr txBox="1"/>
          <p:nvPr/>
        </p:nvSpPr>
        <p:spPr>
          <a:xfrm>
            <a:off x="957600" y="3955350"/>
            <a:ext cx="7228800" cy="959700"/>
          </a:xfrm>
          <a:prstGeom prst="rect">
            <a:avLst/>
          </a:prstGeom>
          <a:noFill/>
          <a:ln>
            <a:noFill/>
          </a:ln>
        </p:spPr>
        <p:txBody>
          <a:bodyPr anchorCtr="0" anchor="ctr" bIns="91425" lIns="91425" spcFirstLastPara="1" rIns="91425" wrap="square" tIns="91425">
            <a:noAutofit/>
          </a:bodyPr>
          <a:lstStyle/>
          <a:p>
            <a:pPr indent="-342900" lvl="0" marL="457200" rtl="0" algn="ctr">
              <a:spcBef>
                <a:spcPts val="0"/>
              </a:spcBef>
              <a:spcAft>
                <a:spcPts val="0"/>
              </a:spcAft>
              <a:buSzPts val="1800"/>
              <a:buFont typeface="Montserrat Light"/>
              <a:buChar char="●"/>
            </a:pPr>
            <a:r>
              <a:rPr lang="en" sz="1800">
                <a:latin typeface="Montserrat Light"/>
                <a:ea typeface="Montserrat Light"/>
                <a:cs typeface="Montserrat Light"/>
                <a:sym typeface="Montserrat Light"/>
              </a:rPr>
              <a:t>Comfortable defined as water temperature ≥ 26°C/78.8°F</a:t>
            </a:r>
            <a:endParaRPr sz="1800">
              <a:latin typeface="Montserrat Light"/>
              <a:ea typeface="Montserrat Light"/>
              <a:cs typeface="Montserrat Light"/>
              <a:sym typeface="Montserrat Light"/>
            </a:endParaRPr>
          </a:p>
          <a:p>
            <a:pPr indent="-342900" lvl="0" marL="457200" rtl="0" algn="ctr">
              <a:spcBef>
                <a:spcPts val="0"/>
              </a:spcBef>
              <a:spcAft>
                <a:spcPts val="0"/>
              </a:spcAft>
              <a:buSzPts val="1800"/>
              <a:buFont typeface="Montserrat Light"/>
              <a:buChar char="●"/>
            </a:pPr>
            <a:r>
              <a:rPr lang="en" sz="1800">
                <a:latin typeface="Montserrat Light"/>
                <a:ea typeface="Montserrat Light"/>
                <a:cs typeface="Montserrat Light"/>
                <a:sym typeface="Montserrat Light"/>
              </a:rPr>
              <a:t>Year defined as 1st December 2018 - 1st December 2019</a:t>
            </a:r>
            <a:endParaRPr sz="1800">
              <a:latin typeface="Montserrat Light"/>
              <a:ea typeface="Montserrat Light"/>
              <a:cs typeface="Montserrat Light"/>
              <a:sym typeface="Montserrat Light"/>
            </a:endParaRPr>
          </a:p>
          <a:p>
            <a:pPr indent="-342900" lvl="0" marL="457200" rtl="0" algn="ctr">
              <a:spcBef>
                <a:spcPts val="0"/>
              </a:spcBef>
              <a:spcAft>
                <a:spcPts val="0"/>
              </a:spcAft>
              <a:buSzPts val="1800"/>
              <a:buFont typeface="Montserrat Light"/>
              <a:buChar char="●"/>
            </a:pPr>
            <a:r>
              <a:rPr lang="en" sz="1800">
                <a:latin typeface="Montserrat Light"/>
                <a:ea typeface="Montserrat Light"/>
                <a:cs typeface="Montserrat Light"/>
                <a:sym typeface="Montserrat Light"/>
              </a:rPr>
              <a:t>Average defined as 22.6mx12.8m</a:t>
            </a:r>
            <a:endParaRPr sz="1800">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1801325" y="11405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Model</a:t>
            </a:r>
            <a:endParaRPr b="1" sz="4800"/>
          </a:p>
        </p:txBody>
      </p:sp>
      <p:sp>
        <p:nvSpPr>
          <p:cNvPr id="319" name="Google Shape;319;p44"/>
          <p:cNvSpPr txBox="1"/>
          <p:nvPr/>
        </p:nvSpPr>
        <p:spPr>
          <a:xfrm>
            <a:off x="2188200" y="1002450"/>
            <a:ext cx="3033900" cy="9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
        <p:nvSpPr>
          <p:cNvPr id="320" name="Google Shape;320;p44"/>
          <p:cNvSpPr txBox="1"/>
          <p:nvPr/>
        </p:nvSpPr>
        <p:spPr>
          <a:xfrm>
            <a:off x="1298275" y="1002450"/>
            <a:ext cx="3033900" cy="95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Montserrat Light"/>
                <a:ea typeface="Montserrat Light"/>
                <a:cs typeface="Montserrat Light"/>
                <a:sym typeface="Montserrat Light"/>
              </a:rPr>
              <a:t>Stock &amp; Flow</a:t>
            </a:r>
            <a:endParaRPr sz="2400">
              <a:latin typeface="Montserrat Light"/>
              <a:ea typeface="Montserrat Light"/>
              <a:cs typeface="Montserrat Light"/>
              <a:sym typeface="Montserrat Light"/>
            </a:endParaRPr>
          </a:p>
        </p:txBody>
      </p:sp>
      <p:sp>
        <p:nvSpPr>
          <p:cNvPr id="321" name="Google Shape;321;p44"/>
          <p:cNvSpPr txBox="1"/>
          <p:nvPr/>
        </p:nvSpPr>
        <p:spPr>
          <a:xfrm>
            <a:off x="5814725" y="850050"/>
            <a:ext cx="3033900" cy="95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Montserrat Light"/>
                <a:ea typeface="Montserrat Light"/>
                <a:cs typeface="Montserrat Light"/>
                <a:sym typeface="Montserrat Light"/>
              </a:rPr>
              <a:t>Mathematical</a:t>
            </a:r>
            <a:endParaRPr sz="2400">
              <a:latin typeface="Montserrat Light"/>
              <a:ea typeface="Montserrat Light"/>
              <a:cs typeface="Montserrat Light"/>
              <a:sym typeface="Montserrat Light"/>
            </a:endParaRPr>
          </a:p>
        </p:txBody>
      </p:sp>
      <p:pic>
        <p:nvPicPr>
          <p:cNvPr id="322" name="Google Shape;322;p44"/>
          <p:cNvPicPr preferRelativeResize="0"/>
          <p:nvPr/>
        </p:nvPicPr>
        <p:blipFill rotWithShape="1">
          <a:blip r:embed="rId3">
            <a:alphaModFix/>
          </a:blip>
          <a:srcRect b="5861" l="9008" r="0" t="16811"/>
          <a:stretch/>
        </p:blipFill>
        <p:spPr>
          <a:xfrm>
            <a:off x="1298275" y="1752380"/>
            <a:ext cx="3276600" cy="2229820"/>
          </a:xfrm>
          <a:prstGeom prst="rect">
            <a:avLst/>
          </a:prstGeom>
          <a:noFill/>
          <a:ln>
            <a:noFill/>
          </a:ln>
        </p:spPr>
      </p:pic>
      <p:pic>
        <p:nvPicPr>
          <p:cNvPr id="323" name="Google Shape;323;p44"/>
          <p:cNvPicPr preferRelativeResize="0"/>
          <p:nvPr/>
        </p:nvPicPr>
        <p:blipFill>
          <a:blip r:embed="rId4">
            <a:alphaModFix/>
          </a:blip>
          <a:stretch>
            <a:fillRect/>
          </a:stretch>
        </p:blipFill>
        <p:spPr>
          <a:xfrm>
            <a:off x="5572027" y="1933600"/>
            <a:ext cx="3276600" cy="857250"/>
          </a:xfrm>
          <a:prstGeom prst="rect">
            <a:avLst/>
          </a:prstGeom>
          <a:noFill/>
          <a:ln>
            <a:noFill/>
          </a:ln>
        </p:spPr>
      </p:pic>
      <p:pic>
        <p:nvPicPr>
          <p:cNvPr id="324" name="Google Shape;324;p44"/>
          <p:cNvPicPr preferRelativeResize="0"/>
          <p:nvPr/>
        </p:nvPicPr>
        <p:blipFill>
          <a:blip r:embed="rId5">
            <a:alphaModFix/>
          </a:blip>
          <a:stretch>
            <a:fillRect/>
          </a:stretch>
        </p:blipFill>
        <p:spPr>
          <a:xfrm>
            <a:off x="6817969" y="2933111"/>
            <a:ext cx="1227106" cy="393600"/>
          </a:xfrm>
          <a:prstGeom prst="rect">
            <a:avLst/>
          </a:prstGeom>
          <a:noFill/>
          <a:ln>
            <a:noFill/>
          </a:ln>
        </p:spPr>
      </p:pic>
      <p:cxnSp>
        <p:nvCxnSpPr>
          <p:cNvPr id="325" name="Google Shape;325;p44"/>
          <p:cNvCxnSpPr/>
          <p:nvPr/>
        </p:nvCxnSpPr>
        <p:spPr>
          <a:xfrm flipH="1">
            <a:off x="6947025" y="2533275"/>
            <a:ext cx="142800" cy="384900"/>
          </a:xfrm>
          <a:prstGeom prst="straightConnector1">
            <a:avLst/>
          </a:prstGeom>
          <a:noFill/>
          <a:ln cap="flat" cmpd="sng" w="28575">
            <a:solidFill>
              <a:srgbClr val="000000"/>
            </a:solidFill>
            <a:prstDash val="solid"/>
            <a:round/>
            <a:headEnd len="med" w="med" type="none"/>
            <a:tailEnd len="med" w="med" type="triangle"/>
          </a:ln>
        </p:spPr>
      </p:cxnSp>
      <p:pic>
        <p:nvPicPr>
          <p:cNvPr id="326" name="Google Shape;326;p44"/>
          <p:cNvPicPr preferRelativeResize="0"/>
          <p:nvPr/>
        </p:nvPicPr>
        <p:blipFill>
          <a:blip r:embed="rId6">
            <a:alphaModFix/>
          </a:blip>
          <a:stretch>
            <a:fillRect/>
          </a:stretch>
        </p:blipFill>
        <p:spPr>
          <a:xfrm>
            <a:off x="7408100" y="3718825"/>
            <a:ext cx="447675" cy="276225"/>
          </a:xfrm>
          <a:prstGeom prst="rect">
            <a:avLst/>
          </a:prstGeom>
          <a:noFill/>
          <a:ln>
            <a:noFill/>
          </a:ln>
        </p:spPr>
      </p:pic>
      <p:sp>
        <p:nvSpPr>
          <p:cNvPr id="327" name="Google Shape;327;p44"/>
          <p:cNvSpPr txBox="1"/>
          <p:nvPr/>
        </p:nvSpPr>
        <p:spPr>
          <a:xfrm>
            <a:off x="2137650" y="4427400"/>
            <a:ext cx="4868700" cy="7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Light"/>
                <a:ea typeface="Montserrat Light"/>
                <a:cs typeface="Montserrat Light"/>
                <a:sym typeface="Montserrat Light"/>
              </a:rPr>
              <a:t>(and then I just did that for a year's worth of daily max. air temperature data)</a:t>
            </a:r>
            <a:endParaRPr sz="1800">
              <a:latin typeface="Montserrat Light"/>
              <a:ea typeface="Montserrat Light"/>
              <a:cs typeface="Montserrat Light"/>
              <a:sym typeface="Montserrat Light"/>
            </a:endParaRPr>
          </a:p>
        </p:txBody>
      </p:sp>
      <p:sp>
        <p:nvSpPr>
          <p:cNvPr id="328" name="Google Shape;328;p44"/>
          <p:cNvSpPr txBox="1"/>
          <p:nvPr/>
        </p:nvSpPr>
        <p:spPr>
          <a:xfrm>
            <a:off x="5349450" y="76200"/>
            <a:ext cx="3794700" cy="59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Montserrat"/>
                <a:ea typeface="Montserrat"/>
                <a:cs typeface="Montserrat"/>
                <a:sym typeface="Montserrat"/>
              </a:rPr>
              <a:t>h</a:t>
            </a:r>
            <a:r>
              <a:rPr lang="en" sz="1200">
                <a:latin typeface="Montserrat Light"/>
                <a:ea typeface="Montserrat Light"/>
                <a:cs typeface="Montserrat Light"/>
                <a:sym typeface="Montserrat Light"/>
              </a:rPr>
              <a:t> - heat transfer coefficient</a:t>
            </a:r>
            <a:endParaRPr sz="1200">
              <a:latin typeface="Montserrat Light"/>
              <a:ea typeface="Montserrat Light"/>
              <a:cs typeface="Montserrat Light"/>
              <a:sym typeface="Montserrat Light"/>
            </a:endParaRPr>
          </a:p>
          <a:p>
            <a:pPr indent="0" lvl="0" marL="0" rtl="0" algn="ctr">
              <a:spcBef>
                <a:spcPts val="0"/>
              </a:spcBef>
              <a:spcAft>
                <a:spcPts val="0"/>
              </a:spcAft>
              <a:buNone/>
            </a:pPr>
            <a:r>
              <a:rPr b="1" lang="en" sz="1200">
                <a:latin typeface="Montserrat"/>
                <a:ea typeface="Montserrat"/>
                <a:cs typeface="Montserrat"/>
                <a:sym typeface="Montserrat"/>
              </a:rPr>
              <a:t>A </a:t>
            </a:r>
            <a:r>
              <a:rPr lang="en" sz="1200">
                <a:latin typeface="Montserrat Light"/>
                <a:ea typeface="Montserrat Light"/>
                <a:cs typeface="Montserrat Light"/>
                <a:sym typeface="Montserrat Light"/>
              </a:rPr>
              <a:t>- pool surface area</a:t>
            </a:r>
            <a:endParaRPr sz="1200">
              <a:latin typeface="Montserrat Light"/>
              <a:ea typeface="Montserrat Light"/>
              <a:cs typeface="Montserrat Light"/>
              <a:sym typeface="Montserrat Light"/>
            </a:endParaRPr>
          </a:p>
          <a:p>
            <a:pPr indent="0" lvl="0" marL="0" rtl="0" algn="ctr">
              <a:spcBef>
                <a:spcPts val="0"/>
              </a:spcBef>
              <a:spcAft>
                <a:spcPts val="0"/>
              </a:spcAft>
              <a:buNone/>
            </a:pPr>
            <a:r>
              <a:rPr b="1" lang="en" sz="1200">
                <a:latin typeface="Montserrat"/>
                <a:ea typeface="Montserrat"/>
                <a:cs typeface="Montserrat"/>
                <a:sym typeface="Montserrat"/>
              </a:rPr>
              <a:t>C</a:t>
            </a:r>
            <a:r>
              <a:rPr lang="en" sz="1200">
                <a:latin typeface="Montserrat Light"/>
                <a:ea typeface="Montserrat Light"/>
                <a:cs typeface="Montserrat Light"/>
                <a:sym typeface="Montserrat Light"/>
              </a:rPr>
              <a:t> - heat capacity</a:t>
            </a:r>
            <a:endParaRPr sz="1200">
              <a:latin typeface="Montserrat Light"/>
              <a:ea typeface="Montserrat Light"/>
              <a:cs typeface="Montserrat Light"/>
              <a:sym typeface="Montserrat Light"/>
            </a:endParaRPr>
          </a:p>
          <a:p>
            <a:pPr indent="0" lvl="0" marL="0" rtl="0" algn="ctr">
              <a:spcBef>
                <a:spcPts val="0"/>
              </a:spcBef>
              <a:spcAft>
                <a:spcPts val="0"/>
              </a:spcAft>
              <a:buNone/>
            </a:pPr>
            <a:r>
              <a:rPr b="1" lang="en" sz="1200">
                <a:latin typeface="Montserrat"/>
                <a:ea typeface="Montserrat"/>
                <a:cs typeface="Montserrat"/>
                <a:sym typeface="Montserrat"/>
              </a:rPr>
              <a:t>m</a:t>
            </a:r>
            <a:r>
              <a:rPr lang="en" sz="1200">
                <a:latin typeface="Montserrat Light"/>
                <a:ea typeface="Montserrat Light"/>
                <a:cs typeface="Montserrat Light"/>
                <a:sym typeface="Montserrat Light"/>
              </a:rPr>
              <a:t> - pool mass, </a:t>
            </a:r>
            <a:r>
              <a:rPr b="1" lang="en" sz="1200">
                <a:latin typeface="Montserrat"/>
                <a:ea typeface="Montserrat"/>
                <a:cs typeface="Montserrat"/>
                <a:sym typeface="Montserrat"/>
              </a:rPr>
              <a:t>c</a:t>
            </a:r>
            <a:r>
              <a:rPr b="1" baseline="-25000" lang="en" sz="1200">
                <a:latin typeface="Montserrat"/>
                <a:ea typeface="Montserrat"/>
                <a:cs typeface="Montserrat"/>
                <a:sym typeface="Montserrat"/>
              </a:rPr>
              <a:t>p  </a:t>
            </a:r>
            <a:r>
              <a:rPr lang="en" sz="1200">
                <a:latin typeface="Montserrat Light"/>
                <a:ea typeface="Montserrat Light"/>
                <a:cs typeface="Montserrat Light"/>
                <a:sym typeface="Montserrat Light"/>
              </a:rPr>
              <a:t>- specific heat of water</a:t>
            </a:r>
            <a:endParaRPr sz="1200">
              <a:latin typeface="Montserrat Light"/>
              <a:ea typeface="Montserrat Light"/>
              <a:cs typeface="Montserrat Light"/>
              <a:sym typeface="Montserrat Light"/>
            </a:endParaRPr>
          </a:p>
        </p:txBody>
      </p:sp>
      <p:cxnSp>
        <p:nvCxnSpPr>
          <p:cNvPr id="329" name="Google Shape;329;p44"/>
          <p:cNvCxnSpPr/>
          <p:nvPr/>
        </p:nvCxnSpPr>
        <p:spPr>
          <a:xfrm flipH="1">
            <a:off x="7712975" y="3326700"/>
            <a:ext cx="142800" cy="3849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1075275" y="571250"/>
            <a:ext cx="80019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Results + Interpretation</a:t>
            </a:r>
            <a:endParaRPr b="1" sz="4800"/>
          </a:p>
        </p:txBody>
      </p:sp>
      <p:sp>
        <p:nvSpPr>
          <p:cNvPr id="335" name="Google Shape;335;p45"/>
          <p:cNvSpPr txBox="1"/>
          <p:nvPr/>
        </p:nvSpPr>
        <p:spPr>
          <a:xfrm>
            <a:off x="1578600" y="1612050"/>
            <a:ext cx="3033900" cy="9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Light"/>
              <a:ea typeface="Montserrat Light"/>
              <a:cs typeface="Montserrat Light"/>
              <a:sym typeface="Montserrat Light"/>
            </a:endParaRPr>
          </a:p>
        </p:txBody>
      </p:sp>
      <p:pic>
        <p:nvPicPr>
          <p:cNvPr id="336" name="Google Shape;336;p45"/>
          <p:cNvPicPr preferRelativeResize="0"/>
          <p:nvPr/>
        </p:nvPicPr>
        <p:blipFill>
          <a:blip r:embed="rId3">
            <a:alphaModFix/>
          </a:blip>
          <a:stretch>
            <a:fillRect/>
          </a:stretch>
        </p:blipFill>
        <p:spPr>
          <a:xfrm>
            <a:off x="1075275" y="2046200"/>
            <a:ext cx="4257675" cy="2628900"/>
          </a:xfrm>
          <a:prstGeom prst="rect">
            <a:avLst/>
          </a:prstGeom>
          <a:noFill/>
          <a:ln>
            <a:noFill/>
          </a:ln>
        </p:spPr>
      </p:pic>
      <p:pic>
        <p:nvPicPr>
          <p:cNvPr id="337" name="Google Shape;337;p45"/>
          <p:cNvPicPr preferRelativeResize="0"/>
          <p:nvPr/>
        </p:nvPicPr>
        <p:blipFill rotWithShape="1">
          <a:blip r:embed="rId4">
            <a:alphaModFix/>
          </a:blip>
          <a:srcRect b="40845" l="0" r="0" t="0"/>
          <a:stretch/>
        </p:blipFill>
        <p:spPr>
          <a:xfrm>
            <a:off x="5544300" y="1426525"/>
            <a:ext cx="1806625" cy="1693229"/>
          </a:xfrm>
          <a:prstGeom prst="rect">
            <a:avLst/>
          </a:prstGeom>
          <a:noFill/>
          <a:ln>
            <a:noFill/>
          </a:ln>
        </p:spPr>
      </p:pic>
      <p:sp>
        <p:nvSpPr>
          <p:cNvPr id="338" name="Google Shape;338;p45"/>
          <p:cNvSpPr txBox="1"/>
          <p:nvPr/>
        </p:nvSpPr>
        <p:spPr>
          <a:xfrm>
            <a:off x="6350736" y="3200006"/>
            <a:ext cx="376800" cy="6261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800">
                <a:latin typeface="Montserrat"/>
                <a:ea typeface="Montserrat"/>
                <a:cs typeface="Montserrat"/>
                <a:sym typeface="Montserrat"/>
              </a:rPr>
              <a:t>.</a:t>
            </a:r>
            <a:endParaRPr b="1" sz="1800">
              <a:latin typeface="Montserrat"/>
              <a:ea typeface="Montserrat"/>
              <a:cs typeface="Montserrat"/>
              <a:sym typeface="Montserrat"/>
            </a:endParaRPr>
          </a:p>
          <a:p>
            <a:pPr indent="0" lvl="0" marL="0" rtl="0" algn="l">
              <a:lnSpc>
                <a:spcPct val="50000"/>
              </a:lnSpc>
              <a:spcBef>
                <a:spcPts val="0"/>
              </a:spcBef>
              <a:spcAft>
                <a:spcPts val="0"/>
              </a:spcAft>
              <a:buNone/>
            </a:pPr>
            <a:r>
              <a:rPr b="1" lang="en" sz="1800">
                <a:latin typeface="Montserrat"/>
                <a:ea typeface="Montserrat"/>
                <a:cs typeface="Montserrat"/>
                <a:sym typeface="Montserrat"/>
              </a:rPr>
              <a:t>.</a:t>
            </a:r>
            <a:endParaRPr b="1" sz="1800">
              <a:latin typeface="Montserrat"/>
              <a:ea typeface="Montserrat"/>
              <a:cs typeface="Montserrat"/>
              <a:sym typeface="Montserrat"/>
            </a:endParaRPr>
          </a:p>
          <a:p>
            <a:pPr indent="0" lvl="0" marL="0" rtl="0" algn="l">
              <a:lnSpc>
                <a:spcPct val="50000"/>
              </a:lnSpc>
              <a:spcBef>
                <a:spcPts val="0"/>
              </a:spcBef>
              <a:spcAft>
                <a:spcPts val="0"/>
              </a:spcAft>
              <a:buNone/>
            </a:pPr>
            <a:r>
              <a:rPr b="1" lang="en" sz="1800">
                <a:latin typeface="Montserrat"/>
                <a:ea typeface="Montserrat"/>
                <a:cs typeface="Montserrat"/>
                <a:sym typeface="Montserrat"/>
              </a:rPr>
              <a:t>.</a:t>
            </a:r>
            <a:endParaRPr b="1" sz="1800">
              <a:latin typeface="Montserrat"/>
              <a:ea typeface="Montserrat"/>
              <a:cs typeface="Montserrat"/>
              <a:sym typeface="Montserrat"/>
            </a:endParaRPr>
          </a:p>
        </p:txBody>
      </p:sp>
      <p:pic>
        <p:nvPicPr>
          <p:cNvPr id="339" name="Google Shape;339;p45"/>
          <p:cNvPicPr preferRelativeResize="0"/>
          <p:nvPr/>
        </p:nvPicPr>
        <p:blipFill>
          <a:blip r:embed="rId5">
            <a:alphaModFix/>
          </a:blip>
          <a:stretch>
            <a:fillRect/>
          </a:stretch>
        </p:blipFill>
        <p:spPr>
          <a:xfrm>
            <a:off x="5561451" y="3906292"/>
            <a:ext cx="1772322" cy="1157859"/>
          </a:xfrm>
          <a:prstGeom prst="rect">
            <a:avLst/>
          </a:prstGeom>
          <a:noFill/>
          <a:ln>
            <a:noFill/>
          </a:ln>
        </p:spPr>
      </p:pic>
      <p:sp>
        <p:nvSpPr>
          <p:cNvPr id="340" name="Google Shape;340;p45"/>
          <p:cNvSpPr txBox="1"/>
          <p:nvPr/>
        </p:nvSpPr>
        <p:spPr>
          <a:xfrm>
            <a:off x="7223700" y="3199975"/>
            <a:ext cx="1920300" cy="6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Light"/>
                <a:ea typeface="Montserrat Light"/>
                <a:cs typeface="Montserrat Light"/>
                <a:sym typeface="Montserrat Light"/>
              </a:rPr>
              <a:t>32 Total Days!</a:t>
            </a:r>
            <a:endParaRPr sz="1800">
              <a:latin typeface="Montserrat Light"/>
              <a:ea typeface="Montserrat Light"/>
              <a:cs typeface="Montserrat Light"/>
              <a:sym typeface="Montserrat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742950" y="454577"/>
            <a:ext cx="7729500" cy="8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Iteration </a:t>
            </a:r>
            <a:r>
              <a:rPr lang="en"/>
              <a:t>Question!</a:t>
            </a:r>
            <a:endParaRPr/>
          </a:p>
        </p:txBody>
      </p:sp>
      <p:sp>
        <p:nvSpPr>
          <p:cNvPr id="346" name="Google Shape;346;p46"/>
          <p:cNvSpPr txBox="1"/>
          <p:nvPr>
            <p:ph idx="4" type="title"/>
          </p:nvPr>
        </p:nvSpPr>
        <p:spPr>
          <a:xfrm>
            <a:off x="860100" y="2048825"/>
            <a:ext cx="7495200" cy="161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rPr>
              <a:t>How does pool surface area affect the number of comfortable days to swim? </a:t>
            </a:r>
            <a:endParaRPr sz="30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2339200" y="57125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Model Iteration</a:t>
            </a:r>
            <a:endParaRPr b="1" sz="4800"/>
          </a:p>
        </p:txBody>
      </p:sp>
      <p:sp>
        <p:nvSpPr>
          <p:cNvPr id="352" name="Google Shape;352;p47"/>
          <p:cNvSpPr txBox="1"/>
          <p:nvPr/>
        </p:nvSpPr>
        <p:spPr>
          <a:xfrm>
            <a:off x="1350000" y="1612050"/>
            <a:ext cx="3033900" cy="9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Light"/>
              <a:ea typeface="Montserrat Light"/>
              <a:cs typeface="Montserrat Light"/>
              <a:sym typeface="Montserrat Light"/>
            </a:endParaRPr>
          </a:p>
        </p:txBody>
      </p:sp>
      <p:pic>
        <p:nvPicPr>
          <p:cNvPr id="353" name="Google Shape;353;p47"/>
          <p:cNvPicPr preferRelativeResize="0"/>
          <p:nvPr/>
        </p:nvPicPr>
        <p:blipFill>
          <a:blip r:embed="rId3">
            <a:alphaModFix/>
          </a:blip>
          <a:stretch>
            <a:fillRect/>
          </a:stretch>
        </p:blipFill>
        <p:spPr>
          <a:xfrm>
            <a:off x="1727982" y="1535850"/>
            <a:ext cx="5688031" cy="2501500"/>
          </a:xfrm>
          <a:prstGeom prst="rect">
            <a:avLst/>
          </a:prstGeom>
          <a:noFill/>
          <a:ln>
            <a:noFill/>
          </a:ln>
        </p:spPr>
      </p:pic>
      <p:sp>
        <p:nvSpPr>
          <p:cNvPr id="354" name="Google Shape;354;p47"/>
          <p:cNvSpPr txBox="1"/>
          <p:nvPr/>
        </p:nvSpPr>
        <p:spPr>
          <a:xfrm>
            <a:off x="2278250" y="4113550"/>
            <a:ext cx="4868700" cy="7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Light"/>
                <a:ea typeface="Montserrat Light"/>
                <a:cs typeface="Montserrat Light"/>
                <a:sym typeface="Montserrat Light"/>
              </a:rPr>
              <a:t>Basically sweeps through different surface areas and plots them </a:t>
            </a:r>
            <a:endParaRPr sz="1800">
              <a:latin typeface="Montserrat Light"/>
              <a:ea typeface="Montserrat Light"/>
              <a:cs typeface="Montserrat Light"/>
              <a:sym typeface="Montserrat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8"/>
          <p:cNvSpPr txBox="1"/>
          <p:nvPr>
            <p:ph type="title"/>
          </p:nvPr>
        </p:nvSpPr>
        <p:spPr>
          <a:xfrm>
            <a:off x="1350000" y="418850"/>
            <a:ext cx="74985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Iteration Results + Interpretation</a:t>
            </a:r>
            <a:endParaRPr b="1" sz="4800"/>
          </a:p>
        </p:txBody>
      </p:sp>
      <p:sp>
        <p:nvSpPr>
          <p:cNvPr id="360" name="Google Shape;360;p48"/>
          <p:cNvSpPr txBox="1"/>
          <p:nvPr/>
        </p:nvSpPr>
        <p:spPr>
          <a:xfrm>
            <a:off x="1350000" y="1612050"/>
            <a:ext cx="3033900" cy="9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Light"/>
              <a:ea typeface="Montserrat Light"/>
              <a:cs typeface="Montserrat Light"/>
              <a:sym typeface="Montserrat Light"/>
            </a:endParaRPr>
          </a:p>
        </p:txBody>
      </p:sp>
      <p:pic>
        <p:nvPicPr>
          <p:cNvPr id="361" name="Google Shape;361;p48"/>
          <p:cNvPicPr preferRelativeResize="0"/>
          <p:nvPr/>
        </p:nvPicPr>
        <p:blipFill>
          <a:blip r:embed="rId3">
            <a:alphaModFix/>
          </a:blip>
          <a:stretch>
            <a:fillRect/>
          </a:stretch>
        </p:blipFill>
        <p:spPr>
          <a:xfrm>
            <a:off x="1259875" y="2337875"/>
            <a:ext cx="3992400" cy="2569725"/>
          </a:xfrm>
          <a:prstGeom prst="rect">
            <a:avLst/>
          </a:prstGeom>
          <a:noFill/>
          <a:ln>
            <a:noFill/>
          </a:ln>
        </p:spPr>
      </p:pic>
      <p:pic>
        <p:nvPicPr>
          <p:cNvPr id="362" name="Google Shape;362;p48"/>
          <p:cNvPicPr preferRelativeResize="0"/>
          <p:nvPr/>
        </p:nvPicPr>
        <p:blipFill>
          <a:blip r:embed="rId4">
            <a:alphaModFix/>
          </a:blip>
          <a:stretch>
            <a:fillRect/>
          </a:stretch>
        </p:blipFill>
        <p:spPr>
          <a:xfrm>
            <a:off x="5151600" y="2398025"/>
            <a:ext cx="3992400" cy="2524347"/>
          </a:xfrm>
          <a:prstGeom prst="rect">
            <a:avLst/>
          </a:prstGeom>
          <a:noFill/>
          <a:ln>
            <a:noFill/>
          </a:ln>
        </p:spPr>
      </p:pic>
      <p:pic>
        <p:nvPicPr>
          <p:cNvPr id="363" name="Google Shape;363;p48"/>
          <p:cNvPicPr preferRelativeResize="0"/>
          <p:nvPr/>
        </p:nvPicPr>
        <p:blipFill>
          <a:blip r:embed="rId5">
            <a:alphaModFix/>
          </a:blip>
          <a:stretch>
            <a:fillRect/>
          </a:stretch>
        </p:blipFill>
        <p:spPr>
          <a:xfrm>
            <a:off x="7776100" y="655556"/>
            <a:ext cx="861300" cy="1117800"/>
          </a:xfrm>
          <a:prstGeom prst="ellipse">
            <a:avLst/>
          </a:prstGeom>
          <a:noFill/>
          <a:ln cap="flat" cmpd="sng" w="28575">
            <a:solidFill>
              <a:schemeClr val="dk2"/>
            </a:solidFill>
            <a:prstDash val="solid"/>
            <a:round/>
            <a:headEnd len="sm" w="sm" type="none"/>
            <a:tailEnd len="sm" w="sm" type="none"/>
          </a:ln>
        </p:spPr>
      </p:pic>
      <p:cxnSp>
        <p:nvCxnSpPr>
          <p:cNvPr id="364" name="Google Shape;364;p48"/>
          <p:cNvCxnSpPr>
            <a:endCxn id="363" idx="2"/>
          </p:cNvCxnSpPr>
          <p:nvPr/>
        </p:nvCxnSpPr>
        <p:spPr>
          <a:xfrm flipH="1" rot="10800000">
            <a:off x="4484200" y="1214456"/>
            <a:ext cx="3291900" cy="1546200"/>
          </a:xfrm>
          <a:prstGeom prst="curvedConnector3">
            <a:avLst>
              <a:gd fmla="val 50000" name="adj1"/>
            </a:avLst>
          </a:prstGeom>
          <a:noFill/>
          <a:ln cap="flat" cmpd="sng" w="19050">
            <a:solidFill>
              <a:schemeClr val="dk2"/>
            </a:solidFill>
            <a:prstDash val="solid"/>
            <a:round/>
            <a:headEnd len="med" w="med" type="triangle"/>
            <a:tailEnd len="med" w="med" type="triangle"/>
          </a:ln>
        </p:spPr>
      </p:cxnSp>
      <p:sp>
        <p:nvSpPr>
          <p:cNvPr id="365" name="Google Shape;365;p48"/>
          <p:cNvSpPr txBox="1"/>
          <p:nvPr>
            <p:ph type="title"/>
          </p:nvPr>
        </p:nvSpPr>
        <p:spPr>
          <a:xfrm>
            <a:off x="6429775" y="1915625"/>
            <a:ext cx="25209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CC4A4A"/>
                </a:solidFill>
              </a:rPr>
              <a:t>+Assumptions/Failings</a:t>
            </a:r>
            <a:endParaRPr b="1" sz="1500">
              <a:solidFill>
                <a:srgbClr val="CC4A4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69" name="Shape 369"/>
        <p:cNvGrpSpPr/>
        <p:nvPr/>
      </p:nvGrpSpPr>
      <p:grpSpPr>
        <a:xfrm>
          <a:off x="0" y="0"/>
          <a:ext cx="0" cy="0"/>
          <a:chOff x="0" y="0"/>
          <a:chExt cx="0" cy="0"/>
        </a:xfrm>
      </p:grpSpPr>
      <p:sp>
        <p:nvSpPr>
          <p:cNvPr id="370" name="Google Shape;370;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1" name="Google Shape;371;p49">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bstract Wav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