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2294550" y="0"/>
            <a:ext cx="39452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-1449" y="839067"/>
            <a:ext cx="91440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Superwiser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94608" y="2853158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Pour un superviseur plus sage</a:t>
            </a:r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17066" y="865416"/>
            <a:ext cx="91440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Superwiser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702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Pour un superviseur plus sage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40472" l="0" r="0" t="0"/>
          <a:stretch/>
        </p:blipFill>
        <p:spPr>
          <a:xfrm>
            <a:off x="8590900" y="4674575"/>
            <a:ext cx="553099" cy="4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083562" y="384025"/>
            <a:ext cx="5705475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1112" y="3270003"/>
            <a:ext cx="1112667" cy="157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baseline.png" id="62" name="Shape 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118998"/>
            <a:ext cx="9144003" cy="290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m-big.png" id="63" name="Shape 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2248" y="4176902"/>
            <a:ext cx="572953" cy="814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 supervisor-supervisee relationship is a very important relationship that extends over multiple years and has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3999" cy="398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Metrics + Resources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933450"/>
            <a:ext cx="55054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3999" cy="398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 95"/>
          <p:cNvGrpSpPr/>
          <p:nvPr/>
        </p:nvGrpSpPr>
        <p:grpSpPr>
          <a:xfrm>
            <a:off x="152393" y="152406"/>
            <a:ext cx="5791614" cy="3904348"/>
            <a:chOff x="152400" y="152400"/>
            <a:chExt cx="6603893" cy="4838701"/>
          </a:xfrm>
        </p:grpSpPr>
        <p:pic>
          <p:nvPicPr>
            <p:cNvPr id="96" name="Shape 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6603893" cy="4838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Shape 9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85399" y="1799100"/>
              <a:ext cx="2537900" cy="1995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22366"/>
          <a:stretch/>
        </p:blipFill>
        <p:spPr>
          <a:xfrm>
            <a:off x="1496350" y="1539626"/>
            <a:ext cx="5791600" cy="303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5984425" y="1137975"/>
            <a:ext cx="1794000" cy="10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105951" y="844449"/>
            <a:ext cx="1794000" cy="10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116325" y="1137975"/>
            <a:ext cx="1794000" cy="10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496351" y="844449"/>
            <a:ext cx="1794000" cy="10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284" y="1982229"/>
            <a:ext cx="2225737" cy="1610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