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6CEC8-0B96-AB42-ADFD-4E9E1076008D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6C450-959D-CC42-AB59-8DC83682F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45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Dra bildet til plassholderen eller klikk ikonet for å legge 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69AC-EB34-2C45-BE43-B8F4338F5926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DDBFB7-C517-D943-9573-FA0DF4BC2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0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  <p:sldLayoutId id="2147484135" r:id="rId15"/>
    <p:sldLayoutId id="21474841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nl.no/j%C3%B8der" TargetMode="External"/><Relationship Id="rId3" Type="http://schemas.openxmlformats.org/officeDocument/2006/relationships/hyperlink" Target="https://isammeverden.cappelendamm.no/tekst.html?tid=1358193&amp;sek=115059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Jødedomen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Valfri</a:t>
            </a:r>
            <a:r>
              <a:rPr lang="en-GB" dirty="0" smtClean="0"/>
              <a:t> </a:t>
            </a:r>
            <a:r>
              <a:rPr lang="en-GB" dirty="0" smtClean="0"/>
              <a:t>religion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2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Kjelder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</a:t>
            </a:r>
            <a:r>
              <a:rPr lang="en-GB" dirty="0" err="1" smtClean="0"/>
              <a:t>samme</a:t>
            </a:r>
            <a:r>
              <a:rPr lang="en-GB" dirty="0" smtClean="0"/>
              <a:t> </a:t>
            </a:r>
            <a:r>
              <a:rPr lang="en-GB" dirty="0" err="1" smtClean="0"/>
              <a:t>verden</a:t>
            </a:r>
            <a:r>
              <a:rPr lang="en-GB" dirty="0" smtClean="0"/>
              <a:t>, Religion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etikk</a:t>
            </a:r>
            <a:r>
              <a:rPr lang="en-GB" dirty="0" smtClean="0"/>
              <a:t>, vg3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snl.no/j%C3%B8der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isammeverden.cappelendamm.no/tekst.html?tid=1358193&amp;sek=1150595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0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GB" dirty="0" err="1"/>
              <a:t>Sentrale</a:t>
            </a:r>
            <a:r>
              <a:rPr lang="en-GB" dirty="0"/>
              <a:t> </a:t>
            </a:r>
            <a:r>
              <a:rPr lang="en-GB" dirty="0" err="1"/>
              <a:t>trekk</a:t>
            </a:r>
            <a:r>
              <a:rPr lang="en-GB" dirty="0"/>
              <a:t>: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n-GB" dirty="0" err="1"/>
              <a:t>Monoteistisk</a:t>
            </a:r>
            <a:endParaRPr lang="en-GB" dirty="0"/>
          </a:p>
          <a:p>
            <a:r>
              <a:rPr lang="en-GB" dirty="0"/>
              <a:t>Ca. 3000 </a:t>
            </a:r>
            <a:r>
              <a:rPr lang="en-GB" dirty="0" err="1"/>
              <a:t>år</a:t>
            </a:r>
            <a:r>
              <a:rPr lang="en-GB" dirty="0"/>
              <a:t> </a:t>
            </a:r>
            <a:r>
              <a:rPr lang="en-GB" dirty="0" err="1" smtClean="0"/>
              <a:t>gammal</a:t>
            </a:r>
            <a:endParaRPr lang="en-GB" dirty="0"/>
          </a:p>
          <a:p>
            <a:r>
              <a:rPr lang="en-GB" dirty="0" err="1"/>
              <a:t>Midtøsten</a:t>
            </a:r>
            <a:endParaRPr lang="en-GB" dirty="0"/>
          </a:p>
          <a:p>
            <a:r>
              <a:rPr lang="en-GB" dirty="0"/>
              <a:t>Sinai- </a:t>
            </a:r>
            <a:r>
              <a:rPr lang="en-GB" dirty="0" err="1"/>
              <a:t>fjellet</a:t>
            </a:r>
            <a:endParaRPr lang="en-GB" dirty="0"/>
          </a:p>
          <a:p>
            <a:r>
              <a:rPr lang="en-GB" dirty="0"/>
              <a:t>Moses</a:t>
            </a:r>
          </a:p>
          <a:p>
            <a:r>
              <a:rPr lang="en-GB" dirty="0"/>
              <a:t>15 </a:t>
            </a:r>
            <a:r>
              <a:rPr lang="en-GB" dirty="0" err="1"/>
              <a:t>millioner</a:t>
            </a:r>
            <a:r>
              <a:rPr lang="en-GB" dirty="0"/>
              <a:t> </a:t>
            </a:r>
            <a:r>
              <a:rPr lang="en-GB" dirty="0" err="1" smtClean="0"/>
              <a:t>menneskjer</a:t>
            </a:r>
            <a:endParaRPr lang="en-GB" dirty="0"/>
          </a:p>
          <a:p>
            <a:r>
              <a:rPr lang="en-GB" dirty="0" err="1" smtClean="0"/>
              <a:t>Jødisk</a:t>
            </a:r>
            <a:r>
              <a:rPr lang="en-GB" dirty="0" smtClean="0"/>
              <a:t> </a:t>
            </a:r>
            <a:r>
              <a:rPr lang="en-GB" dirty="0" err="1" smtClean="0"/>
              <a:t>mor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8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2625" y="1547761"/>
            <a:ext cx="4100871" cy="4100871"/>
          </a:xfrm>
          <a:prstGeom prst="rect">
            <a:avLst/>
          </a:prstGeom>
          <a:gradFill>
            <a:gsLst>
              <a:gs pos="9900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8332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GB" dirty="0" err="1" smtClean="0"/>
              <a:t>Læra</a:t>
            </a:r>
            <a:r>
              <a:rPr lang="en-GB" dirty="0" smtClean="0"/>
              <a:t>: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GB" dirty="0" err="1"/>
              <a:t>Synet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Gud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Synet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 smtClean="0"/>
              <a:t>menneskjet</a:t>
            </a:r>
            <a:endParaRPr lang="en-GB" dirty="0"/>
          </a:p>
          <a:p>
            <a:endParaRPr lang="en-GB" dirty="0"/>
          </a:p>
          <a:p>
            <a:r>
              <a:rPr lang="en-GB" dirty="0" err="1" smtClean="0"/>
              <a:t>Verkeligheitsoppfatning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Frelse</a:t>
            </a:r>
            <a:endParaRPr lang="en-GB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2"/>
          <a:srcRect l="8711" r="5009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GB" dirty="0" err="1" smtClean="0"/>
              <a:t>Retningar</a:t>
            </a:r>
            <a:r>
              <a:rPr lang="en-GB" dirty="0"/>
              <a:t>: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n-GB" dirty="0" smtClean="0"/>
              <a:t>Di </a:t>
            </a:r>
            <a:r>
              <a:rPr lang="en-GB" dirty="0" err="1"/>
              <a:t>ortodokse</a:t>
            </a:r>
            <a:r>
              <a:rPr lang="en-GB" dirty="0"/>
              <a:t> / Ultra </a:t>
            </a:r>
            <a:r>
              <a:rPr lang="en-GB" dirty="0" err="1"/>
              <a:t>ortodokse</a:t>
            </a:r>
            <a:endParaRPr lang="en-GB" dirty="0"/>
          </a:p>
          <a:p>
            <a:endParaRPr lang="en-GB" dirty="0"/>
          </a:p>
          <a:p>
            <a:r>
              <a:rPr lang="en-GB" dirty="0"/>
              <a:t>Den </a:t>
            </a:r>
            <a:r>
              <a:rPr lang="en-GB" dirty="0" err="1"/>
              <a:t>liberale</a:t>
            </a:r>
            <a:r>
              <a:rPr lang="en-GB" dirty="0"/>
              <a:t> </a:t>
            </a:r>
            <a:r>
              <a:rPr lang="en-GB" dirty="0" err="1" smtClean="0"/>
              <a:t>retninga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Di </a:t>
            </a:r>
            <a:r>
              <a:rPr lang="en-GB" dirty="0" err="1"/>
              <a:t>konservative</a:t>
            </a:r>
            <a:r>
              <a:rPr lang="en-GB" dirty="0"/>
              <a:t> </a:t>
            </a:r>
          </a:p>
          <a:p>
            <a:pPr>
              <a:buFontTx/>
              <a:buChar char="-"/>
            </a:pPr>
            <a:r>
              <a:rPr lang="en-GB" dirty="0" smtClean="0"/>
              <a:t>Di </a:t>
            </a:r>
            <a:r>
              <a:rPr lang="en-GB" dirty="0" err="1"/>
              <a:t>reformerte</a:t>
            </a:r>
            <a:endParaRPr lang="en-GB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2330764"/>
            <a:ext cx="3299579" cy="21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GB" dirty="0" err="1" smtClean="0"/>
              <a:t>Forteljingar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n-GB" dirty="0" err="1"/>
              <a:t>Tanach</a:t>
            </a:r>
            <a:endParaRPr lang="en-GB" dirty="0"/>
          </a:p>
          <a:p>
            <a:r>
              <a:rPr lang="en-GB" dirty="0" err="1" smtClean="0"/>
              <a:t>Loveane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Toraen</a:t>
            </a:r>
            <a:r>
              <a:rPr lang="en-GB" dirty="0"/>
              <a:t>)</a:t>
            </a:r>
          </a:p>
          <a:p>
            <a:r>
              <a:rPr lang="en-GB" dirty="0" err="1"/>
              <a:t>Profeten</a:t>
            </a:r>
            <a:r>
              <a:rPr lang="en-GB" dirty="0"/>
              <a:t> (</a:t>
            </a:r>
            <a:r>
              <a:rPr lang="en-GB" dirty="0" err="1"/>
              <a:t>Neviim</a:t>
            </a:r>
            <a:r>
              <a:rPr lang="en-GB" dirty="0"/>
              <a:t>)</a:t>
            </a:r>
          </a:p>
          <a:p>
            <a:r>
              <a:rPr lang="en-GB" dirty="0" err="1" smtClean="0"/>
              <a:t>Skriftane</a:t>
            </a:r>
            <a:r>
              <a:rPr lang="en-GB" dirty="0" smtClean="0"/>
              <a:t> </a:t>
            </a:r>
            <a:r>
              <a:rPr lang="en-GB" dirty="0"/>
              <a:t>(Ketuvim)</a:t>
            </a:r>
          </a:p>
          <a:p>
            <a:r>
              <a:rPr lang="en-GB" dirty="0"/>
              <a:t>Talmud</a:t>
            </a:r>
          </a:p>
          <a:p>
            <a:r>
              <a:rPr lang="en-GB" dirty="0"/>
              <a:t>Siddur</a:t>
            </a:r>
          </a:p>
          <a:p>
            <a:endParaRPr lang="en-GB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1177349"/>
            <a:ext cx="3299579" cy="45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GB" dirty="0" err="1"/>
              <a:t>Etikk</a:t>
            </a:r>
            <a:r>
              <a:rPr lang="en-GB" dirty="0"/>
              <a:t>: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GB" dirty="0" err="1"/>
              <a:t>Utvelgelsestanken</a:t>
            </a:r>
            <a:endParaRPr lang="en-GB" dirty="0"/>
          </a:p>
          <a:p>
            <a:r>
              <a:rPr lang="en-GB" dirty="0" err="1"/>
              <a:t>Noas</a:t>
            </a:r>
            <a:r>
              <a:rPr lang="en-GB" dirty="0"/>
              <a:t> </a:t>
            </a:r>
            <a:r>
              <a:rPr lang="en-GB" dirty="0" err="1" smtClean="0"/>
              <a:t>lovar</a:t>
            </a:r>
            <a:endParaRPr lang="en-GB" dirty="0"/>
          </a:p>
          <a:p>
            <a:r>
              <a:rPr lang="en-GB" dirty="0" err="1" smtClean="0"/>
              <a:t>Pakta</a:t>
            </a:r>
            <a:r>
              <a:rPr lang="en-GB" dirty="0" smtClean="0"/>
              <a:t> </a:t>
            </a:r>
            <a:r>
              <a:rPr lang="en-GB" dirty="0"/>
              <a:t>med </a:t>
            </a:r>
            <a:r>
              <a:rPr lang="en-GB" dirty="0" err="1"/>
              <a:t>Gud</a:t>
            </a:r>
            <a:endParaRPr lang="en-GB" dirty="0"/>
          </a:p>
          <a:p>
            <a:r>
              <a:rPr lang="en-GB" dirty="0" err="1"/>
              <a:t>Toraen</a:t>
            </a:r>
            <a:endParaRPr lang="en-GB" dirty="0"/>
          </a:p>
          <a:p>
            <a:r>
              <a:rPr lang="en-GB" dirty="0" err="1"/>
              <a:t>Guds</a:t>
            </a:r>
            <a:r>
              <a:rPr lang="en-GB" dirty="0"/>
              <a:t> </a:t>
            </a:r>
            <a:r>
              <a:rPr lang="en-GB" dirty="0" err="1"/>
              <a:t>vilje</a:t>
            </a:r>
            <a:endParaRPr lang="en-GB" dirty="0"/>
          </a:p>
          <a:p>
            <a:r>
              <a:rPr lang="en-GB" dirty="0" err="1"/>
              <a:t>Ortodokse</a:t>
            </a:r>
            <a:endParaRPr lang="en-GB" dirty="0"/>
          </a:p>
          <a:p>
            <a:r>
              <a:rPr lang="en-GB" dirty="0" err="1"/>
              <a:t>Jødedommens</a:t>
            </a:r>
            <a:r>
              <a:rPr lang="en-GB" dirty="0"/>
              <a:t> </a:t>
            </a:r>
            <a:r>
              <a:rPr lang="en-GB" dirty="0" err="1"/>
              <a:t>essens</a:t>
            </a:r>
            <a:endParaRPr lang="en-GB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444201"/>
            <a:ext cx="6517065" cy="364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GB" dirty="0" err="1" smtClean="0"/>
              <a:t>Ritualar</a:t>
            </a:r>
            <a:r>
              <a:rPr lang="en-GB" dirty="0"/>
              <a:t>: 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n-GB" sz="1700" dirty="0" err="1"/>
              <a:t>Sabbaten</a:t>
            </a:r>
            <a:endParaRPr lang="en-GB" sz="1700" dirty="0"/>
          </a:p>
          <a:p>
            <a:endParaRPr lang="en-GB" sz="1700" dirty="0"/>
          </a:p>
          <a:p>
            <a:r>
              <a:rPr lang="en-GB" sz="1700" dirty="0" err="1" smtClean="0"/>
              <a:t>Omskjering</a:t>
            </a:r>
            <a:endParaRPr lang="en-GB" sz="1700" dirty="0"/>
          </a:p>
          <a:p>
            <a:endParaRPr lang="en-GB" sz="1700" dirty="0"/>
          </a:p>
          <a:p>
            <a:r>
              <a:rPr lang="en-GB" sz="1700" dirty="0"/>
              <a:t>Bar </a:t>
            </a:r>
            <a:r>
              <a:rPr lang="en-GB" sz="1700" dirty="0" err="1"/>
              <a:t>Mitzva</a:t>
            </a:r>
            <a:r>
              <a:rPr lang="en-GB" sz="1700" dirty="0"/>
              <a:t> </a:t>
            </a:r>
            <a:r>
              <a:rPr lang="en-GB" sz="1700" dirty="0" err="1"/>
              <a:t>og</a:t>
            </a:r>
            <a:r>
              <a:rPr lang="en-GB" sz="1700" dirty="0"/>
              <a:t> Bat </a:t>
            </a:r>
            <a:r>
              <a:rPr lang="en-GB" sz="1700" dirty="0" err="1"/>
              <a:t>Mitzva</a:t>
            </a:r>
            <a:endParaRPr lang="en-GB" sz="1700" dirty="0"/>
          </a:p>
          <a:p>
            <a:endParaRPr lang="en-GB" sz="1700" dirty="0"/>
          </a:p>
          <a:p>
            <a:r>
              <a:rPr lang="en-GB" sz="1700" dirty="0" err="1"/>
              <a:t>Gudstjeneste</a:t>
            </a:r>
            <a:endParaRPr lang="en-GB" sz="1700" dirty="0"/>
          </a:p>
          <a:p>
            <a:endParaRPr lang="en-GB" sz="1700" dirty="0"/>
          </a:p>
          <a:p>
            <a:r>
              <a:rPr lang="en-GB" sz="1700" dirty="0" err="1"/>
              <a:t>Tidebønnene</a:t>
            </a:r>
            <a:endParaRPr lang="en-GB" sz="1700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2371819"/>
            <a:ext cx="3299579" cy="21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GB" dirty="0" err="1" smtClean="0"/>
              <a:t>Ritualar</a:t>
            </a:r>
            <a:r>
              <a:rPr lang="en-GB" dirty="0"/>
              <a:t>: </a:t>
            </a:r>
            <a:r>
              <a:rPr lang="en-GB" dirty="0" err="1" smtClean="0"/>
              <a:t>Høytidar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n-GB" dirty="0"/>
              <a:t>Pesach</a:t>
            </a:r>
          </a:p>
          <a:p>
            <a:endParaRPr lang="en-GB" dirty="0"/>
          </a:p>
          <a:p>
            <a:r>
              <a:rPr lang="en-GB" dirty="0" err="1"/>
              <a:t>Shavout</a:t>
            </a:r>
            <a:endParaRPr lang="en-GB" dirty="0"/>
          </a:p>
          <a:p>
            <a:endParaRPr lang="en-GB" dirty="0"/>
          </a:p>
          <a:p>
            <a:r>
              <a:rPr lang="en-GB" dirty="0"/>
              <a:t>Sukkot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2344647"/>
            <a:ext cx="3299579" cy="21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 fontScale="90000"/>
          </a:bodyPr>
          <a:lstStyle/>
          <a:p>
            <a:r>
              <a:rPr lang="en-GB" sz="3400" dirty="0" err="1" smtClean="0"/>
              <a:t>Samanlikning</a:t>
            </a:r>
            <a:r>
              <a:rPr lang="en-GB" sz="3400" dirty="0" smtClean="0"/>
              <a:t> </a:t>
            </a:r>
            <a:r>
              <a:rPr lang="en-GB" sz="3400" dirty="0" err="1"/>
              <a:t>av</a:t>
            </a:r>
            <a:r>
              <a:rPr lang="en-GB" sz="3400" dirty="0"/>
              <a:t> </a:t>
            </a:r>
            <a:r>
              <a:rPr lang="en-GB" sz="3400" dirty="0" err="1"/>
              <a:t>frelsesyn</a:t>
            </a:r>
            <a:r>
              <a:rPr lang="en-GB" sz="3400" dirty="0"/>
              <a:t>: </a:t>
            </a:r>
            <a:r>
              <a:rPr lang="en-GB" sz="3400" dirty="0" err="1"/>
              <a:t>Kristendommen</a:t>
            </a:r>
            <a:r>
              <a:rPr lang="en-GB" sz="3400" dirty="0"/>
              <a:t> </a:t>
            </a:r>
            <a:r>
              <a:rPr lang="en-GB" sz="3400" dirty="0" err="1"/>
              <a:t>og</a:t>
            </a:r>
            <a:r>
              <a:rPr lang="en-GB" sz="3400" dirty="0"/>
              <a:t> </a:t>
            </a:r>
            <a:r>
              <a:rPr lang="en-GB" sz="3400" dirty="0" err="1"/>
              <a:t>Jødedommen</a:t>
            </a:r>
            <a:endParaRPr lang="en-GB" sz="3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GB" dirty="0" err="1"/>
              <a:t>Jødedommen</a:t>
            </a:r>
            <a:r>
              <a:rPr lang="en-GB" dirty="0"/>
              <a:t>:</a:t>
            </a:r>
          </a:p>
          <a:p>
            <a:pPr>
              <a:buFontTx/>
              <a:buChar char="-"/>
            </a:pPr>
            <a:r>
              <a:rPr lang="en-GB" dirty="0"/>
              <a:t>Bud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 smtClean="0"/>
              <a:t>forpliktelsar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Moralsk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rettferdig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Messiasriket</a:t>
            </a: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>
              <a:buFont typeface="Arial" charset="0"/>
              <a:buChar char="•"/>
            </a:pPr>
            <a:r>
              <a:rPr lang="en-GB" dirty="0" err="1"/>
              <a:t>Kristendommen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Tilgevlse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soning</a:t>
            </a:r>
            <a:r>
              <a:rPr lang="en-GB" dirty="0"/>
              <a:t> for </a:t>
            </a:r>
            <a:r>
              <a:rPr lang="en-GB" dirty="0" err="1"/>
              <a:t>synden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Jesu </a:t>
            </a:r>
            <a:r>
              <a:rPr lang="en-GB" dirty="0" smtClean="0"/>
              <a:t>Kristi </a:t>
            </a:r>
            <a:r>
              <a:rPr lang="en-GB" dirty="0"/>
              <a:t>liv, </a:t>
            </a:r>
            <a:r>
              <a:rPr lang="en-GB" dirty="0" err="1"/>
              <a:t>lidelse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død</a:t>
            </a:r>
            <a:endParaRPr lang="en-GB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384" y="643467"/>
            <a:ext cx="2741491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90" y="3536824"/>
            <a:ext cx="3730079" cy="26503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62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yllestav">
  <a:themeElements>
    <a:clrScheme name="Tryllestav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Tryllestav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yllestav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997</TotalTime>
  <Words>139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Tryllestav</vt:lpstr>
      <vt:lpstr>Jødedomen</vt:lpstr>
      <vt:lpstr>Sentrale trekk:</vt:lpstr>
      <vt:lpstr>Læra: </vt:lpstr>
      <vt:lpstr>Retningar:</vt:lpstr>
      <vt:lpstr>Forteljingar:</vt:lpstr>
      <vt:lpstr>Etikk:</vt:lpstr>
      <vt:lpstr>Ritualar: </vt:lpstr>
      <vt:lpstr>Ritualar: Høytidar</vt:lpstr>
      <vt:lpstr>Samanlikning av frelsesyn: Kristendommen og Jødedommen</vt:lpstr>
      <vt:lpstr>Kjelder: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Jødedommen</dc:title>
  <dc:creator>Sjur Røtnes Nielsen (3IDIDRB - Sto)</dc:creator>
  <cp:lastModifiedBy>Sjur Røtnes Nielsen (3IDIDRB - Sto)</cp:lastModifiedBy>
  <cp:revision>26</cp:revision>
  <dcterms:created xsi:type="dcterms:W3CDTF">2020-03-24T15:46:44Z</dcterms:created>
  <dcterms:modified xsi:type="dcterms:W3CDTF">2021-05-23T14:50:05Z</dcterms:modified>
</cp:coreProperties>
</file>