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08A94-4F5D-48DF-8116-A5259E78DF74}" v="751" dt="2022-11-03T21:25:19.481"/>
    <p1510:client id="{80EC812E-1AC9-0547-864E-A1DFEEB117DE}" v="19" dt="2022-11-03T21:42:52.552"/>
    <p1510:client id="{8E4BBC7F-A3AF-5590-A6AE-6F51D7922669}" v="52" dt="2022-11-03T21:36:27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ora Rehim Lindeflaten" userId="S::nli008@uib.no::92cef1a2-a191-4ae6-ab91-d689f597e518" providerId="AD" clId="Web-{80EC812E-1AC9-0547-864E-A1DFEEB117DE}"/>
    <pc:docChg chg="delSld modSld">
      <pc:chgData name="Noora Rehim Lindeflaten" userId="S::nli008@uib.no::92cef1a2-a191-4ae6-ab91-d689f597e518" providerId="AD" clId="Web-{80EC812E-1AC9-0547-864E-A1DFEEB117DE}" dt="2022-11-03T21:42:52.552" v="21"/>
      <pc:docMkLst>
        <pc:docMk/>
      </pc:docMkLst>
      <pc:sldChg chg="addSp delSp modSp">
        <pc:chgData name="Noora Rehim Lindeflaten" userId="S::nli008@uib.no::92cef1a2-a191-4ae6-ab91-d689f597e518" providerId="AD" clId="Web-{80EC812E-1AC9-0547-864E-A1DFEEB117DE}" dt="2022-11-03T21:37:11.399" v="0"/>
        <pc:sldMkLst>
          <pc:docMk/>
          <pc:sldMk cId="4253124984" sldId="256"/>
        </pc:sldMkLst>
        <pc:spChg chg="mod ord">
          <ac:chgData name="Noora Rehim Lindeflaten" userId="S::nli008@uib.no::92cef1a2-a191-4ae6-ab91-d689f597e518" providerId="AD" clId="Web-{80EC812E-1AC9-0547-864E-A1DFEEB117DE}" dt="2022-11-03T21:37:11.399" v="0"/>
          <ac:spMkLst>
            <pc:docMk/>
            <pc:sldMk cId="4253124984" sldId="256"/>
            <ac:spMk id="2" creationId="{00000000-0000-0000-0000-000000000000}"/>
          </ac:spMkLst>
        </pc:spChg>
        <pc:spChg chg="mod">
          <ac:chgData name="Noora Rehim Lindeflaten" userId="S::nli008@uib.no::92cef1a2-a191-4ae6-ab91-d689f597e518" providerId="AD" clId="Web-{80EC812E-1AC9-0547-864E-A1DFEEB117DE}" dt="2022-11-03T21:37:11.399" v="0"/>
          <ac:spMkLst>
            <pc:docMk/>
            <pc:sldMk cId="4253124984" sldId="256"/>
            <ac:spMk id="3" creationId="{00000000-0000-0000-0000-000000000000}"/>
          </ac:spMkLst>
        </pc:spChg>
        <pc:spChg chg="del">
          <ac:chgData name="Noora Rehim Lindeflaten" userId="S::nli008@uib.no::92cef1a2-a191-4ae6-ab91-d689f597e518" providerId="AD" clId="Web-{80EC812E-1AC9-0547-864E-A1DFEEB117DE}" dt="2022-11-03T21:37:11.399" v="0"/>
          <ac:spMkLst>
            <pc:docMk/>
            <pc:sldMk cId="4253124984" sldId="256"/>
            <ac:spMk id="18" creationId="{7A18C9FB-EC4C-4DAE-8F7D-C6E5AF607958}"/>
          </ac:spMkLst>
        </pc:spChg>
        <pc:spChg chg="del">
          <ac:chgData name="Noora Rehim Lindeflaten" userId="S::nli008@uib.no::92cef1a2-a191-4ae6-ab91-d689f597e518" providerId="AD" clId="Web-{80EC812E-1AC9-0547-864E-A1DFEEB117DE}" dt="2022-11-03T21:37:11.399" v="0"/>
          <ac:spMkLst>
            <pc:docMk/>
            <pc:sldMk cId="4253124984" sldId="256"/>
            <ac:spMk id="20" creationId="{A9896C11-F8DF-437A-B349-8AFD602DC0CA}"/>
          </ac:spMkLst>
        </pc:spChg>
        <pc:spChg chg="add">
          <ac:chgData name="Noora Rehim Lindeflaten" userId="S::nli008@uib.no::92cef1a2-a191-4ae6-ab91-d689f597e518" providerId="AD" clId="Web-{80EC812E-1AC9-0547-864E-A1DFEEB117DE}" dt="2022-11-03T21:37:11.399" v="0"/>
          <ac:spMkLst>
            <pc:docMk/>
            <pc:sldMk cId="4253124984" sldId="256"/>
            <ac:spMk id="25" creationId="{7A18C9FB-EC4C-4DAE-8F7D-C6E5AF607958}"/>
          </ac:spMkLst>
        </pc:spChg>
        <pc:spChg chg="add">
          <ac:chgData name="Noora Rehim Lindeflaten" userId="S::nli008@uib.no::92cef1a2-a191-4ae6-ab91-d689f597e518" providerId="AD" clId="Web-{80EC812E-1AC9-0547-864E-A1DFEEB117DE}" dt="2022-11-03T21:37:11.399" v="0"/>
          <ac:spMkLst>
            <pc:docMk/>
            <pc:sldMk cId="4253124984" sldId="256"/>
            <ac:spMk id="27" creationId="{4A8FDA66-67B4-4DBE-8354-C26F91ADB665}"/>
          </ac:spMkLst>
        </pc:spChg>
        <pc:spChg chg="add">
          <ac:chgData name="Noora Rehim Lindeflaten" userId="S::nli008@uib.no::92cef1a2-a191-4ae6-ab91-d689f597e518" providerId="AD" clId="Web-{80EC812E-1AC9-0547-864E-A1DFEEB117DE}" dt="2022-11-03T21:37:11.399" v="0"/>
          <ac:spMkLst>
            <pc:docMk/>
            <pc:sldMk cId="4253124984" sldId="256"/>
            <ac:spMk id="29" creationId="{3B2B1500-BB55-471C-8A9E-67288297ECE1}"/>
          </ac:spMkLst>
        </pc:spChg>
        <pc:spChg chg="add">
          <ac:chgData name="Noora Rehim Lindeflaten" userId="S::nli008@uib.no::92cef1a2-a191-4ae6-ab91-d689f597e518" providerId="AD" clId="Web-{80EC812E-1AC9-0547-864E-A1DFEEB117DE}" dt="2022-11-03T21:37:11.399" v="0"/>
          <ac:spMkLst>
            <pc:docMk/>
            <pc:sldMk cId="4253124984" sldId="256"/>
            <ac:spMk id="31" creationId="{3045E22C-A99D-41BB-AF14-EF1B1E745A70}"/>
          </ac:spMkLst>
        </pc:spChg>
        <pc:picChg chg="mod ord">
          <ac:chgData name="Noora Rehim Lindeflaten" userId="S::nli008@uib.no::92cef1a2-a191-4ae6-ab91-d689f597e518" providerId="AD" clId="Web-{80EC812E-1AC9-0547-864E-A1DFEEB117DE}" dt="2022-11-03T21:37:11.399" v="0"/>
          <ac:picMkLst>
            <pc:docMk/>
            <pc:sldMk cId="4253124984" sldId="256"/>
            <ac:picMk id="4" creationId="{F6DB4420-37CB-004C-CCA1-080C80739C78}"/>
          </ac:picMkLst>
        </pc:picChg>
      </pc:sldChg>
      <pc:sldChg chg="addSp delSp modSp mod setBg">
        <pc:chgData name="Noora Rehim Lindeflaten" userId="S::nli008@uib.no::92cef1a2-a191-4ae6-ab91-d689f597e518" providerId="AD" clId="Web-{80EC812E-1AC9-0547-864E-A1DFEEB117DE}" dt="2022-11-03T21:37:19.791" v="1"/>
        <pc:sldMkLst>
          <pc:docMk/>
          <pc:sldMk cId="2055079583" sldId="257"/>
        </pc:sldMkLst>
        <pc:spChg chg="mod">
          <ac:chgData name="Noora Rehim Lindeflaten" userId="S::nli008@uib.no::92cef1a2-a191-4ae6-ab91-d689f597e518" providerId="AD" clId="Web-{80EC812E-1AC9-0547-864E-A1DFEEB117DE}" dt="2022-11-03T21:37:19.791" v="1"/>
          <ac:spMkLst>
            <pc:docMk/>
            <pc:sldMk cId="2055079583" sldId="257"/>
            <ac:spMk id="2" creationId="{ECD34E30-83EF-8BDD-8CCF-CA8F56CD926E}"/>
          </ac:spMkLst>
        </pc:spChg>
        <pc:spChg chg="del">
          <ac:chgData name="Noora Rehim Lindeflaten" userId="S::nli008@uib.no::92cef1a2-a191-4ae6-ab91-d689f597e518" providerId="AD" clId="Web-{80EC812E-1AC9-0547-864E-A1DFEEB117DE}" dt="2022-11-03T21:37:19.791" v="1"/>
          <ac:spMkLst>
            <pc:docMk/>
            <pc:sldMk cId="2055079583" sldId="257"/>
            <ac:spMk id="3" creationId="{9E099976-14A9-FCC5-6CC0-66D7BF2E606B}"/>
          </ac:spMkLst>
        </pc:spChg>
        <pc:spChg chg="add">
          <ac:chgData name="Noora Rehim Lindeflaten" userId="S::nli008@uib.no::92cef1a2-a191-4ae6-ab91-d689f597e518" providerId="AD" clId="Web-{80EC812E-1AC9-0547-864E-A1DFEEB117DE}" dt="2022-11-03T21:37:19.791" v="1"/>
          <ac:spMkLst>
            <pc:docMk/>
            <pc:sldMk cId="2055079583" sldId="257"/>
            <ac:spMk id="9" creationId="{987A0FBA-CC04-4256-A8EB-BB3C543E989C}"/>
          </ac:spMkLst>
        </pc:spChg>
        <pc:spChg chg="add">
          <ac:chgData name="Noora Rehim Lindeflaten" userId="S::nli008@uib.no::92cef1a2-a191-4ae6-ab91-d689f597e518" providerId="AD" clId="Web-{80EC812E-1AC9-0547-864E-A1DFEEB117DE}" dt="2022-11-03T21:37:19.791" v="1"/>
          <ac:spMkLst>
            <pc:docMk/>
            <pc:sldMk cId="2055079583" sldId="257"/>
            <ac:spMk id="11" creationId="{3F3A0F6C-EB8F-4A4C-8258-23F6D815E0E0}"/>
          </ac:spMkLst>
        </pc:spChg>
        <pc:spChg chg="add">
          <ac:chgData name="Noora Rehim Lindeflaten" userId="S::nli008@uib.no::92cef1a2-a191-4ae6-ab91-d689f597e518" providerId="AD" clId="Web-{80EC812E-1AC9-0547-864E-A1DFEEB117DE}" dt="2022-11-03T21:37:19.791" v="1"/>
          <ac:spMkLst>
            <pc:docMk/>
            <pc:sldMk cId="2055079583" sldId="257"/>
            <ac:spMk id="13" creationId="{6A9C92F4-A4A4-42E0-9391-C666AAED1E6A}"/>
          </ac:spMkLst>
        </pc:spChg>
        <pc:graphicFrameChg chg="add">
          <ac:chgData name="Noora Rehim Lindeflaten" userId="S::nli008@uib.no::92cef1a2-a191-4ae6-ab91-d689f597e518" providerId="AD" clId="Web-{80EC812E-1AC9-0547-864E-A1DFEEB117DE}" dt="2022-11-03T21:37:19.791" v="1"/>
          <ac:graphicFrameMkLst>
            <pc:docMk/>
            <pc:sldMk cId="2055079583" sldId="257"/>
            <ac:graphicFrameMk id="5" creationId="{A94B69B3-53A1-3F59-7F36-47F18A202BBA}"/>
          </ac:graphicFrameMkLst>
        </pc:graphicFrameChg>
      </pc:sldChg>
      <pc:sldChg chg="addSp delSp modSp mod setBg">
        <pc:chgData name="Noora Rehim Lindeflaten" userId="S::nli008@uib.no::92cef1a2-a191-4ae6-ab91-d689f597e518" providerId="AD" clId="Web-{80EC812E-1AC9-0547-864E-A1DFEEB117DE}" dt="2022-11-03T21:37:40.245" v="2"/>
        <pc:sldMkLst>
          <pc:docMk/>
          <pc:sldMk cId="3536771976" sldId="258"/>
        </pc:sldMkLst>
        <pc:spChg chg="mod">
          <ac:chgData name="Noora Rehim Lindeflaten" userId="S::nli008@uib.no::92cef1a2-a191-4ae6-ab91-d689f597e518" providerId="AD" clId="Web-{80EC812E-1AC9-0547-864E-A1DFEEB117DE}" dt="2022-11-03T21:37:40.245" v="2"/>
          <ac:spMkLst>
            <pc:docMk/>
            <pc:sldMk cId="3536771976" sldId="258"/>
            <ac:spMk id="2" creationId="{6EA6A22C-D34B-5EEF-4709-91F570AEABFC}"/>
          </ac:spMkLst>
        </pc:spChg>
        <pc:spChg chg="del">
          <ac:chgData name="Noora Rehim Lindeflaten" userId="S::nli008@uib.no::92cef1a2-a191-4ae6-ab91-d689f597e518" providerId="AD" clId="Web-{80EC812E-1AC9-0547-864E-A1DFEEB117DE}" dt="2022-11-03T21:37:40.245" v="2"/>
          <ac:spMkLst>
            <pc:docMk/>
            <pc:sldMk cId="3536771976" sldId="258"/>
            <ac:spMk id="3" creationId="{1E3A1624-9744-5B52-E464-B52E1EAACCEB}"/>
          </ac:spMkLst>
        </pc:spChg>
        <pc:spChg chg="add">
          <ac:chgData name="Noora Rehim Lindeflaten" userId="S::nli008@uib.no::92cef1a2-a191-4ae6-ab91-d689f597e518" providerId="AD" clId="Web-{80EC812E-1AC9-0547-864E-A1DFEEB117DE}" dt="2022-11-03T21:37:40.245" v="2"/>
          <ac:spMkLst>
            <pc:docMk/>
            <pc:sldMk cId="3536771976" sldId="258"/>
            <ac:spMk id="9" creationId="{987A0FBA-CC04-4256-A8EB-BB3C543E989C}"/>
          </ac:spMkLst>
        </pc:spChg>
        <pc:spChg chg="add">
          <ac:chgData name="Noora Rehim Lindeflaten" userId="S::nli008@uib.no::92cef1a2-a191-4ae6-ab91-d689f597e518" providerId="AD" clId="Web-{80EC812E-1AC9-0547-864E-A1DFEEB117DE}" dt="2022-11-03T21:37:40.245" v="2"/>
          <ac:spMkLst>
            <pc:docMk/>
            <pc:sldMk cId="3536771976" sldId="258"/>
            <ac:spMk id="11" creationId="{3F3A0F6C-EB8F-4A4C-8258-23F6D815E0E0}"/>
          </ac:spMkLst>
        </pc:spChg>
        <pc:spChg chg="add">
          <ac:chgData name="Noora Rehim Lindeflaten" userId="S::nli008@uib.no::92cef1a2-a191-4ae6-ab91-d689f597e518" providerId="AD" clId="Web-{80EC812E-1AC9-0547-864E-A1DFEEB117DE}" dt="2022-11-03T21:37:40.245" v="2"/>
          <ac:spMkLst>
            <pc:docMk/>
            <pc:sldMk cId="3536771976" sldId="258"/>
            <ac:spMk id="13" creationId="{6A9C92F4-A4A4-42E0-9391-C666AAED1E6A}"/>
          </ac:spMkLst>
        </pc:spChg>
        <pc:graphicFrameChg chg="add">
          <ac:chgData name="Noora Rehim Lindeflaten" userId="S::nli008@uib.no::92cef1a2-a191-4ae6-ab91-d689f597e518" providerId="AD" clId="Web-{80EC812E-1AC9-0547-864E-A1DFEEB117DE}" dt="2022-11-03T21:37:40.245" v="2"/>
          <ac:graphicFrameMkLst>
            <pc:docMk/>
            <pc:sldMk cId="3536771976" sldId="258"/>
            <ac:graphicFrameMk id="5" creationId="{F1151DE4-DF72-C2D9-4E04-2388492CC09A}"/>
          </ac:graphicFrameMkLst>
        </pc:graphicFrameChg>
      </pc:sldChg>
      <pc:sldChg chg="del">
        <pc:chgData name="Noora Rehim Lindeflaten" userId="S::nli008@uib.no::92cef1a2-a191-4ae6-ab91-d689f597e518" providerId="AD" clId="Web-{80EC812E-1AC9-0547-864E-A1DFEEB117DE}" dt="2022-11-03T21:42:52.552" v="21"/>
        <pc:sldMkLst>
          <pc:docMk/>
          <pc:sldMk cId="1801581177" sldId="259"/>
        </pc:sldMkLst>
      </pc:sldChg>
      <pc:sldChg chg="addSp delSp modSp mod setBg addAnim">
        <pc:chgData name="Noora Rehim Lindeflaten" userId="S::nli008@uib.no::92cef1a2-a191-4ae6-ab91-d689f597e518" providerId="AD" clId="Web-{80EC812E-1AC9-0547-864E-A1DFEEB117DE}" dt="2022-11-03T21:42:44.474" v="20"/>
        <pc:sldMkLst>
          <pc:docMk/>
          <pc:sldMk cId="495403686" sldId="260"/>
        </pc:sldMkLst>
        <pc:spChg chg="mod">
          <ac:chgData name="Noora Rehim Lindeflaten" userId="S::nli008@uib.no::92cef1a2-a191-4ae6-ab91-d689f597e518" providerId="AD" clId="Web-{80EC812E-1AC9-0547-864E-A1DFEEB117DE}" dt="2022-11-03T21:41:52.392" v="9"/>
          <ac:spMkLst>
            <pc:docMk/>
            <pc:sldMk cId="495403686" sldId="260"/>
            <ac:spMk id="2" creationId="{FC600542-105D-E95A-D822-43F6578820B3}"/>
          </ac:spMkLst>
        </pc:spChg>
        <pc:spChg chg="mod">
          <ac:chgData name="Noora Rehim Lindeflaten" userId="S::nli008@uib.no::92cef1a2-a191-4ae6-ab91-d689f597e518" providerId="AD" clId="Web-{80EC812E-1AC9-0547-864E-A1DFEEB117DE}" dt="2022-11-03T21:42:13.815" v="18" actId="20577"/>
          <ac:spMkLst>
            <pc:docMk/>
            <pc:sldMk cId="495403686" sldId="260"/>
            <ac:spMk id="3" creationId="{4357769E-9558-B8E2-00CD-2AAB5F1B3CC5}"/>
          </ac:spMkLst>
        </pc:spChg>
        <pc:spChg chg="add del">
          <ac:chgData name="Noora Rehim Lindeflaten" userId="S::nli008@uib.no::92cef1a2-a191-4ae6-ab91-d689f597e518" providerId="AD" clId="Web-{80EC812E-1AC9-0547-864E-A1DFEEB117DE}" dt="2022-11-03T21:41:52.392" v="9"/>
          <ac:spMkLst>
            <pc:docMk/>
            <pc:sldMk cId="495403686" sldId="260"/>
            <ac:spMk id="9" creationId="{A6EF5A53-0A64-4CA5-B9C7-1CB97CB5CF1C}"/>
          </ac:spMkLst>
        </pc:spChg>
        <pc:spChg chg="add del">
          <ac:chgData name="Noora Rehim Lindeflaten" userId="S::nli008@uib.no::92cef1a2-a191-4ae6-ab91-d689f597e518" providerId="AD" clId="Web-{80EC812E-1AC9-0547-864E-A1DFEEB117DE}" dt="2022-11-03T21:41:52.392" v="9"/>
          <ac:spMkLst>
            <pc:docMk/>
            <pc:sldMk cId="495403686" sldId="260"/>
            <ac:spMk id="11" creationId="{34ABFBEA-4EB0-4D02-A2C0-1733CD3D6F12}"/>
          </ac:spMkLst>
        </pc:spChg>
        <pc:spChg chg="add del">
          <ac:chgData name="Noora Rehim Lindeflaten" userId="S::nli008@uib.no::92cef1a2-a191-4ae6-ab91-d689f597e518" providerId="AD" clId="Web-{80EC812E-1AC9-0547-864E-A1DFEEB117DE}" dt="2022-11-03T21:41:52.392" v="9"/>
          <ac:spMkLst>
            <pc:docMk/>
            <pc:sldMk cId="495403686" sldId="260"/>
            <ac:spMk id="13" creationId="{19E083F6-57F4-487B-A766-EA0462B1EED8}"/>
          </ac:spMkLst>
        </pc:spChg>
        <pc:spChg chg="add del">
          <ac:chgData name="Noora Rehim Lindeflaten" userId="S::nli008@uib.no::92cef1a2-a191-4ae6-ab91-d689f597e518" providerId="AD" clId="Web-{80EC812E-1AC9-0547-864E-A1DFEEB117DE}" dt="2022-11-03T21:41:52.392" v="9"/>
          <ac:spMkLst>
            <pc:docMk/>
            <pc:sldMk cId="495403686" sldId="260"/>
            <ac:spMk id="15" creationId="{7A18C9FB-EC4C-4DAE-8F7D-C6E5AF607958}"/>
          </ac:spMkLst>
        </pc:spChg>
        <pc:spChg chg="add del">
          <ac:chgData name="Noora Rehim Lindeflaten" userId="S::nli008@uib.no::92cef1a2-a191-4ae6-ab91-d689f597e518" providerId="AD" clId="Web-{80EC812E-1AC9-0547-864E-A1DFEEB117DE}" dt="2022-11-03T21:41:52.392" v="9"/>
          <ac:spMkLst>
            <pc:docMk/>
            <pc:sldMk cId="495403686" sldId="260"/>
            <ac:spMk id="17" creationId="{5E698B96-C345-4CAB-9657-02BD17A19499}"/>
          </ac:spMkLst>
        </pc:spChg>
        <pc:spChg chg="add">
          <ac:chgData name="Noora Rehim Lindeflaten" userId="S::nli008@uib.no::92cef1a2-a191-4ae6-ab91-d689f597e518" providerId="AD" clId="Web-{80EC812E-1AC9-0547-864E-A1DFEEB117DE}" dt="2022-11-03T21:41:52.392" v="9"/>
          <ac:spMkLst>
            <pc:docMk/>
            <pc:sldMk cId="495403686" sldId="260"/>
            <ac:spMk id="22" creationId="{A6EF5A53-0A64-4CA5-B9C7-1CB97CB5CF1C}"/>
          </ac:spMkLst>
        </pc:spChg>
        <pc:spChg chg="add">
          <ac:chgData name="Noora Rehim Lindeflaten" userId="S::nli008@uib.no::92cef1a2-a191-4ae6-ab91-d689f597e518" providerId="AD" clId="Web-{80EC812E-1AC9-0547-864E-A1DFEEB117DE}" dt="2022-11-03T21:41:52.392" v="9"/>
          <ac:spMkLst>
            <pc:docMk/>
            <pc:sldMk cId="495403686" sldId="260"/>
            <ac:spMk id="24" creationId="{34ABFBEA-4EB0-4D02-A2C0-1733CD3D6F12}"/>
          </ac:spMkLst>
        </pc:spChg>
        <pc:spChg chg="add">
          <ac:chgData name="Noora Rehim Lindeflaten" userId="S::nli008@uib.no::92cef1a2-a191-4ae6-ab91-d689f597e518" providerId="AD" clId="Web-{80EC812E-1AC9-0547-864E-A1DFEEB117DE}" dt="2022-11-03T21:41:52.392" v="9"/>
          <ac:spMkLst>
            <pc:docMk/>
            <pc:sldMk cId="495403686" sldId="260"/>
            <ac:spMk id="26" creationId="{19E083F6-57F4-487B-A766-EA0462B1EED8}"/>
          </ac:spMkLst>
        </pc:spChg>
        <pc:spChg chg="add">
          <ac:chgData name="Noora Rehim Lindeflaten" userId="S::nli008@uib.no::92cef1a2-a191-4ae6-ab91-d689f597e518" providerId="AD" clId="Web-{80EC812E-1AC9-0547-864E-A1DFEEB117DE}" dt="2022-11-03T21:41:52.392" v="9"/>
          <ac:spMkLst>
            <pc:docMk/>
            <pc:sldMk cId="495403686" sldId="260"/>
            <ac:spMk id="28" creationId="{7A18C9FB-EC4C-4DAE-8F7D-C6E5AF607958}"/>
          </ac:spMkLst>
        </pc:spChg>
        <pc:spChg chg="add">
          <ac:chgData name="Noora Rehim Lindeflaten" userId="S::nli008@uib.no::92cef1a2-a191-4ae6-ab91-d689f597e518" providerId="AD" clId="Web-{80EC812E-1AC9-0547-864E-A1DFEEB117DE}" dt="2022-11-03T21:41:52.392" v="9"/>
          <ac:spMkLst>
            <pc:docMk/>
            <pc:sldMk cId="495403686" sldId="260"/>
            <ac:spMk id="30" creationId="{A0B0D064-49EC-422C-B83B-1EF0154627E4}"/>
          </ac:spMkLst>
        </pc:spChg>
        <pc:grpChg chg="add">
          <ac:chgData name="Noora Rehim Lindeflaten" userId="S::nli008@uib.no::92cef1a2-a191-4ae6-ab91-d689f597e518" providerId="AD" clId="Web-{80EC812E-1AC9-0547-864E-A1DFEEB117DE}" dt="2022-11-03T21:41:52.392" v="9"/>
          <ac:grpSpMkLst>
            <pc:docMk/>
            <pc:sldMk cId="495403686" sldId="260"/>
            <ac:grpSpMk id="32" creationId="{97BD10BA-973B-4A2D-B0D3-232F303EE6F5}"/>
          </ac:grpSpMkLst>
        </pc:grpChg>
        <pc:picChg chg="add mod modCrop">
          <ac:chgData name="Noora Rehim Lindeflaten" userId="S::nli008@uib.no::92cef1a2-a191-4ae6-ab91-d689f597e518" providerId="AD" clId="Web-{80EC812E-1AC9-0547-864E-A1DFEEB117DE}" dt="2022-11-03T21:42:44.474" v="20"/>
          <ac:picMkLst>
            <pc:docMk/>
            <pc:sldMk cId="495403686" sldId="260"/>
            <ac:picMk id="4" creationId="{CC095EAE-7A10-1713-954B-3C7A9C51474A}"/>
          </ac:picMkLst>
        </pc:picChg>
        <pc:picChg chg="add del mod ord">
          <ac:chgData name="Noora Rehim Lindeflaten" userId="S::nli008@uib.no::92cef1a2-a191-4ae6-ab91-d689f597e518" providerId="AD" clId="Web-{80EC812E-1AC9-0547-864E-A1DFEEB117DE}" dt="2022-11-03T21:41:55.486" v="10"/>
          <ac:picMkLst>
            <pc:docMk/>
            <pc:sldMk cId="495403686" sldId="260"/>
            <ac:picMk id="5" creationId="{FF73BBD3-60D0-4466-258C-133EC1841C2A}"/>
          </ac:picMkLst>
        </pc:picChg>
      </pc:sldChg>
    </pc:docChg>
  </pc:docChgLst>
  <pc:docChgLst>
    <pc:chgData name="Noora Rehim Lindeflaten" userId="S::nli008@uib.no::92cef1a2-a191-4ae6-ab91-d689f597e518" providerId="AD" clId="Web-{8E4BBC7F-A3AF-5590-A6AE-6F51D7922669}"/>
    <pc:docChg chg="addSld delSld modSld">
      <pc:chgData name="Noora Rehim Lindeflaten" userId="S::nli008@uib.no::92cef1a2-a191-4ae6-ab91-d689f597e518" providerId="AD" clId="Web-{8E4BBC7F-A3AF-5590-A6AE-6F51D7922669}" dt="2022-11-03T21:36:27.788" v="49" actId="20577"/>
      <pc:docMkLst>
        <pc:docMk/>
      </pc:docMkLst>
      <pc:sldChg chg="addSp delSp modSp new">
        <pc:chgData name="Noora Rehim Lindeflaten" userId="S::nli008@uib.no::92cef1a2-a191-4ae6-ab91-d689f597e518" providerId="AD" clId="Web-{8E4BBC7F-A3AF-5590-A6AE-6F51D7922669}" dt="2022-11-03T21:34:55.831" v="11"/>
        <pc:sldMkLst>
          <pc:docMk/>
          <pc:sldMk cId="1801581177" sldId="259"/>
        </pc:sldMkLst>
        <pc:picChg chg="add del mod">
          <ac:chgData name="Noora Rehim Lindeflaten" userId="S::nli008@uib.no::92cef1a2-a191-4ae6-ab91-d689f597e518" providerId="AD" clId="Web-{8E4BBC7F-A3AF-5590-A6AE-6F51D7922669}" dt="2022-11-03T21:34:55.831" v="11"/>
          <ac:picMkLst>
            <pc:docMk/>
            <pc:sldMk cId="1801581177" sldId="259"/>
            <ac:picMk id="2" creationId="{284F72D5-AE48-259E-F65A-BFAF6EB93C23}"/>
          </ac:picMkLst>
        </pc:picChg>
      </pc:sldChg>
      <pc:sldChg chg="del">
        <pc:chgData name="Noora Rehim Lindeflaten" userId="S::nli008@uib.no::92cef1a2-a191-4ae6-ab91-d689f597e518" providerId="AD" clId="Web-{8E4BBC7F-A3AF-5590-A6AE-6F51D7922669}" dt="2022-11-03T21:32:23.304" v="0"/>
        <pc:sldMkLst>
          <pc:docMk/>
          <pc:sldMk cId="2336388614" sldId="259"/>
        </pc:sldMkLst>
      </pc:sldChg>
      <pc:sldChg chg="modSp new">
        <pc:chgData name="Noora Rehim Lindeflaten" userId="S::nli008@uib.no::92cef1a2-a191-4ae6-ab91-d689f597e518" providerId="AD" clId="Web-{8E4BBC7F-A3AF-5590-A6AE-6F51D7922669}" dt="2022-11-03T21:36:27.788" v="49" actId="20577"/>
        <pc:sldMkLst>
          <pc:docMk/>
          <pc:sldMk cId="495403686" sldId="260"/>
        </pc:sldMkLst>
        <pc:spChg chg="mod">
          <ac:chgData name="Noora Rehim Lindeflaten" userId="S::nli008@uib.no::92cef1a2-a191-4ae6-ab91-d689f597e518" providerId="AD" clId="Web-{8E4BBC7F-A3AF-5590-A6AE-6F51D7922669}" dt="2022-11-03T21:35:17.910" v="18" actId="20577"/>
          <ac:spMkLst>
            <pc:docMk/>
            <pc:sldMk cId="495403686" sldId="260"/>
            <ac:spMk id="2" creationId="{FC600542-105D-E95A-D822-43F6578820B3}"/>
          </ac:spMkLst>
        </pc:spChg>
        <pc:spChg chg="mod">
          <ac:chgData name="Noora Rehim Lindeflaten" userId="S::nli008@uib.no::92cef1a2-a191-4ae6-ab91-d689f597e518" providerId="AD" clId="Web-{8E4BBC7F-A3AF-5590-A6AE-6F51D7922669}" dt="2022-11-03T21:36:27.788" v="49" actId="20577"/>
          <ac:spMkLst>
            <pc:docMk/>
            <pc:sldMk cId="495403686" sldId="260"/>
            <ac:spMk id="3" creationId="{4357769E-9558-B8E2-00CD-2AAB5F1B3CC5}"/>
          </ac:spMkLst>
        </pc:spChg>
      </pc:sldChg>
      <pc:sldChg chg="new del">
        <pc:chgData name="Noora Rehim Lindeflaten" userId="S::nli008@uib.no::92cef1a2-a191-4ae6-ab91-d689f597e518" providerId="AD" clId="Web-{8E4BBC7F-A3AF-5590-A6AE-6F51D7922669}" dt="2022-11-03T21:35:11.831" v="13"/>
        <pc:sldMkLst>
          <pc:docMk/>
          <pc:sldMk cId="867428684" sldId="260"/>
        </pc:sldMkLst>
      </pc:sldChg>
    </pc:docChg>
  </pc:docChgLst>
  <pc:docChgLst>
    <pc:chgData name="Noora Rehim Lindeflaten" userId="S::nli008@uib.no::92cef1a2-a191-4ae6-ab91-d689f597e518" providerId="AD" clId="Web-{68908A94-4F5D-48DF-8116-A5259E78DF74}"/>
    <pc:docChg chg="addSld delSld modSld addMainMaster delMainMaster">
      <pc:chgData name="Noora Rehim Lindeflaten" userId="S::nli008@uib.no::92cef1a2-a191-4ae6-ab91-d689f597e518" providerId="AD" clId="Web-{68908A94-4F5D-48DF-8116-A5259E78DF74}" dt="2022-11-03T21:25:19.481" v="757"/>
      <pc:docMkLst>
        <pc:docMk/>
      </pc:docMkLst>
      <pc:sldChg chg="addSp delSp modSp mod setBg modClrScheme addAnim chgLayout">
        <pc:chgData name="Noora Rehim Lindeflaten" userId="S::nli008@uib.no::92cef1a2-a191-4ae6-ab91-d689f597e518" providerId="AD" clId="Web-{68908A94-4F5D-48DF-8116-A5259E78DF74}" dt="2022-11-03T20:56:38.108" v="146" actId="20577"/>
        <pc:sldMkLst>
          <pc:docMk/>
          <pc:sldMk cId="4253124984" sldId="256"/>
        </pc:sldMkLst>
        <pc:spChg chg="mod">
          <ac:chgData name="Noora Rehim Lindeflaten" userId="S::nli008@uib.no::92cef1a2-a191-4ae6-ab91-d689f597e518" providerId="AD" clId="Web-{68908A94-4F5D-48DF-8116-A5259E78DF74}" dt="2022-11-03T20:54:03.441" v="96" actId="20577"/>
          <ac:spMkLst>
            <pc:docMk/>
            <pc:sldMk cId="4253124984" sldId="256"/>
            <ac:spMk id="2" creationId="{00000000-0000-0000-0000-000000000000}"/>
          </ac:spMkLst>
        </pc:spChg>
        <pc:spChg chg="mod">
          <ac:chgData name="Noora Rehim Lindeflaten" userId="S::nli008@uib.no::92cef1a2-a191-4ae6-ab91-d689f597e518" providerId="AD" clId="Web-{68908A94-4F5D-48DF-8116-A5259E78DF74}" dt="2022-11-03T20:56:38.108" v="146" actId="20577"/>
          <ac:spMkLst>
            <pc:docMk/>
            <pc:sldMk cId="4253124984" sldId="256"/>
            <ac:spMk id="3" creationId="{00000000-0000-0000-0000-000000000000}"/>
          </ac:spMkLst>
        </pc:spChg>
        <pc:spChg chg="add del">
          <ac:chgData name="Noora Rehim Lindeflaten" userId="S::nli008@uib.no::92cef1a2-a191-4ae6-ab91-d689f597e518" providerId="AD" clId="Web-{68908A94-4F5D-48DF-8116-A5259E78DF74}" dt="2022-11-03T20:53:37.221" v="86"/>
          <ac:spMkLst>
            <pc:docMk/>
            <pc:sldMk cId="4253124984" sldId="256"/>
            <ac:spMk id="9" creationId="{26B4480E-B7FF-4481-890E-043A69AE6FE2}"/>
          </ac:spMkLst>
        </pc:spChg>
        <pc:spChg chg="add del">
          <ac:chgData name="Noora Rehim Lindeflaten" userId="S::nli008@uib.no::92cef1a2-a191-4ae6-ab91-d689f597e518" providerId="AD" clId="Web-{68908A94-4F5D-48DF-8116-A5259E78DF74}" dt="2022-11-03T20:53:37.221" v="86"/>
          <ac:spMkLst>
            <pc:docMk/>
            <pc:sldMk cId="4253124984" sldId="256"/>
            <ac:spMk id="11" creationId="{64C13BAB-7C00-4D21-A857-E3D41C0A2A66}"/>
          </ac:spMkLst>
        </pc:spChg>
        <pc:spChg chg="add del">
          <ac:chgData name="Noora Rehim Lindeflaten" userId="S::nli008@uib.no::92cef1a2-a191-4ae6-ab91-d689f597e518" providerId="AD" clId="Web-{68908A94-4F5D-48DF-8116-A5259E78DF74}" dt="2022-11-03T20:53:37.221" v="86"/>
          <ac:spMkLst>
            <pc:docMk/>
            <pc:sldMk cId="4253124984" sldId="256"/>
            <ac:spMk id="13" creationId="{1F1FF39A-AC3C-4066-9D4C-519AA22812EA}"/>
          </ac:spMkLst>
        </pc:spChg>
        <pc:spChg chg="add">
          <ac:chgData name="Noora Rehim Lindeflaten" userId="S::nli008@uib.no::92cef1a2-a191-4ae6-ab91-d689f597e518" providerId="AD" clId="Web-{68908A94-4F5D-48DF-8116-A5259E78DF74}" dt="2022-11-03T20:53:37.221" v="86"/>
          <ac:spMkLst>
            <pc:docMk/>
            <pc:sldMk cId="4253124984" sldId="256"/>
            <ac:spMk id="18" creationId="{7A18C9FB-EC4C-4DAE-8F7D-C6E5AF607958}"/>
          </ac:spMkLst>
        </pc:spChg>
        <pc:spChg chg="add">
          <ac:chgData name="Noora Rehim Lindeflaten" userId="S::nli008@uib.no::92cef1a2-a191-4ae6-ab91-d689f597e518" providerId="AD" clId="Web-{68908A94-4F5D-48DF-8116-A5259E78DF74}" dt="2022-11-03T20:53:37.221" v="86"/>
          <ac:spMkLst>
            <pc:docMk/>
            <pc:sldMk cId="4253124984" sldId="256"/>
            <ac:spMk id="20" creationId="{A9896C11-F8DF-437A-B349-8AFD602DC0CA}"/>
          </ac:spMkLst>
        </pc:spChg>
        <pc:picChg chg="add mod">
          <ac:chgData name="Noora Rehim Lindeflaten" userId="S::nli008@uib.no::92cef1a2-a191-4ae6-ab91-d689f597e518" providerId="AD" clId="Web-{68908A94-4F5D-48DF-8116-A5259E78DF74}" dt="2022-11-03T20:53:37.221" v="86"/>
          <ac:picMkLst>
            <pc:docMk/>
            <pc:sldMk cId="4253124984" sldId="256"/>
            <ac:picMk id="4" creationId="{F6DB4420-37CB-004C-CCA1-080C80739C78}"/>
          </ac:picMkLst>
        </pc:picChg>
      </pc:sldChg>
      <pc:sldChg chg="modSp new">
        <pc:chgData name="Noora Rehim Lindeflaten" userId="S::nli008@uib.no::92cef1a2-a191-4ae6-ab91-d689f597e518" providerId="AD" clId="Web-{68908A94-4F5D-48DF-8116-A5259E78DF74}" dt="2022-11-03T21:08:10.580" v="447" actId="20577"/>
        <pc:sldMkLst>
          <pc:docMk/>
          <pc:sldMk cId="2055079583" sldId="257"/>
        </pc:sldMkLst>
        <pc:spChg chg="mod">
          <ac:chgData name="Noora Rehim Lindeflaten" userId="S::nli008@uib.no::92cef1a2-a191-4ae6-ab91-d689f597e518" providerId="AD" clId="Web-{68908A94-4F5D-48DF-8116-A5259E78DF74}" dt="2022-11-03T20:58:37.815" v="212" actId="20577"/>
          <ac:spMkLst>
            <pc:docMk/>
            <pc:sldMk cId="2055079583" sldId="257"/>
            <ac:spMk id="2" creationId="{ECD34E30-83EF-8BDD-8CCF-CA8F56CD926E}"/>
          </ac:spMkLst>
        </pc:spChg>
        <pc:spChg chg="mod">
          <ac:chgData name="Noora Rehim Lindeflaten" userId="S::nli008@uib.no::92cef1a2-a191-4ae6-ab91-d689f597e518" providerId="AD" clId="Web-{68908A94-4F5D-48DF-8116-A5259E78DF74}" dt="2022-11-03T21:08:10.580" v="447" actId="20577"/>
          <ac:spMkLst>
            <pc:docMk/>
            <pc:sldMk cId="2055079583" sldId="257"/>
            <ac:spMk id="3" creationId="{9E099976-14A9-FCC5-6CC0-66D7BF2E606B}"/>
          </ac:spMkLst>
        </pc:spChg>
      </pc:sldChg>
      <pc:sldChg chg="modSp new">
        <pc:chgData name="Noora Rehim Lindeflaten" userId="S::nli008@uib.no::92cef1a2-a191-4ae6-ab91-d689f597e518" providerId="AD" clId="Web-{68908A94-4F5D-48DF-8116-A5259E78DF74}" dt="2022-11-03T21:23:27.258" v="752" actId="20577"/>
        <pc:sldMkLst>
          <pc:docMk/>
          <pc:sldMk cId="3536771976" sldId="258"/>
        </pc:sldMkLst>
        <pc:spChg chg="mod">
          <ac:chgData name="Noora Rehim Lindeflaten" userId="S::nli008@uib.no::92cef1a2-a191-4ae6-ab91-d689f597e518" providerId="AD" clId="Web-{68908A94-4F5D-48DF-8116-A5259E78DF74}" dt="2022-11-03T21:11:04.742" v="514" actId="20577"/>
          <ac:spMkLst>
            <pc:docMk/>
            <pc:sldMk cId="3536771976" sldId="258"/>
            <ac:spMk id="2" creationId="{6EA6A22C-D34B-5EEF-4709-91F570AEABFC}"/>
          </ac:spMkLst>
        </pc:spChg>
        <pc:spChg chg="mod">
          <ac:chgData name="Noora Rehim Lindeflaten" userId="S::nli008@uib.no::92cef1a2-a191-4ae6-ab91-d689f597e518" providerId="AD" clId="Web-{68908A94-4F5D-48DF-8116-A5259E78DF74}" dt="2022-11-03T21:23:27.258" v="752" actId="20577"/>
          <ac:spMkLst>
            <pc:docMk/>
            <pc:sldMk cId="3536771976" sldId="258"/>
            <ac:spMk id="3" creationId="{1E3A1624-9744-5B52-E464-B52E1EAACCEB}"/>
          </ac:spMkLst>
        </pc:spChg>
      </pc:sldChg>
      <pc:sldChg chg="new">
        <pc:chgData name="Noora Rehim Lindeflaten" userId="S::nli008@uib.no::92cef1a2-a191-4ae6-ab91-d689f597e518" providerId="AD" clId="Web-{68908A94-4F5D-48DF-8116-A5259E78DF74}" dt="2022-11-03T21:25:19.481" v="757"/>
        <pc:sldMkLst>
          <pc:docMk/>
          <pc:sldMk cId="2336388614" sldId="259"/>
        </pc:sldMkLst>
      </pc:sldChg>
      <pc:sldChg chg="modSp new del">
        <pc:chgData name="Noora Rehim Lindeflaten" userId="S::nli008@uib.no::92cef1a2-a191-4ae6-ab91-d689f597e518" providerId="AD" clId="Web-{68908A94-4F5D-48DF-8116-A5259E78DF74}" dt="2022-11-03T21:25:11.949" v="756"/>
        <pc:sldMkLst>
          <pc:docMk/>
          <pc:sldMk cId="2436614502" sldId="259"/>
        </pc:sldMkLst>
        <pc:spChg chg="mod">
          <ac:chgData name="Noora Rehim Lindeflaten" userId="S::nli008@uib.no::92cef1a2-a191-4ae6-ab91-d689f597e518" providerId="AD" clId="Web-{68908A94-4F5D-48DF-8116-A5259E78DF74}" dt="2022-11-03T21:23:39.258" v="755" actId="20577"/>
          <ac:spMkLst>
            <pc:docMk/>
            <pc:sldMk cId="2436614502" sldId="259"/>
            <ac:spMk id="3" creationId="{2B539F6E-7F3D-E582-6A0E-9ED919C4865D}"/>
          </ac:spMkLst>
        </pc:spChg>
      </pc:sldChg>
      <pc:sldMasterChg chg="del delSldLayout">
        <pc:chgData name="Noora Rehim Lindeflaten" userId="S::nli008@uib.no::92cef1a2-a191-4ae6-ab91-d689f597e518" providerId="AD" clId="Web-{68908A94-4F5D-48DF-8116-A5259E78DF74}" dt="2022-11-03T20:47:02.013" v="0"/>
        <pc:sldMasterMkLst>
          <pc:docMk/>
          <pc:sldMasterMk cId="2649319511" sldId="2147483648"/>
        </pc:sldMasterMkLst>
        <pc:sldLayoutChg chg="del">
          <pc:chgData name="Noora Rehim Lindeflaten" userId="S::nli008@uib.no::92cef1a2-a191-4ae6-ab91-d689f597e518" providerId="AD" clId="Web-{68908A94-4F5D-48DF-8116-A5259E78DF74}" dt="2022-11-03T20:47:02.013" v="0"/>
          <pc:sldLayoutMkLst>
            <pc:docMk/>
            <pc:sldMasterMk cId="2649319511" sldId="2147483648"/>
            <pc:sldLayoutMk cId="1137542638" sldId="2147483649"/>
          </pc:sldLayoutMkLst>
        </pc:sldLayoutChg>
        <pc:sldLayoutChg chg="del">
          <pc:chgData name="Noora Rehim Lindeflaten" userId="S::nli008@uib.no::92cef1a2-a191-4ae6-ab91-d689f597e518" providerId="AD" clId="Web-{68908A94-4F5D-48DF-8116-A5259E78DF74}" dt="2022-11-03T20:47:02.013" v="0"/>
          <pc:sldLayoutMkLst>
            <pc:docMk/>
            <pc:sldMasterMk cId="2649319511" sldId="2147483648"/>
            <pc:sldLayoutMk cId="3074127366" sldId="2147483650"/>
          </pc:sldLayoutMkLst>
        </pc:sldLayoutChg>
        <pc:sldLayoutChg chg="del">
          <pc:chgData name="Noora Rehim Lindeflaten" userId="S::nli008@uib.no::92cef1a2-a191-4ae6-ab91-d689f597e518" providerId="AD" clId="Web-{68908A94-4F5D-48DF-8116-A5259E78DF74}" dt="2022-11-03T20:47:02.013" v="0"/>
          <pc:sldLayoutMkLst>
            <pc:docMk/>
            <pc:sldMasterMk cId="2649319511" sldId="2147483648"/>
            <pc:sldLayoutMk cId="2697081350" sldId="2147483651"/>
          </pc:sldLayoutMkLst>
        </pc:sldLayoutChg>
        <pc:sldLayoutChg chg="del">
          <pc:chgData name="Noora Rehim Lindeflaten" userId="S::nli008@uib.no::92cef1a2-a191-4ae6-ab91-d689f597e518" providerId="AD" clId="Web-{68908A94-4F5D-48DF-8116-A5259E78DF74}" dt="2022-11-03T20:47:02.013" v="0"/>
          <pc:sldLayoutMkLst>
            <pc:docMk/>
            <pc:sldMasterMk cId="2649319511" sldId="2147483648"/>
            <pc:sldLayoutMk cId="2764821704" sldId="2147483652"/>
          </pc:sldLayoutMkLst>
        </pc:sldLayoutChg>
        <pc:sldLayoutChg chg="del">
          <pc:chgData name="Noora Rehim Lindeflaten" userId="S::nli008@uib.no::92cef1a2-a191-4ae6-ab91-d689f597e518" providerId="AD" clId="Web-{68908A94-4F5D-48DF-8116-A5259E78DF74}" dt="2022-11-03T20:47:02.013" v="0"/>
          <pc:sldLayoutMkLst>
            <pc:docMk/>
            <pc:sldMasterMk cId="2649319511" sldId="2147483648"/>
            <pc:sldLayoutMk cId="4043207736" sldId="2147483653"/>
          </pc:sldLayoutMkLst>
        </pc:sldLayoutChg>
        <pc:sldLayoutChg chg="del">
          <pc:chgData name="Noora Rehim Lindeflaten" userId="S::nli008@uib.no::92cef1a2-a191-4ae6-ab91-d689f597e518" providerId="AD" clId="Web-{68908A94-4F5D-48DF-8116-A5259E78DF74}" dt="2022-11-03T20:47:02.013" v="0"/>
          <pc:sldLayoutMkLst>
            <pc:docMk/>
            <pc:sldMasterMk cId="2649319511" sldId="2147483648"/>
            <pc:sldLayoutMk cId="3347560075" sldId="2147483654"/>
          </pc:sldLayoutMkLst>
        </pc:sldLayoutChg>
        <pc:sldLayoutChg chg="del">
          <pc:chgData name="Noora Rehim Lindeflaten" userId="S::nli008@uib.no::92cef1a2-a191-4ae6-ab91-d689f597e518" providerId="AD" clId="Web-{68908A94-4F5D-48DF-8116-A5259E78DF74}" dt="2022-11-03T20:47:02.013" v="0"/>
          <pc:sldLayoutMkLst>
            <pc:docMk/>
            <pc:sldMasterMk cId="2649319511" sldId="2147483648"/>
            <pc:sldLayoutMk cId="1086863534" sldId="2147483655"/>
          </pc:sldLayoutMkLst>
        </pc:sldLayoutChg>
        <pc:sldLayoutChg chg="del">
          <pc:chgData name="Noora Rehim Lindeflaten" userId="S::nli008@uib.no::92cef1a2-a191-4ae6-ab91-d689f597e518" providerId="AD" clId="Web-{68908A94-4F5D-48DF-8116-A5259E78DF74}" dt="2022-11-03T20:47:02.013" v="0"/>
          <pc:sldLayoutMkLst>
            <pc:docMk/>
            <pc:sldMasterMk cId="2649319511" sldId="2147483648"/>
            <pc:sldLayoutMk cId="1635284649" sldId="2147483656"/>
          </pc:sldLayoutMkLst>
        </pc:sldLayoutChg>
        <pc:sldLayoutChg chg="del">
          <pc:chgData name="Noora Rehim Lindeflaten" userId="S::nli008@uib.no::92cef1a2-a191-4ae6-ab91-d689f597e518" providerId="AD" clId="Web-{68908A94-4F5D-48DF-8116-A5259E78DF74}" dt="2022-11-03T20:47:02.013" v="0"/>
          <pc:sldLayoutMkLst>
            <pc:docMk/>
            <pc:sldMasterMk cId="2649319511" sldId="2147483648"/>
            <pc:sldLayoutMk cId="4132015190" sldId="2147483657"/>
          </pc:sldLayoutMkLst>
        </pc:sldLayoutChg>
        <pc:sldLayoutChg chg="del">
          <pc:chgData name="Noora Rehim Lindeflaten" userId="S::nli008@uib.no::92cef1a2-a191-4ae6-ab91-d689f597e518" providerId="AD" clId="Web-{68908A94-4F5D-48DF-8116-A5259E78DF74}" dt="2022-11-03T20:47:02.013" v="0"/>
          <pc:sldLayoutMkLst>
            <pc:docMk/>
            <pc:sldMasterMk cId="2649319511" sldId="2147483648"/>
            <pc:sldLayoutMk cId="2170980588" sldId="2147483658"/>
          </pc:sldLayoutMkLst>
        </pc:sldLayoutChg>
        <pc:sldLayoutChg chg="del">
          <pc:chgData name="Noora Rehim Lindeflaten" userId="S::nli008@uib.no::92cef1a2-a191-4ae6-ab91-d689f597e518" providerId="AD" clId="Web-{68908A94-4F5D-48DF-8116-A5259E78DF74}" dt="2022-11-03T20:47:02.013" v="0"/>
          <pc:sldLayoutMkLst>
            <pc:docMk/>
            <pc:sldMasterMk cId="2649319511" sldId="2147483648"/>
            <pc:sldLayoutMk cId="557333919" sldId="2147483659"/>
          </pc:sldLayoutMkLst>
        </pc:sldLayoutChg>
      </pc:sldMasterChg>
      <pc:sldMasterChg chg="add del addSldLayout delSldLayout">
        <pc:chgData name="Noora Rehim Lindeflaten" userId="S::nli008@uib.no::92cef1a2-a191-4ae6-ab91-d689f597e518" providerId="AD" clId="Web-{68908A94-4F5D-48DF-8116-A5259E78DF74}" dt="2022-11-03T20:53:37.221" v="86"/>
        <pc:sldMasterMkLst>
          <pc:docMk/>
          <pc:sldMasterMk cId="1230771555" sldId="2147483725"/>
        </pc:sldMasterMkLst>
        <pc:sldLayoutChg chg="add del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230771555" sldId="2147483725"/>
            <pc:sldLayoutMk cId="2350019691" sldId="2147483714"/>
          </pc:sldLayoutMkLst>
        </pc:sldLayoutChg>
        <pc:sldLayoutChg chg="add del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230771555" sldId="2147483725"/>
            <pc:sldLayoutMk cId="376144547" sldId="2147483715"/>
          </pc:sldLayoutMkLst>
        </pc:sldLayoutChg>
        <pc:sldLayoutChg chg="add del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230771555" sldId="2147483725"/>
            <pc:sldLayoutMk cId="3801435631" sldId="2147483716"/>
          </pc:sldLayoutMkLst>
        </pc:sldLayoutChg>
        <pc:sldLayoutChg chg="add del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230771555" sldId="2147483725"/>
            <pc:sldLayoutMk cId="1639166171" sldId="2147483717"/>
          </pc:sldLayoutMkLst>
        </pc:sldLayoutChg>
        <pc:sldLayoutChg chg="add del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230771555" sldId="2147483725"/>
            <pc:sldLayoutMk cId="1973319742" sldId="2147483718"/>
          </pc:sldLayoutMkLst>
        </pc:sldLayoutChg>
        <pc:sldLayoutChg chg="add del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230771555" sldId="2147483725"/>
            <pc:sldLayoutMk cId="1335593294" sldId="2147483719"/>
          </pc:sldLayoutMkLst>
        </pc:sldLayoutChg>
        <pc:sldLayoutChg chg="add del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230771555" sldId="2147483725"/>
            <pc:sldLayoutMk cId="3810511701" sldId="2147483720"/>
          </pc:sldLayoutMkLst>
        </pc:sldLayoutChg>
        <pc:sldLayoutChg chg="add del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230771555" sldId="2147483725"/>
            <pc:sldLayoutMk cId="623188196" sldId="2147483721"/>
          </pc:sldLayoutMkLst>
        </pc:sldLayoutChg>
        <pc:sldLayoutChg chg="add del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230771555" sldId="2147483725"/>
            <pc:sldLayoutMk cId="397035754" sldId="2147483722"/>
          </pc:sldLayoutMkLst>
        </pc:sldLayoutChg>
        <pc:sldLayoutChg chg="add del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230771555" sldId="2147483725"/>
            <pc:sldLayoutMk cId="77495241" sldId="2147483723"/>
          </pc:sldLayoutMkLst>
        </pc:sldLayoutChg>
        <pc:sldLayoutChg chg="add del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230771555" sldId="2147483725"/>
            <pc:sldLayoutMk cId="2782470440" sldId="2147483724"/>
          </pc:sldLayoutMkLst>
        </pc:sldLayoutChg>
      </pc:sldMasterChg>
      <pc:sldMasterChg chg="add addSldLayout">
        <pc:chgData name="Noora Rehim Lindeflaten" userId="S::nli008@uib.no::92cef1a2-a191-4ae6-ab91-d689f597e518" providerId="AD" clId="Web-{68908A94-4F5D-48DF-8116-A5259E78DF74}" dt="2022-11-03T20:53:37.221" v="86"/>
        <pc:sldMasterMkLst>
          <pc:docMk/>
          <pc:sldMasterMk cId="1073167523" sldId="2147483726"/>
        </pc:sldMasterMkLst>
        <pc:sldLayoutChg chg="add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073167523" sldId="2147483726"/>
            <pc:sldLayoutMk cId="1686134204" sldId="2147483727"/>
          </pc:sldLayoutMkLst>
        </pc:sldLayoutChg>
        <pc:sldLayoutChg chg="add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073167523" sldId="2147483726"/>
            <pc:sldLayoutMk cId="2646413035" sldId="2147483728"/>
          </pc:sldLayoutMkLst>
        </pc:sldLayoutChg>
        <pc:sldLayoutChg chg="add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073167523" sldId="2147483726"/>
            <pc:sldLayoutMk cId="1525190616" sldId="2147483729"/>
          </pc:sldLayoutMkLst>
        </pc:sldLayoutChg>
        <pc:sldLayoutChg chg="add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073167523" sldId="2147483726"/>
            <pc:sldLayoutMk cId="3309026220" sldId="2147483730"/>
          </pc:sldLayoutMkLst>
        </pc:sldLayoutChg>
        <pc:sldLayoutChg chg="add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073167523" sldId="2147483726"/>
            <pc:sldLayoutMk cId="1668195064" sldId="2147483731"/>
          </pc:sldLayoutMkLst>
        </pc:sldLayoutChg>
        <pc:sldLayoutChg chg="add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073167523" sldId="2147483726"/>
            <pc:sldLayoutMk cId="2859396779" sldId="2147483732"/>
          </pc:sldLayoutMkLst>
        </pc:sldLayoutChg>
        <pc:sldLayoutChg chg="add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073167523" sldId="2147483726"/>
            <pc:sldLayoutMk cId="3397195972" sldId="2147483733"/>
          </pc:sldLayoutMkLst>
        </pc:sldLayoutChg>
        <pc:sldLayoutChg chg="add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073167523" sldId="2147483726"/>
            <pc:sldLayoutMk cId="1621637562" sldId="2147483734"/>
          </pc:sldLayoutMkLst>
        </pc:sldLayoutChg>
        <pc:sldLayoutChg chg="add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073167523" sldId="2147483726"/>
            <pc:sldLayoutMk cId="2022660461" sldId="2147483735"/>
          </pc:sldLayoutMkLst>
        </pc:sldLayoutChg>
        <pc:sldLayoutChg chg="add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073167523" sldId="2147483726"/>
            <pc:sldLayoutMk cId="2798515353" sldId="2147483736"/>
          </pc:sldLayoutMkLst>
        </pc:sldLayoutChg>
        <pc:sldLayoutChg chg="add">
          <pc:chgData name="Noora Rehim Lindeflaten" userId="S::nli008@uib.no::92cef1a2-a191-4ae6-ab91-d689f597e518" providerId="AD" clId="Web-{68908A94-4F5D-48DF-8116-A5259E78DF74}" dt="2022-11-03T20:53:37.221" v="86"/>
          <pc:sldLayoutMkLst>
            <pc:docMk/>
            <pc:sldMasterMk cId="1073167523" sldId="2147483726"/>
            <pc:sldLayoutMk cId="4134234263" sldId="214748373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8CBC5-4506-4441-AB1D-4E5B6E258E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155B459-E5E5-43F6-BF9E-C76FEF6FD260}">
      <dgm:prSet/>
      <dgm:spPr/>
      <dgm:t>
        <a:bodyPr/>
        <a:lstStyle/>
        <a:p>
          <a:r>
            <a:rPr lang="nb-NO"/>
            <a:t>This means that "ECMAScript modules can await resources, causing other modules who import them to wait before they start evaluating their body"</a:t>
          </a:r>
          <a:endParaRPr lang="en-US"/>
        </a:p>
      </dgm:t>
    </dgm:pt>
    <dgm:pt modelId="{10612738-0B67-4CF7-95AF-CB83720F2EDF}" type="parTrans" cxnId="{F6E2769D-D091-4272-964C-8C053813DD7B}">
      <dgm:prSet/>
      <dgm:spPr/>
      <dgm:t>
        <a:bodyPr/>
        <a:lstStyle/>
        <a:p>
          <a:endParaRPr lang="en-US"/>
        </a:p>
      </dgm:t>
    </dgm:pt>
    <dgm:pt modelId="{9C046E73-B402-41DB-8ACA-76FBEC0951E6}" type="sibTrans" cxnId="{F6E2769D-D091-4272-964C-8C053813DD7B}">
      <dgm:prSet/>
      <dgm:spPr/>
      <dgm:t>
        <a:bodyPr/>
        <a:lstStyle/>
        <a:p>
          <a:endParaRPr lang="en-US"/>
        </a:p>
      </dgm:t>
    </dgm:pt>
    <dgm:pt modelId="{8C735ADA-FB0C-4EEA-9454-B80DB1A40A63}">
      <dgm:prSet/>
      <dgm:spPr/>
      <dgm:t>
        <a:bodyPr/>
        <a:lstStyle/>
        <a:p>
          <a:r>
            <a:rPr lang="nb-NO"/>
            <a:t>It solves issues where exports from modules may be accessed before the async function completes. Which causes problems like:</a:t>
          </a:r>
          <a:endParaRPr lang="en-US"/>
        </a:p>
      </dgm:t>
    </dgm:pt>
    <dgm:pt modelId="{AFB94D65-9978-47A4-BBBB-7007B5F100EE}" type="parTrans" cxnId="{722D56A3-B447-408A-B532-46824C0E3AD0}">
      <dgm:prSet/>
      <dgm:spPr/>
      <dgm:t>
        <a:bodyPr/>
        <a:lstStyle/>
        <a:p>
          <a:endParaRPr lang="en-US"/>
        </a:p>
      </dgm:t>
    </dgm:pt>
    <dgm:pt modelId="{C7B92CFB-757A-4CA6-8B50-83A8D90B6085}" type="sibTrans" cxnId="{722D56A3-B447-408A-B532-46824C0E3AD0}">
      <dgm:prSet/>
      <dgm:spPr/>
      <dgm:t>
        <a:bodyPr/>
        <a:lstStyle/>
        <a:p>
          <a:endParaRPr lang="en-US"/>
        </a:p>
      </dgm:t>
    </dgm:pt>
    <dgm:pt modelId="{C3774352-FAA7-45FD-A621-CE0107775450}">
      <dgm:prSet/>
      <dgm:spPr/>
      <dgm:t>
        <a:bodyPr/>
        <a:lstStyle/>
        <a:p>
          <a:r>
            <a:rPr lang="nb-NO"/>
            <a:t>- seing output as undefined</a:t>
          </a:r>
          <a:endParaRPr lang="en-US"/>
        </a:p>
      </dgm:t>
    </dgm:pt>
    <dgm:pt modelId="{F28818F9-F33F-48CB-A9E5-FE060B01F03B}" type="parTrans" cxnId="{7433ED95-1EBA-4688-9986-B7B5392CFF11}">
      <dgm:prSet/>
      <dgm:spPr/>
      <dgm:t>
        <a:bodyPr/>
        <a:lstStyle/>
        <a:p>
          <a:endParaRPr lang="en-US"/>
        </a:p>
      </dgm:t>
    </dgm:pt>
    <dgm:pt modelId="{11A77CAB-8553-4BA5-8113-F29EE428DA6B}" type="sibTrans" cxnId="{7433ED95-1EBA-4688-9986-B7B5392CFF11}">
      <dgm:prSet/>
      <dgm:spPr/>
      <dgm:t>
        <a:bodyPr/>
        <a:lstStyle/>
        <a:p>
          <a:endParaRPr lang="en-US"/>
        </a:p>
      </dgm:t>
    </dgm:pt>
    <dgm:pt modelId="{D234F21B-3B30-497E-B7C1-B31CB216AE5D}">
      <dgm:prSet/>
      <dgm:spPr/>
      <dgm:t>
        <a:bodyPr/>
        <a:lstStyle/>
        <a:p>
          <a:r>
            <a:rPr lang="nb-NO"/>
            <a:t>- seing output after it's initialized to the return value of a process</a:t>
          </a:r>
          <a:endParaRPr lang="en-US"/>
        </a:p>
      </dgm:t>
    </dgm:pt>
    <dgm:pt modelId="{A658A558-CC37-4CB4-B356-0B2D18EA89DE}" type="parTrans" cxnId="{28B7E0CB-B6B5-4DA0-94CD-AF55CF87069F}">
      <dgm:prSet/>
      <dgm:spPr/>
      <dgm:t>
        <a:bodyPr/>
        <a:lstStyle/>
        <a:p>
          <a:endParaRPr lang="en-US"/>
        </a:p>
      </dgm:t>
    </dgm:pt>
    <dgm:pt modelId="{77030A45-6853-4FF0-9C2D-2D054C377967}" type="sibTrans" cxnId="{28B7E0CB-B6B5-4DA0-94CD-AF55CF87069F}">
      <dgm:prSet/>
      <dgm:spPr/>
      <dgm:t>
        <a:bodyPr/>
        <a:lstStyle/>
        <a:p>
          <a:endParaRPr lang="en-US"/>
        </a:p>
      </dgm:t>
    </dgm:pt>
    <dgm:pt modelId="{9108CD00-F669-4BDD-93CC-B27EA84E8B67}" type="pres">
      <dgm:prSet presAssocID="{9858CBC5-4506-4441-AB1D-4E5B6E258EC3}" presName="root" presStyleCnt="0">
        <dgm:presLayoutVars>
          <dgm:dir/>
          <dgm:resizeHandles val="exact"/>
        </dgm:presLayoutVars>
      </dgm:prSet>
      <dgm:spPr/>
    </dgm:pt>
    <dgm:pt modelId="{FB372284-F895-4D9F-8B1C-0996820575E6}" type="pres">
      <dgm:prSet presAssocID="{0155B459-E5E5-43F6-BF9E-C76FEF6FD260}" presName="compNode" presStyleCnt="0"/>
      <dgm:spPr/>
    </dgm:pt>
    <dgm:pt modelId="{DE74EDB0-9787-4F6B-8689-DC16DBB9D7E2}" type="pres">
      <dgm:prSet presAssocID="{0155B459-E5E5-43F6-BF9E-C76FEF6FD260}" presName="bgRect" presStyleLbl="bgShp" presStyleIdx="0" presStyleCnt="4"/>
      <dgm:spPr/>
    </dgm:pt>
    <dgm:pt modelId="{992A2AA3-2028-419C-9FD5-AFF140765FCE}" type="pres">
      <dgm:prSet presAssocID="{0155B459-E5E5-43F6-BF9E-C76FEF6FD2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ytskjema"/>
        </a:ext>
      </dgm:extLst>
    </dgm:pt>
    <dgm:pt modelId="{336018C9-E1FD-4DA5-968C-ADD0415FEDC9}" type="pres">
      <dgm:prSet presAssocID="{0155B459-E5E5-43F6-BF9E-C76FEF6FD260}" presName="spaceRect" presStyleCnt="0"/>
      <dgm:spPr/>
    </dgm:pt>
    <dgm:pt modelId="{D593D938-0A1B-42A6-AA34-B01725983941}" type="pres">
      <dgm:prSet presAssocID="{0155B459-E5E5-43F6-BF9E-C76FEF6FD260}" presName="parTx" presStyleLbl="revTx" presStyleIdx="0" presStyleCnt="4">
        <dgm:presLayoutVars>
          <dgm:chMax val="0"/>
          <dgm:chPref val="0"/>
        </dgm:presLayoutVars>
      </dgm:prSet>
      <dgm:spPr/>
    </dgm:pt>
    <dgm:pt modelId="{37FA45DD-C896-4223-803A-270E87FB55C7}" type="pres">
      <dgm:prSet presAssocID="{9C046E73-B402-41DB-8ACA-76FBEC0951E6}" presName="sibTrans" presStyleCnt="0"/>
      <dgm:spPr/>
    </dgm:pt>
    <dgm:pt modelId="{7CDFEBBC-6325-4E92-ABFB-C519EC7BF69D}" type="pres">
      <dgm:prSet presAssocID="{8C735ADA-FB0C-4EEA-9454-B80DB1A40A63}" presName="compNode" presStyleCnt="0"/>
      <dgm:spPr/>
    </dgm:pt>
    <dgm:pt modelId="{0FB44EE5-6A86-4E77-9409-9C7DF8F583C5}" type="pres">
      <dgm:prSet presAssocID="{8C735ADA-FB0C-4EEA-9454-B80DB1A40A63}" presName="bgRect" presStyleLbl="bgShp" presStyleIdx="1" presStyleCnt="4"/>
      <dgm:spPr/>
    </dgm:pt>
    <dgm:pt modelId="{027C3153-DD19-450B-95E5-F6F4A813A893}" type="pres">
      <dgm:prSet presAssocID="{8C735ADA-FB0C-4EEA-9454-B80DB1A40A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nhjul"/>
        </a:ext>
      </dgm:extLst>
    </dgm:pt>
    <dgm:pt modelId="{3C6D8D38-E9DF-45C7-873D-9A15EDB0468F}" type="pres">
      <dgm:prSet presAssocID="{8C735ADA-FB0C-4EEA-9454-B80DB1A40A63}" presName="spaceRect" presStyleCnt="0"/>
      <dgm:spPr/>
    </dgm:pt>
    <dgm:pt modelId="{05ED0B43-3229-4CC8-BBB6-3577C8439F56}" type="pres">
      <dgm:prSet presAssocID="{8C735ADA-FB0C-4EEA-9454-B80DB1A40A63}" presName="parTx" presStyleLbl="revTx" presStyleIdx="1" presStyleCnt="4">
        <dgm:presLayoutVars>
          <dgm:chMax val="0"/>
          <dgm:chPref val="0"/>
        </dgm:presLayoutVars>
      </dgm:prSet>
      <dgm:spPr/>
    </dgm:pt>
    <dgm:pt modelId="{6989032F-2F5B-4BA4-87E3-A548BD11139C}" type="pres">
      <dgm:prSet presAssocID="{C7B92CFB-757A-4CA6-8B50-83A8D90B6085}" presName="sibTrans" presStyleCnt="0"/>
      <dgm:spPr/>
    </dgm:pt>
    <dgm:pt modelId="{1D06FC9E-3912-45C5-8ED6-99B286A462BF}" type="pres">
      <dgm:prSet presAssocID="{C3774352-FAA7-45FD-A621-CE0107775450}" presName="compNode" presStyleCnt="0"/>
      <dgm:spPr/>
    </dgm:pt>
    <dgm:pt modelId="{D61E65CC-0C89-491F-BB25-B6798F274CB6}" type="pres">
      <dgm:prSet presAssocID="{C3774352-FAA7-45FD-A621-CE0107775450}" presName="bgRect" presStyleLbl="bgShp" presStyleIdx="2" presStyleCnt="4"/>
      <dgm:spPr/>
    </dgm:pt>
    <dgm:pt modelId="{4F64CD9D-F7F3-466D-960B-D820D813E188}" type="pres">
      <dgm:prSet presAssocID="{C3774352-FAA7-45FD-A621-CE01077754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13278821-2D1B-4B73-9AEA-1F1003F2EC5B}" type="pres">
      <dgm:prSet presAssocID="{C3774352-FAA7-45FD-A621-CE0107775450}" presName="spaceRect" presStyleCnt="0"/>
      <dgm:spPr/>
    </dgm:pt>
    <dgm:pt modelId="{061F15BB-E86D-4314-A289-CEBDAC9823C4}" type="pres">
      <dgm:prSet presAssocID="{C3774352-FAA7-45FD-A621-CE0107775450}" presName="parTx" presStyleLbl="revTx" presStyleIdx="2" presStyleCnt="4">
        <dgm:presLayoutVars>
          <dgm:chMax val="0"/>
          <dgm:chPref val="0"/>
        </dgm:presLayoutVars>
      </dgm:prSet>
      <dgm:spPr/>
    </dgm:pt>
    <dgm:pt modelId="{9EB05F2E-9EC8-4142-8A3E-4568C63ADB38}" type="pres">
      <dgm:prSet presAssocID="{11A77CAB-8553-4BA5-8113-F29EE428DA6B}" presName="sibTrans" presStyleCnt="0"/>
      <dgm:spPr/>
    </dgm:pt>
    <dgm:pt modelId="{1BA2D542-FE00-4DEA-AD6E-D0BA9F7B0340}" type="pres">
      <dgm:prSet presAssocID="{D234F21B-3B30-497E-B7C1-B31CB216AE5D}" presName="compNode" presStyleCnt="0"/>
      <dgm:spPr/>
    </dgm:pt>
    <dgm:pt modelId="{FE140B29-11FB-40AA-94D9-002DEB46C349}" type="pres">
      <dgm:prSet presAssocID="{D234F21B-3B30-497E-B7C1-B31CB216AE5D}" presName="bgRect" presStyleLbl="bgShp" presStyleIdx="3" presStyleCnt="4"/>
      <dgm:spPr/>
    </dgm:pt>
    <dgm:pt modelId="{C455F270-6F07-4DF6-AF22-9E284E3E86D1}" type="pres">
      <dgm:prSet presAssocID="{D234F21B-3B30-497E-B7C1-B31CB216AE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er"/>
        </a:ext>
      </dgm:extLst>
    </dgm:pt>
    <dgm:pt modelId="{D61998E7-ED00-4874-B6A1-3A7500C61A79}" type="pres">
      <dgm:prSet presAssocID="{D234F21B-3B30-497E-B7C1-B31CB216AE5D}" presName="spaceRect" presStyleCnt="0"/>
      <dgm:spPr/>
    </dgm:pt>
    <dgm:pt modelId="{F117AAA2-3602-4FF9-A1A8-A0E26108FD81}" type="pres">
      <dgm:prSet presAssocID="{D234F21B-3B30-497E-B7C1-B31CB216AE5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1DC4301-ECDF-4229-8464-56CAF6AC10DF}" type="presOf" srcId="{D234F21B-3B30-497E-B7C1-B31CB216AE5D}" destId="{F117AAA2-3602-4FF9-A1A8-A0E26108FD81}" srcOrd="0" destOrd="0" presId="urn:microsoft.com/office/officeart/2018/2/layout/IconVerticalSolidList"/>
    <dgm:cxn modelId="{83D46004-7112-4AF0-A3FD-D764575B2C95}" type="presOf" srcId="{0155B459-E5E5-43F6-BF9E-C76FEF6FD260}" destId="{D593D938-0A1B-42A6-AA34-B01725983941}" srcOrd="0" destOrd="0" presId="urn:microsoft.com/office/officeart/2018/2/layout/IconVerticalSolidList"/>
    <dgm:cxn modelId="{9AE4E286-C5DE-4EAE-9D18-DFC84B3E6E4E}" type="presOf" srcId="{8C735ADA-FB0C-4EEA-9454-B80DB1A40A63}" destId="{05ED0B43-3229-4CC8-BBB6-3577C8439F56}" srcOrd="0" destOrd="0" presId="urn:microsoft.com/office/officeart/2018/2/layout/IconVerticalSolidList"/>
    <dgm:cxn modelId="{F701718B-66BC-4ABC-A715-8848CD6EDFB0}" type="presOf" srcId="{9858CBC5-4506-4441-AB1D-4E5B6E258EC3}" destId="{9108CD00-F669-4BDD-93CC-B27EA84E8B67}" srcOrd="0" destOrd="0" presId="urn:microsoft.com/office/officeart/2018/2/layout/IconVerticalSolidList"/>
    <dgm:cxn modelId="{7433ED95-1EBA-4688-9986-B7B5392CFF11}" srcId="{9858CBC5-4506-4441-AB1D-4E5B6E258EC3}" destId="{C3774352-FAA7-45FD-A621-CE0107775450}" srcOrd="2" destOrd="0" parTransId="{F28818F9-F33F-48CB-A9E5-FE060B01F03B}" sibTransId="{11A77CAB-8553-4BA5-8113-F29EE428DA6B}"/>
    <dgm:cxn modelId="{F6E2769D-D091-4272-964C-8C053813DD7B}" srcId="{9858CBC5-4506-4441-AB1D-4E5B6E258EC3}" destId="{0155B459-E5E5-43F6-BF9E-C76FEF6FD260}" srcOrd="0" destOrd="0" parTransId="{10612738-0B67-4CF7-95AF-CB83720F2EDF}" sibTransId="{9C046E73-B402-41DB-8ACA-76FBEC0951E6}"/>
    <dgm:cxn modelId="{722D56A3-B447-408A-B532-46824C0E3AD0}" srcId="{9858CBC5-4506-4441-AB1D-4E5B6E258EC3}" destId="{8C735ADA-FB0C-4EEA-9454-B80DB1A40A63}" srcOrd="1" destOrd="0" parTransId="{AFB94D65-9978-47A4-BBBB-7007B5F100EE}" sibTransId="{C7B92CFB-757A-4CA6-8B50-83A8D90B6085}"/>
    <dgm:cxn modelId="{28B7E0CB-B6B5-4DA0-94CD-AF55CF87069F}" srcId="{9858CBC5-4506-4441-AB1D-4E5B6E258EC3}" destId="{D234F21B-3B30-497E-B7C1-B31CB216AE5D}" srcOrd="3" destOrd="0" parTransId="{A658A558-CC37-4CB4-B356-0B2D18EA89DE}" sibTransId="{77030A45-6853-4FF0-9C2D-2D054C377967}"/>
    <dgm:cxn modelId="{F961A1DB-A1BA-4BF4-99BE-97572DC55B52}" type="presOf" srcId="{C3774352-FAA7-45FD-A621-CE0107775450}" destId="{061F15BB-E86D-4314-A289-CEBDAC9823C4}" srcOrd="0" destOrd="0" presId="urn:microsoft.com/office/officeart/2018/2/layout/IconVerticalSolidList"/>
    <dgm:cxn modelId="{B3A67D84-4843-4187-A2C3-4CA2F1301689}" type="presParOf" srcId="{9108CD00-F669-4BDD-93CC-B27EA84E8B67}" destId="{FB372284-F895-4D9F-8B1C-0996820575E6}" srcOrd="0" destOrd="0" presId="urn:microsoft.com/office/officeart/2018/2/layout/IconVerticalSolidList"/>
    <dgm:cxn modelId="{1DE88ECA-C3D1-4DB0-B066-C74DD289EB65}" type="presParOf" srcId="{FB372284-F895-4D9F-8B1C-0996820575E6}" destId="{DE74EDB0-9787-4F6B-8689-DC16DBB9D7E2}" srcOrd="0" destOrd="0" presId="urn:microsoft.com/office/officeart/2018/2/layout/IconVerticalSolidList"/>
    <dgm:cxn modelId="{4B953EFB-360D-4B4D-AADC-09684CE97D22}" type="presParOf" srcId="{FB372284-F895-4D9F-8B1C-0996820575E6}" destId="{992A2AA3-2028-419C-9FD5-AFF140765FCE}" srcOrd="1" destOrd="0" presId="urn:microsoft.com/office/officeart/2018/2/layout/IconVerticalSolidList"/>
    <dgm:cxn modelId="{E30410C1-387F-4D83-B089-7CE99438EDD6}" type="presParOf" srcId="{FB372284-F895-4D9F-8B1C-0996820575E6}" destId="{336018C9-E1FD-4DA5-968C-ADD0415FEDC9}" srcOrd="2" destOrd="0" presId="urn:microsoft.com/office/officeart/2018/2/layout/IconVerticalSolidList"/>
    <dgm:cxn modelId="{E6B79A88-289C-4373-92C2-9891AE2B95B6}" type="presParOf" srcId="{FB372284-F895-4D9F-8B1C-0996820575E6}" destId="{D593D938-0A1B-42A6-AA34-B01725983941}" srcOrd="3" destOrd="0" presId="urn:microsoft.com/office/officeart/2018/2/layout/IconVerticalSolidList"/>
    <dgm:cxn modelId="{B43C9413-ABE7-4596-9C24-4D105BE1D624}" type="presParOf" srcId="{9108CD00-F669-4BDD-93CC-B27EA84E8B67}" destId="{37FA45DD-C896-4223-803A-270E87FB55C7}" srcOrd="1" destOrd="0" presId="urn:microsoft.com/office/officeart/2018/2/layout/IconVerticalSolidList"/>
    <dgm:cxn modelId="{3386AA48-5B0F-42B0-9F03-F6EB3178D24D}" type="presParOf" srcId="{9108CD00-F669-4BDD-93CC-B27EA84E8B67}" destId="{7CDFEBBC-6325-4E92-ABFB-C519EC7BF69D}" srcOrd="2" destOrd="0" presId="urn:microsoft.com/office/officeart/2018/2/layout/IconVerticalSolidList"/>
    <dgm:cxn modelId="{76EA486E-0D8E-42E2-846A-A47418D85923}" type="presParOf" srcId="{7CDFEBBC-6325-4E92-ABFB-C519EC7BF69D}" destId="{0FB44EE5-6A86-4E77-9409-9C7DF8F583C5}" srcOrd="0" destOrd="0" presId="urn:microsoft.com/office/officeart/2018/2/layout/IconVerticalSolidList"/>
    <dgm:cxn modelId="{C8FF1BA7-46D5-47FC-A18A-99FB5BCD9257}" type="presParOf" srcId="{7CDFEBBC-6325-4E92-ABFB-C519EC7BF69D}" destId="{027C3153-DD19-450B-95E5-F6F4A813A893}" srcOrd="1" destOrd="0" presId="urn:microsoft.com/office/officeart/2018/2/layout/IconVerticalSolidList"/>
    <dgm:cxn modelId="{24BD6D01-4478-44FD-985E-C2025DA2DC06}" type="presParOf" srcId="{7CDFEBBC-6325-4E92-ABFB-C519EC7BF69D}" destId="{3C6D8D38-E9DF-45C7-873D-9A15EDB0468F}" srcOrd="2" destOrd="0" presId="urn:microsoft.com/office/officeart/2018/2/layout/IconVerticalSolidList"/>
    <dgm:cxn modelId="{7D0D1235-054F-47BB-AA50-A66D2DB2409F}" type="presParOf" srcId="{7CDFEBBC-6325-4E92-ABFB-C519EC7BF69D}" destId="{05ED0B43-3229-4CC8-BBB6-3577C8439F56}" srcOrd="3" destOrd="0" presId="urn:microsoft.com/office/officeart/2018/2/layout/IconVerticalSolidList"/>
    <dgm:cxn modelId="{6BCA3888-DB4E-45F0-9489-2DD6BFA6AAF8}" type="presParOf" srcId="{9108CD00-F669-4BDD-93CC-B27EA84E8B67}" destId="{6989032F-2F5B-4BA4-87E3-A548BD11139C}" srcOrd="3" destOrd="0" presId="urn:microsoft.com/office/officeart/2018/2/layout/IconVerticalSolidList"/>
    <dgm:cxn modelId="{7664DD72-1E68-4775-9C0D-B08801AF868D}" type="presParOf" srcId="{9108CD00-F669-4BDD-93CC-B27EA84E8B67}" destId="{1D06FC9E-3912-45C5-8ED6-99B286A462BF}" srcOrd="4" destOrd="0" presId="urn:microsoft.com/office/officeart/2018/2/layout/IconVerticalSolidList"/>
    <dgm:cxn modelId="{F68AB89A-01E4-44D3-AAD4-2A042E824020}" type="presParOf" srcId="{1D06FC9E-3912-45C5-8ED6-99B286A462BF}" destId="{D61E65CC-0C89-491F-BB25-B6798F274CB6}" srcOrd="0" destOrd="0" presId="urn:microsoft.com/office/officeart/2018/2/layout/IconVerticalSolidList"/>
    <dgm:cxn modelId="{EA27E9FA-25C0-483E-9D05-B63DF951389E}" type="presParOf" srcId="{1D06FC9E-3912-45C5-8ED6-99B286A462BF}" destId="{4F64CD9D-F7F3-466D-960B-D820D813E188}" srcOrd="1" destOrd="0" presId="urn:microsoft.com/office/officeart/2018/2/layout/IconVerticalSolidList"/>
    <dgm:cxn modelId="{60B8BC7C-059F-4708-A557-E8FA36F984E4}" type="presParOf" srcId="{1D06FC9E-3912-45C5-8ED6-99B286A462BF}" destId="{13278821-2D1B-4B73-9AEA-1F1003F2EC5B}" srcOrd="2" destOrd="0" presId="urn:microsoft.com/office/officeart/2018/2/layout/IconVerticalSolidList"/>
    <dgm:cxn modelId="{5E560768-CC67-4A4C-AEF7-18954F0D6FC9}" type="presParOf" srcId="{1D06FC9E-3912-45C5-8ED6-99B286A462BF}" destId="{061F15BB-E86D-4314-A289-CEBDAC9823C4}" srcOrd="3" destOrd="0" presId="urn:microsoft.com/office/officeart/2018/2/layout/IconVerticalSolidList"/>
    <dgm:cxn modelId="{A347D607-1E68-4905-A377-B18FBD8CCF3E}" type="presParOf" srcId="{9108CD00-F669-4BDD-93CC-B27EA84E8B67}" destId="{9EB05F2E-9EC8-4142-8A3E-4568C63ADB38}" srcOrd="5" destOrd="0" presId="urn:microsoft.com/office/officeart/2018/2/layout/IconVerticalSolidList"/>
    <dgm:cxn modelId="{EE466F2B-D222-4346-8F07-A66B2C2B92BE}" type="presParOf" srcId="{9108CD00-F669-4BDD-93CC-B27EA84E8B67}" destId="{1BA2D542-FE00-4DEA-AD6E-D0BA9F7B0340}" srcOrd="6" destOrd="0" presId="urn:microsoft.com/office/officeart/2018/2/layout/IconVerticalSolidList"/>
    <dgm:cxn modelId="{45E6C947-8039-4CD8-A416-98F55B9C4CB3}" type="presParOf" srcId="{1BA2D542-FE00-4DEA-AD6E-D0BA9F7B0340}" destId="{FE140B29-11FB-40AA-94D9-002DEB46C349}" srcOrd="0" destOrd="0" presId="urn:microsoft.com/office/officeart/2018/2/layout/IconVerticalSolidList"/>
    <dgm:cxn modelId="{6DA9CAC2-D322-42FD-9526-B79196D8B867}" type="presParOf" srcId="{1BA2D542-FE00-4DEA-AD6E-D0BA9F7B0340}" destId="{C455F270-6F07-4DF6-AF22-9E284E3E86D1}" srcOrd="1" destOrd="0" presId="urn:microsoft.com/office/officeart/2018/2/layout/IconVerticalSolidList"/>
    <dgm:cxn modelId="{9450C4C9-EEE4-47BE-BAE0-5F0A0E08214B}" type="presParOf" srcId="{1BA2D542-FE00-4DEA-AD6E-D0BA9F7B0340}" destId="{D61998E7-ED00-4874-B6A1-3A7500C61A79}" srcOrd="2" destOrd="0" presId="urn:microsoft.com/office/officeart/2018/2/layout/IconVerticalSolidList"/>
    <dgm:cxn modelId="{E455A917-D12C-49A5-9FA5-8B2682FB7CDF}" type="presParOf" srcId="{1BA2D542-FE00-4DEA-AD6E-D0BA9F7B0340}" destId="{F117AAA2-3602-4FF9-A1A8-A0E26108FD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93A23-A3D5-4C43-B7F5-016D0FD0CC1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4892E9-235A-4AEE-A7B7-0B1B4D8136DA}">
      <dgm:prSet/>
      <dgm:spPr/>
      <dgm:t>
        <a:bodyPr/>
        <a:lstStyle/>
        <a:p>
          <a:r>
            <a:rPr lang="nb-NO"/>
            <a:t>Adding Top-level await makes promise handling well-coordinated by relying on the module system itself. </a:t>
          </a:r>
          <a:endParaRPr lang="en-US"/>
        </a:p>
      </dgm:t>
    </dgm:pt>
    <dgm:pt modelId="{0158B9AA-CAB3-4438-8C6D-DD8A0177A277}" type="parTrans" cxnId="{A36D97AE-3ABD-4D3B-B158-2BDBA9088286}">
      <dgm:prSet/>
      <dgm:spPr/>
      <dgm:t>
        <a:bodyPr/>
        <a:lstStyle/>
        <a:p>
          <a:endParaRPr lang="en-US"/>
        </a:p>
      </dgm:t>
    </dgm:pt>
    <dgm:pt modelId="{1BC828BE-6779-4606-8D90-097605337D44}" type="sibTrans" cxnId="{A36D97AE-3ABD-4D3B-B158-2BDBA9088286}">
      <dgm:prSet/>
      <dgm:spPr/>
      <dgm:t>
        <a:bodyPr/>
        <a:lstStyle/>
        <a:p>
          <a:endParaRPr lang="en-US"/>
        </a:p>
      </dgm:t>
    </dgm:pt>
    <dgm:pt modelId="{1D7D5268-B32D-41AF-8779-C2A26AFD77C0}">
      <dgm:prSet/>
      <dgm:spPr/>
      <dgm:t>
        <a:bodyPr/>
        <a:lstStyle/>
        <a:p>
          <a:r>
            <a:rPr lang="nb-NO"/>
            <a:t>This will solve the issue where you forget to wait for the exported Promise etc. which without the feature requires great knowledge about module hierarchy and Promise chaning. </a:t>
          </a:r>
          <a:endParaRPr lang="en-US"/>
        </a:p>
      </dgm:t>
    </dgm:pt>
    <dgm:pt modelId="{9A9D5FEB-163D-4C9E-9881-7A6AAEC8325D}" type="parTrans" cxnId="{4FB7E8C4-3995-42C7-B8D9-14B6EBB8FD64}">
      <dgm:prSet/>
      <dgm:spPr/>
      <dgm:t>
        <a:bodyPr/>
        <a:lstStyle/>
        <a:p>
          <a:endParaRPr lang="en-US"/>
        </a:p>
      </dgm:t>
    </dgm:pt>
    <dgm:pt modelId="{368475DA-6424-4C14-95BD-900A49F8A1B9}" type="sibTrans" cxnId="{4FB7E8C4-3995-42C7-B8D9-14B6EBB8FD64}">
      <dgm:prSet/>
      <dgm:spPr/>
      <dgm:t>
        <a:bodyPr/>
        <a:lstStyle/>
        <a:p>
          <a:endParaRPr lang="en-US"/>
        </a:p>
      </dgm:t>
    </dgm:pt>
    <dgm:pt modelId="{90A40B93-5768-47B8-88B3-4A806596D323}">
      <dgm:prSet/>
      <dgm:spPr/>
      <dgm:t>
        <a:bodyPr/>
        <a:lstStyle/>
        <a:p>
          <a:r>
            <a:rPr lang="nb-NO"/>
            <a:t>The feature will let us create programs where none of our statements will execute until awaits promises have been resolved. </a:t>
          </a:r>
          <a:endParaRPr lang="en-US"/>
        </a:p>
      </dgm:t>
    </dgm:pt>
    <dgm:pt modelId="{61BF38DE-C0AC-4B59-8D80-2B4673C4301B}" type="parTrans" cxnId="{256A2757-F1AE-4FD0-98F0-4A09B805E20D}">
      <dgm:prSet/>
      <dgm:spPr/>
      <dgm:t>
        <a:bodyPr/>
        <a:lstStyle/>
        <a:p>
          <a:endParaRPr lang="en-US"/>
        </a:p>
      </dgm:t>
    </dgm:pt>
    <dgm:pt modelId="{328B8CC9-C462-4225-A0BC-40FD628C94E2}" type="sibTrans" cxnId="{256A2757-F1AE-4FD0-98F0-4A09B805E20D}">
      <dgm:prSet/>
      <dgm:spPr/>
      <dgm:t>
        <a:bodyPr/>
        <a:lstStyle/>
        <a:p>
          <a:endParaRPr lang="en-US"/>
        </a:p>
      </dgm:t>
    </dgm:pt>
    <dgm:pt modelId="{06425733-6ED1-44C5-B693-F32E6D014FC0}" type="pres">
      <dgm:prSet presAssocID="{F3193A23-A3D5-4C43-B7F5-016D0FD0CC16}" presName="vert0" presStyleCnt="0">
        <dgm:presLayoutVars>
          <dgm:dir/>
          <dgm:animOne val="branch"/>
          <dgm:animLvl val="lvl"/>
        </dgm:presLayoutVars>
      </dgm:prSet>
      <dgm:spPr/>
    </dgm:pt>
    <dgm:pt modelId="{4E475CEA-C37B-48CD-8521-F83B867EE03D}" type="pres">
      <dgm:prSet presAssocID="{194892E9-235A-4AEE-A7B7-0B1B4D8136DA}" presName="thickLine" presStyleLbl="alignNode1" presStyleIdx="0" presStyleCnt="3"/>
      <dgm:spPr/>
    </dgm:pt>
    <dgm:pt modelId="{8280BD4B-43D2-49F8-8C2D-B459219B8574}" type="pres">
      <dgm:prSet presAssocID="{194892E9-235A-4AEE-A7B7-0B1B4D8136DA}" presName="horz1" presStyleCnt="0"/>
      <dgm:spPr/>
    </dgm:pt>
    <dgm:pt modelId="{467F6977-EC69-4F53-81C1-82530507EC80}" type="pres">
      <dgm:prSet presAssocID="{194892E9-235A-4AEE-A7B7-0B1B4D8136DA}" presName="tx1" presStyleLbl="revTx" presStyleIdx="0" presStyleCnt="3"/>
      <dgm:spPr/>
    </dgm:pt>
    <dgm:pt modelId="{0E157C90-8E89-4B0E-B289-08C85A69339E}" type="pres">
      <dgm:prSet presAssocID="{194892E9-235A-4AEE-A7B7-0B1B4D8136DA}" presName="vert1" presStyleCnt="0"/>
      <dgm:spPr/>
    </dgm:pt>
    <dgm:pt modelId="{459C0C9D-8D28-4E1C-9533-CA86DDCAB2C7}" type="pres">
      <dgm:prSet presAssocID="{1D7D5268-B32D-41AF-8779-C2A26AFD77C0}" presName="thickLine" presStyleLbl="alignNode1" presStyleIdx="1" presStyleCnt="3"/>
      <dgm:spPr/>
    </dgm:pt>
    <dgm:pt modelId="{6FBFAC33-C3E2-44CE-BD7E-44038195339C}" type="pres">
      <dgm:prSet presAssocID="{1D7D5268-B32D-41AF-8779-C2A26AFD77C0}" presName="horz1" presStyleCnt="0"/>
      <dgm:spPr/>
    </dgm:pt>
    <dgm:pt modelId="{05C9B4A2-DF6F-4AE7-A635-7269BFCFCAE6}" type="pres">
      <dgm:prSet presAssocID="{1D7D5268-B32D-41AF-8779-C2A26AFD77C0}" presName="tx1" presStyleLbl="revTx" presStyleIdx="1" presStyleCnt="3"/>
      <dgm:spPr/>
    </dgm:pt>
    <dgm:pt modelId="{A3B33BAA-F7B4-44D9-B399-0D541E79C6D9}" type="pres">
      <dgm:prSet presAssocID="{1D7D5268-B32D-41AF-8779-C2A26AFD77C0}" presName="vert1" presStyleCnt="0"/>
      <dgm:spPr/>
    </dgm:pt>
    <dgm:pt modelId="{9795F07B-63D9-411F-91C2-702D1ADB861B}" type="pres">
      <dgm:prSet presAssocID="{90A40B93-5768-47B8-88B3-4A806596D323}" presName="thickLine" presStyleLbl="alignNode1" presStyleIdx="2" presStyleCnt="3"/>
      <dgm:spPr/>
    </dgm:pt>
    <dgm:pt modelId="{64766EA3-9D49-4EB7-AFCD-A41BC5A85B17}" type="pres">
      <dgm:prSet presAssocID="{90A40B93-5768-47B8-88B3-4A806596D323}" presName="horz1" presStyleCnt="0"/>
      <dgm:spPr/>
    </dgm:pt>
    <dgm:pt modelId="{706E770C-0BE0-4F2A-BF9C-FD3CE968BDB7}" type="pres">
      <dgm:prSet presAssocID="{90A40B93-5768-47B8-88B3-4A806596D323}" presName="tx1" presStyleLbl="revTx" presStyleIdx="2" presStyleCnt="3"/>
      <dgm:spPr/>
    </dgm:pt>
    <dgm:pt modelId="{67A87D26-D98D-42F0-AC80-57DEC4B38164}" type="pres">
      <dgm:prSet presAssocID="{90A40B93-5768-47B8-88B3-4A806596D323}" presName="vert1" presStyleCnt="0"/>
      <dgm:spPr/>
    </dgm:pt>
  </dgm:ptLst>
  <dgm:cxnLst>
    <dgm:cxn modelId="{256A2757-F1AE-4FD0-98F0-4A09B805E20D}" srcId="{F3193A23-A3D5-4C43-B7F5-016D0FD0CC16}" destId="{90A40B93-5768-47B8-88B3-4A806596D323}" srcOrd="2" destOrd="0" parTransId="{61BF38DE-C0AC-4B59-8D80-2B4673C4301B}" sibTransId="{328B8CC9-C462-4225-A0BC-40FD628C94E2}"/>
    <dgm:cxn modelId="{A36D97AE-3ABD-4D3B-B158-2BDBA9088286}" srcId="{F3193A23-A3D5-4C43-B7F5-016D0FD0CC16}" destId="{194892E9-235A-4AEE-A7B7-0B1B4D8136DA}" srcOrd="0" destOrd="0" parTransId="{0158B9AA-CAB3-4438-8C6D-DD8A0177A277}" sibTransId="{1BC828BE-6779-4606-8D90-097605337D44}"/>
    <dgm:cxn modelId="{01E395BD-DD43-4C26-BD24-EB0B58AA6C99}" type="presOf" srcId="{F3193A23-A3D5-4C43-B7F5-016D0FD0CC16}" destId="{06425733-6ED1-44C5-B693-F32E6D014FC0}" srcOrd="0" destOrd="0" presId="urn:microsoft.com/office/officeart/2008/layout/LinedList"/>
    <dgm:cxn modelId="{4FB7E8C4-3995-42C7-B8D9-14B6EBB8FD64}" srcId="{F3193A23-A3D5-4C43-B7F5-016D0FD0CC16}" destId="{1D7D5268-B32D-41AF-8779-C2A26AFD77C0}" srcOrd="1" destOrd="0" parTransId="{9A9D5FEB-163D-4C9E-9881-7A6AAEC8325D}" sibTransId="{368475DA-6424-4C14-95BD-900A49F8A1B9}"/>
    <dgm:cxn modelId="{EE09A6C9-4CEF-4B0E-8448-3B74817CFDEA}" type="presOf" srcId="{90A40B93-5768-47B8-88B3-4A806596D323}" destId="{706E770C-0BE0-4F2A-BF9C-FD3CE968BDB7}" srcOrd="0" destOrd="0" presId="urn:microsoft.com/office/officeart/2008/layout/LinedList"/>
    <dgm:cxn modelId="{145071E6-3A7A-4892-8A72-9F006E72AB91}" type="presOf" srcId="{1D7D5268-B32D-41AF-8779-C2A26AFD77C0}" destId="{05C9B4A2-DF6F-4AE7-A635-7269BFCFCAE6}" srcOrd="0" destOrd="0" presId="urn:microsoft.com/office/officeart/2008/layout/LinedList"/>
    <dgm:cxn modelId="{FB448BF3-79E1-4DC1-8664-B91DE9DC16D1}" type="presOf" srcId="{194892E9-235A-4AEE-A7B7-0B1B4D8136DA}" destId="{467F6977-EC69-4F53-81C1-82530507EC80}" srcOrd="0" destOrd="0" presId="urn:microsoft.com/office/officeart/2008/layout/LinedList"/>
    <dgm:cxn modelId="{82D661BB-0656-4BB9-888A-03A99436AC6A}" type="presParOf" srcId="{06425733-6ED1-44C5-B693-F32E6D014FC0}" destId="{4E475CEA-C37B-48CD-8521-F83B867EE03D}" srcOrd="0" destOrd="0" presId="urn:microsoft.com/office/officeart/2008/layout/LinedList"/>
    <dgm:cxn modelId="{3CFB8A14-A1DB-4993-A582-920326518636}" type="presParOf" srcId="{06425733-6ED1-44C5-B693-F32E6D014FC0}" destId="{8280BD4B-43D2-49F8-8C2D-B459219B8574}" srcOrd="1" destOrd="0" presId="urn:microsoft.com/office/officeart/2008/layout/LinedList"/>
    <dgm:cxn modelId="{5EB9D457-F7BD-4BFC-8556-0B110ABF4DA7}" type="presParOf" srcId="{8280BD4B-43D2-49F8-8C2D-B459219B8574}" destId="{467F6977-EC69-4F53-81C1-82530507EC80}" srcOrd="0" destOrd="0" presId="urn:microsoft.com/office/officeart/2008/layout/LinedList"/>
    <dgm:cxn modelId="{5EC1673A-D0ED-42EC-B69C-B30FABBFEB29}" type="presParOf" srcId="{8280BD4B-43D2-49F8-8C2D-B459219B8574}" destId="{0E157C90-8E89-4B0E-B289-08C85A69339E}" srcOrd="1" destOrd="0" presId="urn:microsoft.com/office/officeart/2008/layout/LinedList"/>
    <dgm:cxn modelId="{DD754564-5698-4151-9186-A915F9ED7EFC}" type="presParOf" srcId="{06425733-6ED1-44C5-B693-F32E6D014FC0}" destId="{459C0C9D-8D28-4E1C-9533-CA86DDCAB2C7}" srcOrd="2" destOrd="0" presId="urn:microsoft.com/office/officeart/2008/layout/LinedList"/>
    <dgm:cxn modelId="{20C63708-AFE7-4D87-95D4-C3D454EBF6FA}" type="presParOf" srcId="{06425733-6ED1-44C5-B693-F32E6D014FC0}" destId="{6FBFAC33-C3E2-44CE-BD7E-44038195339C}" srcOrd="3" destOrd="0" presId="urn:microsoft.com/office/officeart/2008/layout/LinedList"/>
    <dgm:cxn modelId="{C0446F67-9316-41B4-A932-F4605823A04F}" type="presParOf" srcId="{6FBFAC33-C3E2-44CE-BD7E-44038195339C}" destId="{05C9B4A2-DF6F-4AE7-A635-7269BFCFCAE6}" srcOrd="0" destOrd="0" presId="urn:microsoft.com/office/officeart/2008/layout/LinedList"/>
    <dgm:cxn modelId="{B6CB1AD2-7C5B-41FF-81EA-DC7CAB05CFBE}" type="presParOf" srcId="{6FBFAC33-C3E2-44CE-BD7E-44038195339C}" destId="{A3B33BAA-F7B4-44D9-B399-0D541E79C6D9}" srcOrd="1" destOrd="0" presId="urn:microsoft.com/office/officeart/2008/layout/LinedList"/>
    <dgm:cxn modelId="{2F7D9BB6-D904-457B-8674-F2FFE8DF0CF4}" type="presParOf" srcId="{06425733-6ED1-44C5-B693-F32E6D014FC0}" destId="{9795F07B-63D9-411F-91C2-702D1ADB861B}" srcOrd="4" destOrd="0" presId="urn:microsoft.com/office/officeart/2008/layout/LinedList"/>
    <dgm:cxn modelId="{AA068B6D-53A5-45EF-8E8C-0D9620CB4C31}" type="presParOf" srcId="{06425733-6ED1-44C5-B693-F32E6D014FC0}" destId="{64766EA3-9D49-4EB7-AFCD-A41BC5A85B17}" srcOrd="5" destOrd="0" presId="urn:microsoft.com/office/officeart/2008/layout/LinedList"/>
    <dgm:cxn modelId="{B943D479-A7C0-4B32-A529-BB73F28B3490}" type="presParOf" srcId="{64766EA3-9D49-4EB7-AFCD-A41BC5A85B17}" destId="{706E770C-0BE0-4F2A-BF9C-FD3CE968BDB7}" srcOrd="0" destOrd="0" presId="urn:microsoft.com/office/officeart/2008/layout/LinedList"/>
    <dgm:cxn modelId="{F1E67ED9-99D7-4FBA-9746-93AAD153659F}" type="presParOf" srcId="{64766EA3-9D49-4EB7-AFCD-A41BC5A85B17}" destId="{67A87D26-D98D-42F0-AC80-57DEC4B381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4EDB0-9787-4F6B-8689-DC16DBB9D7E2}">
      <dsp:nvSpPr>
        <dsp:cNvPr id="0" name=""/>
        <dsp:cNvSpPr/>
      </dsp:nvSpPr>
      <dsp:spPr>
        <a:xfrm>
          <a:off x="0" y="1893"/>
          <a:ext cx="6858000" cy="9596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A2AA3-2028-419C-9FD5-AFF140765FCE}">
      <dsp:nvSpPr>
        <dsp:cNvPr id="0" name=""/>
        <dsp:cNvSpPr/>
      </dsp:nvSpPr>
      <dsp:spPr>
        <a:xfrm>
          <a:off x="290303" y="217821"/>
          <a:ext cx="527824" cy="527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3D938-0A1B-42A6-AA34-B01725983941}">
      <dsp:nvSpPr>
        <dsp:cNvPr id="0" name=""/>
        <dsp:cNvSpPr/>
      </dsp:nvSpPr>
      <dsp:spPr>
        <a:xfrm>
          <a:off x="1108432" y="1893"/>
          <a:ext cx="5749567" cy="959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66" tIns="101566" rIns="101566" bIns="1015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/>
            <a:t>This means that "ECMAScript modules can await resources, causing other modules who import them to wait before they start evaluating their body"</a:t>
          </a:r>
          <a:endParaRPr lang="en-US" sz="1800" kern="1200"/>
        </a:p>
      </dsp:txBody>
      <dsp:txXfrm>
        <a:off x="1108432" y="1893"/>
        <a:ext cx="5749567" cy="959681"/>
      </dsp:txXfrm>
    </dsp:sp>
    <dsp:sp modelId="{0FB44EE5-6A86-4E77-9409-9C7DF8F583C5}">
      <dsp:nvSpPr>
        <dsp:cNvPr id="0" name=""/>
        <dsp:cNvSpPr/>
      </dsp:nvSpPr>
      <dsp:spPr>
        <a:xfrm>
          <a:off x="0" y="1201495"/>
          <a:ext cx="6858000" cy="9596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C3153-DD19-450B-95E5-F6F4A813A893}">
      <dsp:nvSpPr>
        <dsp:cNvPr id="0" name=""/>
        <dsp:cNvSpPr/>
      </dsp:nvSpPr>
      <dsp:spPr>
        <a:xfrm>
          <a:off x="290303" y="1417423"/>
          <a:ext cx="527824" cy="527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D0B43-3229-4CC8-BBB6-3577C8439F56}">
      <dsp:nvSpPr>
        <dsp:cNvPr id="0" name=""/>
        <dsp:cNvSpPr/>
      </dsp:nvSpPr>
      <dsp:spPr>
        <a:xfrm>
          <a:off x="1108432" y="1201495"/>
          <a:ext cx="5749567" cy="959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66" tIns="101566" rIns="101566" bIns="1015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/>
            <a:t>It solves issues where exports from modules may be accessed before the async function completes. Which causes problems like:</a:t>
          </a:r>
          <a:endParaRPr lang="en-US" sz="1800" kern="1200"/>
        </a:p>
      </dsp:txBody>
      <dsp:txXfrm>
        <a:off x="1108432" y="1201495"/>
        <a:ext cx="5749567" cy="959681"/>
      </dsp:txXfrm>
    </dsp:sp>
    <dsp:sp modelId="{D61E65CC-0C89-491F-BB25-B6798F274CB6}">
      <dsp:nvSpPr>
        <dsp:cNvPr id="0" name=""/>
        <dsp:cNvSpPr/>
      </dsp:nvSpPr>
      <dsp:spPr>
        <a:xfrm>
          <a:off x="0" y="2401097"/>
          <a:ext cx="6858000" cy="9596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4CD9D-F7F3-466D-960B-D820D813E188}">
      <dsp:nvSpPr>
        <dsp:cNvPr id="0" name=""/>
        <dsp:cNvSpPr/>
      </dsp:nvSpPr>
      <dsp:spPr>
        <a:xfrm>
          <a:off x="290303" y="2617025"/>
          <a:ext cx="527824" cy="527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F15BB-E86D-4314-A289-CEBDAC9823C4}">
      <dsp:nvSpPr>
        <dsp:cNvPr id="0" name=""/>
        <dsp:cNvSpPr/>
      </dsp:nvSpPr>
      <dsp:spPr>
        <a:xfrm>
          <a:off x="1108432" y="2401097"/>
          <a:ext cx="5749567" cy="959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66" tIns="101566" rIns="101566" bIns="1015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/>
            <a:t>- seing output as undefined</a:t>
          </a:r>
          <a:endParaRPr lang="en-US" sz="1800" kern="1200"/>
        </a:p>
      </dsp:txBody>
      <dsp:txXfrm>
        <a:off x="1108432" y="2401097"/>
        <a:ext cx="5749567" cy="959681"/>
      </dsp:txXfrm>
    </dsp:sp>
    <dsp:sp modelId="{FE140B29-11FB-40AA-94D9-002DEB46C349}">
      <dsp:nvSpPr>
        <dsp:cNvPr id="0" name=""/>
        <dsp:cNvSpPr/>
      </dsp:nvSpPr>
      <dsp:spPr>
        <a:xfrm>
          <a:off x="0" y="3600699"/>
          <a:ext cx="6858000" cy="9596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5F270-6F07-4DF6-AF22-9E284E3E86D1}">
      <dsp:nvSpPr>
        <dsp:cNvPr id="0" name=""/>
        <dsp:cNvSpPr/>
      </dsp:nvSpPr>
      <dsp:spPr>
        <a:xfrm>
          <a:off x="290303" y="3816627"/>
          <a:ext cx="527824" cy="527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7AAA2-3602-4FF9-A1A8-A0E26108FD81}">
      <dsp:nvSpPr>
        <dsp:cNvPr id="0" name=""/>
        <dsp:cNvSpPr/>
      </dsp:nvSpPr>
      <dsp:spPr>
        <a:xfrm>
          <a:off x="1108432" y="3600699"/>
          <a:ext cx="5749567" cy="959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66" tIns="101566" rIns="101566" bIns="1015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/>
            <a:t>- seing output after it's initialized to the return value of a process</a:t>
          </a:r>
          <a:endParaRPr lang="en-US" sz="1800" kern="1200"/>
        </a:p>
      </dsp:txBody>
      <dsp:txXfrm>
        <a:off x="1108432" y="3600699"/>
        <a:ext cx="5749567" cy="959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75CEA-C37B-48CD-8521-F83B867EE03D}">
      <dsp:nvSpPr>
        <dsp:cNvPr id="0" name=""/>
        <dsp:cNvSpPr/>
      </dsp:nvSpPr>
      <dsp:spPr>
        <a:xfrm>
          <a:off x="0" y="2227"/>
          <a:ext cx="6858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F6977-EC69-4F53-81C1-82530507EC80}">
      <dsp:nvSpPr>
        <dsp:cNvPr id="0" name=""/>
        <dsp:cNvSpPr/>
      </dsp:nvSpPr>
      <dsp:spPr>
        <a:xfrm>
          <a:off x="0" y="2227"/>
          <a:ext cx="6858000" cy="151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Adding Top-level await makes promise handling well-coordinated by relying on the module system itself. </a:t>
          </a:r>
          <a:endParaRPr lang="en-US" sz="2400" kern="1200"/>
        </a:p>
      </dsp:txBody>
      <dsp:txXfrm>
        <a:off x="0" y="2227"/>
        <a:ext cx="6858000" cy="1519272"/>
      </dsp:txXfrm>
    </dsp:sp>
    <dsp:sp modelId="{459C0C9D-8D28-4E1C-9533-CA86DDCAB2C7}">
      <dsp:nvSpPr>
        <dsp:cNvPr id="0" name=""/>
        <dsp:cNvSpPr/>
      </dsp:nvSpPr>
      <dsp:spPr>
        <a:xfrm>
          <a:off x="0" y="152150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9B4A2-DF6F-4AE7-A635-7269BFCFCAE6}">
      <dsp:nvSpPr>
        <dsp:cNvPr id="0" name=""/>
        <dsp:cNvSpPr/>
      </dsp:nvSpPr>
      <dsp:spPr>
        <a:xfrm>
          <a:off x="0" y="1521500"/>
          <a:ext cx="6858000" cy="151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This will solve the issue where you forget to wait for the exported Promise etc. which without the feature requires great knowledge about module hierarchy and Promise chaning. </a:t>
          </a:r>
          <a:endParaRPr lang="en-US" sz="2400" kern="1200"/>
        </a:p>
      </dsp:txBody>
      <dsp:txXfrm>
        <a:off x="0" y="1521500"/>
        <a:ext cx="6858000" cy="1519272"/>
      </dsp:txXfrm>
    </dsp:sp>
    <dsp:sp modelId="{9795F07B-63D9-411F-91C2-702D1ADB861B}">
      <dsp:nvSpPr>
        <dsp:cNvPr id="0" name=""/>
        <dsp:cNvSpPr/>
      </dsp:nvSpPr>
      <dsp:spPr>
        <a:xfrm>
          <a:off x="0" y="3040773"/>
          <a:ext cx="685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E770C-0BE0-4F2A-BF9C-FD3CE968BDB7}">
      <dsp:nvSpPr>
        <dsp:cNvPr id="0" name=""/>
        <dsp:cNvSpPr/>
      </dsp:nvSpPr>
      <dsp:spPr>
        <a:xfrm>
          <a:off x="0" y="3040773"/>
          <a:ext cx="6858000" cy="151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The feature will let us create programs where none of our statements will execute until awaits promises have been resolved. </a:t>
          </a:r>
          <a:endParaRPr lang="en-US" sz="2400" kern="1200"/>
        </a:p>
      </dsp:txBody>
      <dsp:txXfrm>
        <a:off x="0" y="3040773"/>
        <a:ext cx="6858000" cy="1519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3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1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3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9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9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9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3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6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67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/>
              <a:t>Improving the functionality of the asynchronous programming aspect in the JavaScript language </a:t>
            </a:r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ECMAScript Proposal: top-level-await</a:t>
            </a:r>
          </a:p>
        </p:txBody>
      </p:sp>
      <p:pic>
        <p:nvPicPr>
          <p:cNvPr id="4" name="Picture 3" descr="Vekt bakgrunn for levende farger">
            <a:extLst>
              <a:ext uri="{FF2B5EF4-FFF2-40B4-BE49-F238E27FC236}">
                <a16:creationId xmlns:a16="http://schemas.microsoft.com/office/drawing/2014/main" id="{F6DB4420-37CB-004C-CCA1-080C80739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0" r="1867"/>
          <a:stretch/>
        </p:blipFill>
        <p:spPr>
          <a:xfrm>
            <a:off x="6858000" y="2056420"/>
            <a:ext cx="4565650" cy="35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CD34E30-83EF-8BDD-8CCF-CA8F56CD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nb-NO" sz="3200">
                <a:solidFill>
                  <a:srgbClr val="FFFFFF"/>
                </a:solidFill>
              </a:rPr>
              <a:t>Top-level await enables modules to act as big async functions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A94B69B3-53A1-3F59-7F36-47F18A202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483434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07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EA6A22C-D34B-5EEF-4709-91F570AE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nb-NO" sz="3200">
                <a:solidFill>
                  <a:srgbClr val="FFFFFF"/>
                </a:solidFill>
              </a:rPr>
              <a:t>The "export a Promise" problem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F1151DE4-DF72-C2D9-4E04-2388492CC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847442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77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C600542-105D-E95A-D822-43F65788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57769E-9558-B8E2-00CD-2AAB5F1B3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4571999"/>
            <a:ext cx="3048001" cy="152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Let's you use await outside an async function</a:t>
            </a:r>
            <a:r>
              <a:rPr lang="en-US" sz="2400" dirty="0"/>
              <a:t> :)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Bilde 5" descr="Et bilde som inneholder tekst, person, innendørs&#10;&#10;Automatisk generert beskrivelse">
            <a:extLst>
              <a:ext uri="{FF2B5EF4-FFF2-40B4-BE49-F238E27FC236}">
                <a16:creationId xmlns:a16="http://schemas.microsoft.com/office/drawing/2014/main" id="{CC095EAE-7A10-1713-954B-3C7A9C514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725" b="2482"/>
          <a:stretch/>
        </p:blipFill>
        <p:spPr>
          <a:xfrm>
            <a:off x="7141075" y="293690"/>
            <a:ext cx="3988864" cy="605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5" baseType="lpstr">
      <vt:lpstr>PebbleVTI</vt:lpstr>
      <vt:lpstr>ECMAScript Proposal: top-level-await</vt:lpstr>
      <vt:lpstr>Top-level await enables modules to act as big async functions</vt:lpstr>
      <vt:lpstr>The "export a Promise" problem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/>
  <cp:lastModifiedBy/>
  <cp:revision>213</cp:revision>
  <dcterms:created xsi:type="dcterms:W3CDTF">2022-11-03T20:46:11Z</dcterms:created>
  <dcterms:modified xsi:type="dcterms:W3CDTF">2022-11-03T21:42:52Z</dcterms:modified>
</cp:coreProperties>
</file>