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3"/>
  </p:sldMasterIdLst>
  <p:notesMasterIdLst>
    <p:notesMasterId r:id="rId10"/>
  </p:notesMasterIdLst>
  <p:sldIdLst>
    <p:sldId id="256" r:id="rId4"/>
    <p:sldId id="258" r:id="rId5"/>
    <p:sldId id="257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32ABD-48EB-7735-1E6E-867494DF742F}" v="1" dt="2023-11-01T01:59:11.312"/>
    <p1510:client id="{C0FE41BC-F769-AA23-33B4-12E5F2B11696}" v="1" dt="2023-06-14T09:43:19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Candy" userId="S::candy.lee@mygalderma.com::812d543b-1f75-4d89-b7c7-05b3dab50469" providerId="AD" clId="Web-{C0FE41BC-F769-AA23-33B4-12E5F2B11696}"/>
    <pc:docChg chg="modSld">
      <pc:chgData name="LEE Candy" userId="S::candy.lee@mygalderma.com::812d543b-1f75-4d89-b7c7-05b3dab50469" providerId="AD" clId="Web-{C0FE41BC-F769-AA23-33B4-12E5F2B11696}" dt="2023-06-14T09:43:19.357" v="0" actId="1076"/>
      <pc:docMkLst>
        <pc:docMk/>
      </pc:docMkLst>
      <pc:sldChg chg="modSp">
        <pc:chgData name="LEE Candy" userId="S::candy.lee@mygalderma.com::812d543b-1f75-4d89-b7c7-05b3dab50469" providerId="AD" clId="Web-{C0FE41BC-F769-AA23-33B4-12E5F2B11696}" dt="2023-06-14T09:43:19.357" v="0" actId="1076"/>
        <pc:sldMkLst>
          <pc:docMk/>
          <pc:sldMk cId="0" sldId="258"/>
        </pc:sldMkLst>
        <pc:picChg chg="mod">
          <ac:chgData name="LEE Candy" userId="S::candy.lee@mygalderma.com::812d543b-1f75-4d89-b7c7-05b3dab50469" providerId="AD" clId="Web-{C0FE41BC-F769-AA23-33B4-12E5F2B11696}" dt="2023-06-14T09:43:19.357" v="0" actId="1076"/>
          <ac:picMkLst>
            <pc:docMk/>
            <pc:sldMk cId="0" sldId="258"/>
            <ac:picMk id="67" creationId="{00000000-0000-0000-0000-000000000000}"/>
          </ac:picMkLst>
        </pc:picChg>
      </pc:sldChg>
    </pc:docChg>
  </pc:docChgLst>
  <pc:docChgLst>
    <pc:chgData name="DO Heather" userId="S::heather.do@mygalderma.com::4b21fab8-da7b-46b3-92e1-7385c98ab569" providerId="AD" clId="Web-{A9032ABD-48EB-7735-1E6E-867494DF742F}"/>
    <pc:docChg chg="sldOrd">
      <pc:chgData name="DO Heather" userId="S::heather.do@mygalderma.com::4b21fab8-da7b-46b3-92e1-7385c98ab569" providerId="AD" clId="Web-{A9032ABD-48EB-7735-1E6E-867494DF742F}" dt="2023-11-01T01:59:11.312" v="0"/>
      <pc:docMkLst>
        <pc:docMk/>
      </pc:docMkLst>
      <pc:sldChg chg="ord">
        <pc:chgData name="DO Heather" userId="S::heather.do@mygalderma.com::4b21fab8-da7b-46b3-92e1-7385c98ab569" providerId="AD" clId="Web-{A9032ABD-48EB-7735-1E6E-867494DF742F}" dt="2023-11-01T01:59:11.312" v="0"/>
        <pc:sldMkLst>
          <pc:docMk/>
          <pc:sldMk cId="0" sldId="257"/>
        </pc:sldMkLst>
      </pc:sldChg>
    </pc:docChg>
  </pc:docChgLst>
  <pc:docChgLst>
    <pc:chgData name="TAN Yu Fen" userId="fc47d7c0-e44a-4105-a81c-2d3eac21f894" providerId="ADAL" clId="{173BCE31-E6BB-4C8F-B63B-973F236F56B8}"/>
    <pc:docChg chg="mod">
      <pc:chgData name="TAN Yu Fen" userId="fc47d7c0-e44a-4105-a81c-2d3eac21f894" providerId="ADAL" clId="{173BCE31-E6BB-4C8F-B63B-973F236F56B8}" dt="2023-06-08T08:17:13.511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44c0c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44c0c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44c0c8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44c0c8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844c0c8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844c0c8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44c0c82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44c0c82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844c0c8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844c0c8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aceplusplus.com/documents/632946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13050" y="1728075"/>
            <a:ext cx="3722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Pabby Connect Webhook URL</a:t>
            </a:r>
            <a:endParaRPr sz="3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EDM Automation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858350" y="1974300"/>
            <a:ext cx="3150000" cy="740700"/>
          </a:xfrm>
          <a:prstGeom prst="roundRect">
            <a:avLst>
              <a:gd name="adj" fmla="val 65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4. Paste the Webhook URL here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5. Suggest hiding the API Key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8" y="-197319"/>
            <a:ext cx="4681849" cy="346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475600" y="2265600"/>
            <a:ext cx="543000" cy="15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2909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4502875" y="1214600"/>
            <a:ext cx="543000" cy="15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53350" y="1026975"/>
            <a:ext cx="3150000" cy="1965000"/>
          </a:xfrm>
          <a:prstGeom prst="roundRect">
            <a:avLst>
              <a:gd name="adj" fmla="val 65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Create an account on Pabbly Connect and create your own workflow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Follow the guide on their website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Copy the Webhook  URL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Upgrade the payment plan according to their your usage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13050" y="1728075"/>
            <a:ext cx="3722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Face Plus Plus API</a:t>
            </a:r>
            <a:endParaRPr sz="3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Skin Analysis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(refer </a:t>
            </a: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" sz="1600"/>
              <a:t> for documentation)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0614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932500" y="1989125"/>
            <a:ext cx="242700" cy="15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1475600" y="2265600"/>
            <a:ext cx="543000" cy="158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6010450" y="931325"/>
            <a:ext cx="2184000" cy="2328300"/>
          </a:xfrm>
          <a:prstGeom prst="roundRect">
            <a:avLst>
              <a:gd name="adj" fmla="val 653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Sign up to generate the API Key &amp; API Secret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Copy the keys’ values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Paste it in scanning.html file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Suggest hiding the API Key in the code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For payment plan, follow their steps to top up the scans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60250"/>
            <a:ext cx="5542226" cy="22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1396925" y="1482000"/>
            <a:ext cx="543000" cy="110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420750" y="1592400"/>
            <a:ext cx="543000" cy="110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C96230FF5BCE419D1130DC44F2CE3A" ma:contentTypeVersion="16" ma:contentTypeDescription="Create a new document." ma:contentTypeScope="" ma:versionID="f7cbcc81453e86b959b11bba041f6237">
  <xsd:schema xmlns:xsd="http://www.w3.org/2001/XMLSchema" xmlns:xs="http://www.w3.org/2001/XMLSchema" xmlns:p="http://schemas.microsoft.com/office/2006/metadata/properties" xmlns:ns2="6e978bbb-6c26-42aa-a5b9-2e299f49bf86" xmlns:ns3="ed91d4a9-7a74-4b4f-a2b2-cd35d384324b" targetNamespace="http://schemas.microsoft.com/office/2006/metadata/properties" ma:root="true" ma:fieldsID="b7238312d42afa37f22e5383347ab9d4" ns2:_="" ns3:_="">
    <xsd:import namespace="6e978bbb-6c26-42aa-a5b9-2e299f49bf86"/>
    <xsd:import namespace="ed91d4a9-7a74-4b4f-a2b2-cd35d384324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78bbb-6c26-42aa-a5b9-2e299f49bf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145074d-7e11-4ebc-9479-ae7e93dcb8e3}" ma:internalName="TaxCatchAll" ma:showField="CatchAllData" ma:web="6e978bbb-6c26-42aa-a5b9-2e299f49bf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1d4a9-7a74-4b4f-a2b2-cd35d38432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7ebb371-f6ee-4a10-b751-fd806a0390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91d4a9-7a74-4b4f-a2b2-cd35d384324b">
      <Terms xmlns="http://schemas.microsoft.com/office/infopath/2007/PartnerControls"/>
    </lcf76f155ced4ddcb4097134ff3c332f>
    <TaxCatchAll xmlns="6e978bbb-6c26-42aa-a5b9-2e299f49bf86" xsi:nil="true"/>
  </documentManagement>
</p:properties>
</file>

<file path=customXml/itemProps1.xml><?xml version="1.0" encoding="utf-8"?>
<ds:datastoreItem xmlns:ds="http://schemas.openxmlformats.org/officeDocument/2006/customXml" ds:itemID="{958668B9-E929-4300-B468-8C70B51FBE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0142E5-BFA3-45F5-A592-668F7D76CE55}"/>
</file>

<file path=customXml/itemProps3.xml><?xml version="1.0" encoding="utf-8"?>
<ds:datastoreItem xmlns:ds="http://schemas.openxmlformats.org/officeDocument/2006/customXml" ds:itemID="{B457EFAE-79F7-41FE-B244-352F75B3BB2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Yu Fen</cp:lastModifiedBy>
  <cp:revision>4</cp:revision>
  <dcterms:modified xsi:type="dcterms:W3CDTF">2023-11-01T01:59:21Z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9813b8-4339-4c24-8562-18d913ab2374_Enabled">
    <vt:lpwstr>true</vt:lpwstr>
  </property>
  <property fmtid="{D5CDD505-2E9C-101B-9397-08002B2CF9AE}" pid="3" name="MSIP_Label_d49813b8-4339-4c24-8562-18d913ab2374_SetDate">
    <vt:lpwstr>2023-06-08T08:17:13Z</vt:lpwstr>
  </property>
  <property fmtid="{D5CDD505-2E9C-101B-9397-08002B2CF9AE}" pid="4" name="MSIP_Label_d49813b8-4339-4c24-8562-18d913ab2374_Method">
    <vt:lpwstr>Privileged</vt:lpwstr>
  </property>
  <property fmtid="{D5CDD505-2E9C-101B-9397-08002B2CF9AE}" pid="5" name="MSIP_Label_d49813b8-4339-4c24-8562-18d913ab2374_Name">
    <vt:lpwstr>Confidential</vt:lpwstr>
  </property>
  <property fmtid="{D5CDD505-2E9C-101B-9397-08002B2CF9AE}" pid="6" name="MSIP_Label_d49813b8-4339-4c24-8562-18d913ab2374_SiteId">
    <vt:lpwstr>97c2d53f-39c0-4201-9dce-14fe95f05da6</vt:lpwstr>
  </property>
  <property fmtid="{D5CDD505-2E9C-101B-9397-08002B2CF9AE}" pid="7" name="MSIP_Label_d49813b8-4339-4c24-8562-18d913ab2374_ActionId">
    <vt:lpwstr>951d757f-d076-4894-915a-a6a9578935fe</vt:lpwstr>
  </property>
  <property fmtid="{D5CDD505-2E9C-101B-9397-08002B2CF9AE}" pid="8" name="MSIP_Label_d49813b8-4339-4c24-8562-18d913ab2374_ContentBits">
    <vt:lpwstr>0</vt:lpwstr>
  </property>
  <property fmtid="{D5CDD505-2E9C-101B-9397-08002B2CF9AE}" pid="9" name="ContentTypeId">
    <vt:lpwstr>0x010100A5C96230FF5BCE419D1130DC44F2CE3A</vt:lpwstr>
  </property>
</Properties>
</file>