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9" r:id="rId3"/>
    <p:sldId id="258" r:id="rId4"/>
    <p:sldId id="259" r:id="rId5"/>
    <p:sldId id="256" r:id="rId6"/>
    <p:sldId id="260" r:id="rId7"/>
    <p:sldId id="261" r:id="rId8"/>
    <p:sldId id="270" r:id="rId9"/>
    <p:sldId id="262" r:id="rId10"/>
    <p:sldId id="264" r:id="rId11"/>
    <p:sldId id="263" r:id="rId12"/>
    <p:sldId id="265" r:id="rId13"/>
    <p:sldId id="267" r:id="rId14"/>
    <p:sldId id="268"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3E8038-792F-4BDA-9A5C-CD962998144B}"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6838B-28E0-4576-B3A1-C408487879DA}" type="slidenum">
              <a:rPr lang="en-US" smtClean="0"/>
              <a:t>‹#›</a:t>
            </a:fld>
            <a:endParaRPr lang="en-US"/>
          </a:p>
        </p:txBody>
      </p:sp>
    </p:spTree>
    <p:extLst>
      <p:ext uri="{BB962C8B-B14F-4D97-AF65-F5344CB8AC3E}">
        <p14:creationId xmlns:p14="http://schemas.microsoft.com/office/powerpoint/2010/main" val="72864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3E8038-792F-4BDA-9A5C-CD962998144B}"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6838B-28E0-4576-B3A1-C408487879DA}" type="slidenum">
              <a:rPr lang="en-US" smtClean="0"/>
              <a:t>‹#›</a:t>
            </a:fld>
            <a:endParaRPr lang="en-US"/>
          </a:p>
        </p:txBody>
      </p:sp>
    </p:spTree>
    <p:extLst>
      <p:ext uri="{BB962C8B-B14F-4D97-AF65-F5344CB8AC3E}">
        <p14:creationId xmlns:p14="http://schemas.microsoft.com/office/powerpoint/2010/main" val="1777460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3E8038-792F-4BDA-9A5C-CD962998144B}"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6838B-28E0-4576-B3A1-C408487879DA}" type="slidenum">
              <a:rPr lang="en-US" smtClean="0"/>
              <a:t>‹#›</a:t>
            </a:fld>
            <a:endParaRPr lang="en-US"/>
          </a:p>
        </p:txBody>
      </p:sp>
    </p:spTree>
    <p:extLst>
      <p:ext uri="{BB962C8B-B14F-4D97-AF65-F5344CB8AC3E}">
        <p14:creationId xmlns:p14="http://schemas.microsoft.com/office/powerpoint/2010/main" val="3955091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3E8038-792F-4BDA-9A5C-CD962998144B}"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6838B-28E0-4576-B3A1-C408487879DA}" type="slidenum">
              <a:rPr lang="en-US" smtClean="0"/>
              <a:t>‹#›</a:t>
            </a:fld>
            <a:endParaRPr lang="en-US"/>
          </a:p>
        </p:txBody>
      </p:sp>
    </p:spTree>
    <p:extLst>
      <p:ext uri="{BB962C8B-B14F-4D97-AF65-F5344CB8AC3E}">
        <p14:creationId xmlns:p14="http://schemas.microsoft.com/office/powerpoint/2010/main" val="2075088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3E8038-792F-4BDA-9A5C-CD962998144B}"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6838B-28E0-4576-B3A1-C408487879DA}" type="slidenum">
              <a:rPr lang="en-US" smtClean="0"/>
              <a:t>‹#›</a:t>
            </a:fld>
            <a:endParaRPr lang="en-US"/>
          </a:p>
        </p:txBody>
      </p:sp>
    </p:spTree>
    <p:extLst>
      <p:ext uri="{BB962C8B-B14F-4D97-AF65-F5344CB8AC3E}">
        <p14:creationId xmlns:p14="http://schemas.microsoft.com/office/powerpoint/2010/main" val="181593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3E8038-792F-4BDA-9A5C-CD962998144B}"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6838B-28E0-4576-B3A1-C408487879DA}" type="slidenum">
              <a:rPr lang="en-US" smtClean="0"/>
              <a:t>‹#›</a:t>
            </a:fld>
            <a:endParaRPr lang="en-US"/>
          </a:p>
        </p:txBody>
      </p:sp>
    </p:spTree>
    <p:extLst>
      <p:ext uri="{BB962C8B-B14F-4D97-AF65-F5344CB8AC3E}">
        <p14:creationId xmlns:p14="http://schemas.microsoft.com/office/powerpoint/2010/main" val="3044759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3E8038-792F-4BDA-9A5C-CD962998144B}" type="datetimeFigureOut">
              <a:rPr lang="en-US" smtClean="0"/>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6838B-28E0-4576-B3A1-C408487879DA}" type="slidenum">
              <a:rPr lang="en-US" smtClean="0"/>
              <a:t>‹#›</a:t>
            </a:fld>
            <a:endParaRPr lang="en-US"/>
          </a:p>
        </p:txBody>
      </p:sp>
    </p:spTree>
    <p:extLst>
      <p:ext uri="{BB962C8B-B14F-4D97-AF65-F5344CB8AC3E}">
        <p14:creationId xmlns:p14="http://schemas.microsoft.com/office/powerpoint/2010/main" val="2456806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3E8038-792F-4BDA-9A5C-CD962998144B}" type="datetimeFigureOut">
              <a:rPr lang="en-US" smtClean="0"/>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16838B-28E0-4576-B3A1-C408487879DA}" type="slidenum">
              <a:rPr lang="en-US" smtClean="0"/>
              <a:t>‹#›</a:t>
            </a:fld>
            <a:endParaRPr lang="en-US"/>
          </a:p>
        </p:txBody>
      </p:sp>
    </p:spTree>
    <p:extLst>
      <p:ext uri="{BB962C8B-B14F-4D97-AF65-F5344CB8AC3E}">
        <p14:creationId xmlns:p14="http://schemas.microsoft.com/office/powerpoint/2010/main" val="16516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3E8038-792F-4BDA-9A5C-CD962998144B}" type="datetimeFigureOut">
              <a:rPr lang="en-US" smtClean="0"/>
              <a:t>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16838B-28E0-4576-B3A1-C408487879DA}" type="slidenum">
              <a:rPr lang="en-US" smtClean="0"/>
              <a:t>‹#›</a:t>
            </a:fld>
            <a:endParaRPr lang="en-US"/>
          </a:p>
        </p:txBody>
      </p:sp>
    </p:spTree>
    <p:extLst>
      <p:ext uri="{BB962C8B-B14F-4D97-AF65-F5344CB8AC3E}">
        <p14:creationId xmlns:p14="http://schemas.microsoft.com/office/powerpoint/2010/main" val="1927652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3E8038-792F-4BDA-9A5C-CD962998144B}"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6838B-28E0-4576-B3A1-C408487879DA}" type="slidenum">
              <a:rPr lang="en-US" smtClean="0"/>
              <a:t>‹#›</a:t>
            </a:fld>
            <a:endParaRPr lang="en-US"/>
          </a:p>
        </p:txBody>
      </p:sp>
    </p:spTree>
    <p:extLst>
      <p:ext uri="{BB962C8B-B14F-4D97-AF65-F5344CB8AC3E}">
        <p14:creationId xmlns:p14="http://schemas.microsoft.com/office/powerpoint/2010/main" val="4274974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3E8038-792F-4BDA-9A5C-CD962998144B}"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6838B-28E0-4576-B3A1-C408487879DA}" type="slidenum">
              <a:rPr lang="en-US" smtClean="0"/>
              <a:t>‹#›</a:t>
            </a:fld>
            <a:endParaRPr lang="en-US"/>
          </a:p>
        </p:txBody>
      </p:sp>
    </p:spTree>
    <p:extLst>
      <p:ext uri="{BB962C8B-B14F-4D97-AF65-F5344CB8AC3E}">
        <p14:creationId xmlns:p14="http://schemas.microsoft.com/office/powerpoint/2010/main" val="2492509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E8038-792F-4BDA-9A5C-CD962998144B}" type="datetimeFigureOut">
              <a:rPr lang="en-US" smtClean="0"/>
              <a:t>1/12/2024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16838B-28E0-4576-B3A1-C408487879DA}" type="slidenum">
              <a:rPr lang="en-US" smtClean="0"/>
              <a:t>‹#›</a:t>
            </a:fld>
            <a:endParaRPr lang="en-US"/>
          </a:p>
        </p:txBody>
      </p:sp>
    </p:spTree>
    <p:extLst>
      <p:ext uri="{BB962C8B-B14F-4D97-AF65-F5344CB8AC3E}">
        <p14:creationId xmlns:p14="http://schemas.microsoft.com/office/powerpoint/2010/main" val="2042403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95452" y="120579"/>
            <a:ext cx="6487886" cy="6737421"/>
          </a:xfrm>
          <a:prstGeom prst="rect">
            <a:avLst/>
          </a:prstGeom>
        </p:spPr>
      </p:pic>
    </p:spTree>
    <p:extLst>
      <p:ext uri="{BB962C8B-B14F-4D97-AF65-F5344CB8AC3E}">
        <p14:creationId xmlns:p14="http://schemas.microsoft.com/office/powerpoint/2010/main" val="17948207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3212" y="433416"/>
            <a:ext cx="8487820" cy="6001268"/>
          </a:xfrm>
          <a:prstGeom prst="rect">
            <a:avLst/>
          </a:prstGeom>
        </p:spPr>
      </p:pic>
      <p:cxnSp>
        <p:nvCxnSpPr>
          <p:cNvPr id="3" name="Straight Connector 2"/>
          <p:cNvCxnSpPr/>
          <p:nvPr/>
        </p:nvCxnSpPr>
        <p:spPr>
          <a:xfrm>
            <a:off x="9091748" y="714104"/>
            <a:ext cx="0" cy="540802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248502" y="2918031"/>
            <a:ext cx="2508069" cy="3046988"/>
          </a:xfrm>
          <a:prstGeom prst="rect">
            <a:avLst/>
          </a:prstGeom>
          <a:noFill/>
        </p:spPr>
        <p:txBody>
          <a:bodyPr wrap="square" rtlCol="0">
            <a:spAutoFit/>
          </a:bodyPr>
          <a:lstStyle/>
          <a:p>
            <a:r>
              <a:rPr lang="en-AU" sz="3200" dirty="0" smtClean="0">
                <a:solidFill>
                  <a:schemeClr val="tx2"/>
                </a:solidFill>
                <a:latin typeface="Agency FB" panose="020B0503020202020204" pitchFamily="34" charset="0"/>
              </a:rPr>
              <a:t>And </a:t>
            </a:r>
            <a:r>
              <a:rPr lang="en-US" sz="3200" dirty="0">
                <a:solidFill>
                  <a:schemeClr val="tx2"/>
                </a:solidFill>
                <a:latin typeface="Agency FB" panose="020B0503020202020204" pitchFamily="34" charset="0"/>
              </a:rPr>
              <a:t>d</a:t>
            </a:r>
            <a:r>
              <a:rPr lang="en-US" sz="3200" dirty="0" smtClean="0">
                <a:solidFill>
                  <a:schemeClr val="tx2"/>
                </a:solidFill>
                <a:latin typeface="Agency FB" panose="020B0503020202020204" pitchFamily="34" charset="0"/>
              </a:rPr>
              <a:t>on't </a:t>
            </a:r>
            <a:r>
              <a:rPr lang="en-US" sz="3200" dirty="0">
                <a:solidFill>
                  <a:schemeClr val="tx2"/>
                </a:solidFill>
                <a:latin typeface="Agency FB" panose="020B0503020202020204" pitchFamily="34" charset="0"/>
              </a:rPr>
              <a:t>worry, there is a help section that will save you if you have any kind of problem</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6000" y="-69670"/>
            <a:ext cx="2076994" cy="2569029"/>
          </a:xfrm>
          <a:prstGeom prst="rect">
            <a:avLst/>
          </a:prstGeom>
        </p:spPr>
      </p:pic>
    </p:spTree>
    <p:extLst>
      <p:ext uri="{BB962C8B-B14F-4D97-AF65-F5344CB8AC3E}">
        <p14:creationId xmlns:p14="http://schemas.microsoft.com/office/powerpoint/2010/main" val="24299411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0788" y="549300"/>
            <a:ext cx="3709852" cy="830997"/>
          </a:xfrm>
          <a:prstGeom prst="rect">
            <a:avLst/>
          </a:prstGeom>
          <a:noFill/>
        </p:spPr>
        <p:txBody>
          <a:bodyPr wrap="square" rtlCol="0">
            <a:spAutoFit/>
          </a:bodyPr>
          <a:lstStyle/>
          <a:p>
            <a:r>
              <a:rPr lang="en-AU" sz="4800" dirty="0" smtClean="0">
                <a:solidFill>
                  <a:schemeClr val="tx2"/>
                </a:solidFill>
                <a:latin typeface="Agency FB" panose="020B0503020202020204" pitchFamily="34" charset="0"/>
              </a:rPr>
              <a:t>About future ?</a:t>
            </a:r>
            <a:endParaRPr lang="en-US" sz="4800" dirty="0">
              <a:solidFill>
                <a:schemeClr val="tx2"/>
              </a:solidFill>
              <a:latin typeface="Agency FB" panose="020B0503020202020204" pitchFamily="34" charset="0"/>
            </a:endParaRPr>
          </a:p>
        </p:txBody>
      </p:sp>
      <p:pic>
        <p:nvPicPr>
          <p:cNvPr id="3" name="Picture 2"/>
          <p:cNvPicPr>
            <a:picLocks noChangeAspect="1"/>
          </p:cNvPicPr>
          <p:nvPr/>
        </p:nvPicPr>
        <p:blipFill>
          <a:blip r:embed="rId2"/>
          <a:stretch>
            <a:fillRect/>
          </a:stretch>
        </p:blipFill>
        <p:spPr>
          <a:xfrm>
            <a:off x="1042564" y="1842973"/>
            <a:ext cx="4078076" cy="2964157"/>
          </a:xfrm>
          <a:prstGeom prst="rect">
            <a:avLst/>
          </a:prstGeom>
        </p:spPr>
      </p:pic>
      <p:sp>
        <p:nvSpPr>
          <p:cNvPr id="4" name="TextBox 3"/>
          <p:cNvSpPr txBox="1"/>
          <p:nvPr/>
        </p:nvSpPr>
        <p:spPr>
          <a:xfrm>
            <a:off x="5982790" y="2404226"/>
            <a:ext cx="5155474" cy="2062103"/>
          </a:xfrm>
          <a:prstGeom prst="rect">
            <a:avLst/>
          </a:prstGeom>
          <a:noFill/>
        </p:spPr>
        <p:txBody>
          <a:bodyPr wrap="square" rtlCol="0">
            <a:spAutoFit/>
          </a:bodyPr>
          <a:lstStyle/>
          <a:p>
            <a:r>
              <a:rPr lang="en-US" sz="3200" dirty="0">
                <a:solidFill>
                  <a:schemeClr val="tx2"/>
                </a:solidFill>
                <a:latin typeface="Agency FB" panose="020B0503020202020204" pitchFamily="34" charset="0"/>
              </a:rPr>
              <a:t>We aspire to transform our vehicles into flying vehicles, and perhaps in the more distant future we can provide spacecraft to reach Mars faster</a:t>
            </a:r>
          </a:p>
        </p:txBody>
      </p:sp>
    </p:spTree>
    <p:extLst>
      <p:ext uri="{BB962C8B-B14F-4D97-AF65-F5344CB8AC3E}">
        <p14:creationId xmlns:p14="http://schemas.microsoft.com/office/powerpoint/2010/main" val="32795847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5976" y="2282306"/>
            <a:ext cx="5225143" cy="1569660"/>
          </a:xfrm>
          <a:prstGeom prst="rect">
            <a:avLst/>
          </a:prstGeom>
          <a:noFill/>
        </p:spPr>
        <p:txBody>
          <a:bodyPr wrap="square" rtlCol="0">
            <a:spAutoFit/>
          </a:bodyPr>
          <a:lstStyle/>
          <a:p>
            <a:r>
              <a:rPr lang="en-AU" sz="9600" dirty="0" smtClean="0">
                <a:solidFill>
                  <a:schemeClr val="tx2"/>
                </a:solidFill>
                <a:latin typeface="Agency FB" panose="020B0503020202020204" pitchFamily="34" charset="0"/>
              </a:rPr>
              <a:t>Just joking</a:t>
            </a:r>
            <a:endParaRPr lang="en-US" sz="9600" dirty="0">
              <a:solidFill>
                <a:schemeClr val="tx2"/>
              </a:solidFill>
              <a:latin typeface="Agency FB" panose="020B0503020202020204" pitchFamily="34" charset="0"/>
            </a:endParaRPr>
          </a:p>
        </p:txBody>
      </p:sp>
      <p:pic>
        <p:nvPicPr>
          <p:cNvPr id="3" name="Picture 2"/>
          <p:cNvPicPr>
            <a:picLocks noChangeAspect="1"/>
          </p:cNvPicPr>
          <p:nvPr/>
        </p:nvPicPr>
        <p:blipFill>
          <a:blip r:embed="rId2"/>
          <a:stretch>
            <a:fillRect/>
          </a:stretch>
        </p:blipFill>
        <p:spPr>
          <a:xfrm>
            <a:off x="8574460" y="3778924"/>
            <a:ext cx="1849701" cy="3079076"/>
          </a:xfrm>
          <a:prstGeom prst="rect">
            <a:avLst/>
          </a:prstGeom>
        </p:spPr>
      </p:pic>
    </p:spTree>
    <p:extLst>
      <p:ext uri="{BB962C8B-B14F-4D97-AF65-F5344CB8AC3E}">
        <p14:creationId xmlns:p14="http://schemas.microsoft.com/office/powerpoint/2010/main" val="193825098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0788" y="549300"/>
            <a:ext cx="3709852" cy="830997"/>
          </a:xfrm>
          <a:prstGeom prst="rect">
            <a:avLst/>
          </a:prstGeom>
          <a:noFill/>
        </p:spPr>
        <p:txBody>
          <a:bodyPr wrap="square" rtlCol="0">
            <a:spAutoFit/>
          </a:bodyPr>
          <a:lstStyle/>
          <a:p>
            <a:r>
              <a:rPr lang="en-AU" sz="4800" dirty="0" smtClean="0">
                <a:solidFill>
                  <a:schemeClr val="tx2"/>
                </a:solidFill>
                <a:latin typeface="Agency FB" panose="020B0503020202020204" pitchFamily="34" charset="0"/>
              </a:rPr>
              <a:t>About future ?</a:t>
            </a:r>
            <a:endParaRPr lang="en-US" sz="4800" dirty="0">
              <a:solidFill>
                <a:schemeClr val="tx2"/>
              </a:solidFill>
              <a:latin typeface="Agency FB" panose="020B0503020202020204" pitchFamily="34" charset="0"/>
            </a:endParaRPr>
          </a:p>
        </p:txBody>
      </p:sp>
      <p:sp>
        <p:nvSpPr>
          <p:cNvPr id="4" name="TextBox 3"/>
          <p:cNvSpPr txBox="1"/>
          <p:nvPr/>
        </p:nvSpPr>
        <p:spPr>
          <a:xfrm>
            <a:off x="5991499" y="549300"/>
            <a:ext cx="5155474" cy="6001643"/>
          </a:xfrm>
          <a:prstGeom prst="rect">
            <a:avLst/>
          </a:prstGeom>
          <a:noFill/>
        </p:spPr>
        <p:txBody>
          <a:bodyPr wrap="square" rtlCol="0">
            <a:spAutoFit/>
          </a:bodyPr>
          <a:lstStyle/>
          <a:p>
            <a:r>
              <a:rPr lang="en-US" sz="3200" dirty="0">
                <a:solidFill>
                  <a:schemeClr val="tx2"/>
                </a:solidFill>
                <a:latin typeface="Agency FB" panose="020B0503020202020204" pitchFamily="34" charset="0"/>
              </a:rPr>
              <a:t>We are thinking about adding some features to our </a:t>
            </a:r>
            <a:r>
              <a:rPr lang="en-US" sz="3200" dirty="0" smtClean="0">
                <a:solidFill>
                  <a:schemeClr val="tx2"/>
                </a:solidFill>
                <a:latin typeface="Agency FB" panose="020B0503020202020204" pitchFamily="34" charset="0"/>
              </a:rPr>
              <a:t>website</a:t>
            </a:r>
            <a:r>
              <a:rPr lang="ar-JO" sz="3200" dirty="0" smtClean="0">
                <a:solidFill>
                  <a:schemeClr val="tx2"/>
                </a:solidFill>
                <a:latin typeface="Agency FB" panose="020B0503020202020204" pitchFamily="34" charset="0"/>
              </a:rPr>
              <a:t> </a:t>
            </a:r>
            <a:r>
              <a:rPr lang="en-AU" sz="3200" dirty="0">
                <a:solidFill>
                  <a:schemeClr val="tx2"/>
                </a:solidFill>
                <a:latin typeface="Agency FB" panose="020B0503020202020204" pitchFamily="34" charset="0"/>
              </a:rPr>
              <a:t> </a:t>
            </a:r>
            <a:r>
              <a:rPr lang="en-AU" sz="3200" dirty="0" smtClean="0">
                <a:solidFill>
                  <a:schemeClr val="tx2"/>
                </a:solidFill>
                <a:latin typeface="Agency FB" panose="020B0503020202020204" pitchFamily="34" charset="0"/>
              </a:rPr>
              <a:t>:-</a:t>
            </a:r>
          </a:p>
          <a:p>
            <a:pPr marL="514350" indent="-514350">
              <a:buFont typeface="+mj-lt"/>
              <a:buAutoNum type="arabicPeriod"/>
            </a:pPr>
            <a:r>
              <a:rPr lang="en-US" sz="3200" dirty="0">
                <a:solidFill>
                  <a:schemeClr val="tx2"/>
                </a:solidFill>
                <a:latin typeface="Agency FB" panose="020B0503020202020204" pitchFamily="34" charset="0"/>
              </a:rPr>
              <a:t>We are thinking of creating an application next to the </a:t>
            </a:r>
            <a:r>
              <a:rPr lang="en-US" sz="3200" dirty="0" smtClean="0">
                <a:solidFill>
                  <a:schemeClr val="tx2"/>
                </a:solidFill>
                <a:latin typeface="Agency FB" panose="020B0503020202020204" pitchFamily="34" charset="0"/>
              </a:rPr>
              <a:t>BRTS </a:t>
            </a:r>
            <a:r>
              <a:rPr lang="en-US" sz="3200" dirty="0">
                <a:solidFill>
                  <a:schemeClr val="tx2"/>
                </a:solidFill>
                <a:latin typeface="Agency FB" panose="020B0503020202020204" pitchFamily="34" charset="0"/>
              </a:rPr>
              <a:t>website to make our company present in all places and easier to </a:t>
            </a:r>
            <a:r>
              <a:rPr lang="en-US" sz="3200" dirty="0" smtClean="0">
                <a:solidFill>
                  <a:schemeClr val="tx2"/>
                </a:solidFill>
                <a:latin typeface="Agency FB" panose="020B0503020202020204" pitchFamily="34" charset="0"/>
              </a:rPr>
              <a:t>use</a:t>
            </a:r>
          </a:p>
          <a:p>
            <a:pPr marL="514350" indent="-514350">
              <a:buFont typeface="+mj-lt"/>
              <a:buAutoNum type="arabicPeriod"/>
            </a:pPr>
            <a:r>
              <a:rPr lang="en-US" sz="3200" dirty="0">
                <a:solidFill>
                  <a:schemeClr val="tx2"/>
                </a:solidFill>
                <a:latin typeface="Agency FB" panose="020B0503020202020204" pitchFamily="34" charset="0"/>
              </a:rPr>
              <a:t>We are thinking of creating a chat linking the driver and passenger to communicate better or solve any problem facing the passenger faster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68" y="2059565"/>
            <a:ext cx="5387701" cy="3997628"/>
          </a:xfrm>
          <a:prstGeom prst="rect">
            <a:avLst/>
          </a:prstGeom>
        </p:spPr>
      </p:pic>
    </p:spTree>
    <p:extLst>
      <p:ext uri="{BB962C8B-B14F-4D97-AF65-F5344CB8AC3E}">
        <p14:creationId xmlns:p14="http://schemas.microsoft.com/office/powerpoint/2010/main" val="1946325290"/>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0788" y="549300"/>
            <a:ext cx="3709852" cy="830997"/>
          </a:xfrm>
          <a:prstGeom prst="rect">
            <a:avLst/>
          </a:prstGeom>
          <a:noFill/>
        </p:spPr>
        <p:txBody>
          <a:bodyPr wrap="square" rtlCol="0">
            <a:spAutoFit/>
          </a:bodyPr>
          <a:lstStyle/>
          <a:p>
            <a:r>
              <a:rPr lang="en-AU" sz="4800" dirty="0" smtClean="0">
                <a:solidFill>
                  <a:schemeClr val="tx2"/>
                </a:solidFill>
                <a:latin typeface="Agency FB" panose="020B0503020202020204" pitchFamily="34" charset="0"/>
              </a:rPr>
              <a:t>About future ?</a:t>
            </a:r>
            <a:endParaRPr lang="en-US" sz="4800" dirty="0">
              <a:solidFill>
                <a:schemeClr val="tx2"/>
              </a:solidFill>
              <a:latin typeface="Agency FB" panose="020B0503020202020204" pitchFamily="34" charset="0"/>
            </a:endParaRPr>
          </a:p>
        </p:txBody>
      </p:sp>
      <p:sp>
        <p:nvSpPr>
          <p:cNvPr id="4" name="TextBox 3"/>
          <p:cNvSpPr txBox="1"/>
          <p:nvPr/>
        </p:nvSpPr>
        <p:spPr>
          <a:xfrm>
            <a:off x="5991499" y="549300"/>
            <a:ext cx="5399312" cy="5509200"/>
          </a:xfrm>
          <a:prstGeom prst="rect">
            <a:avLst/>
          </a:prstGeom>
          <a:noFill/>
        </p:spPr>
        <p:txBody>
          <a:bodyPr wrap="square" rtlCol="0">
            <a:spAutoFit/>
          </a:bodyPr>
          <a:lstStyle/>
          <a:p>
            <a:r>
              <a:rPr lang="en-US" sz="3200" dirty="0">
                <a:solidFill>
                  <a:schemeClr val="tx2"/>
                </a:solidFill>
                <a:latin typeface="Agency FB" panose="020B0503020202020204" pitchFamily="34" charset="0"/>
              </a:rPr>
              <a:t>We are thinking about adding some features to our </a:t>
            </a:r>
            <a:r>
              <a:rPr lang="en-US" sz="3200" dirty="0" smtClean="0">
                <a:solidFill>
                  <a:schemeClr val="tx2"/>
                </a:solidFill>
                <a:latin typeface="Agency FB" panose="020B0503020202020204" pitchFamily="34" charset="0"/>
              </a:rPr>
              <a:t>website</a:t>
            </a:r>
            <a:r>
              <a:rPr lang="ar-JO" sz="3200" dirty="0" smtClean="0">
                <a:solidFill>
                  <a:schemeClr val="tx2"/>
                </a:solidFill>
                <a:latin typeface="Agency FB" panose="020B0503020202020204" pitchFamily="34" charset="0"/>
              </a:rPr>
              <a:t> </a:t>
            </a:r>
            <a:r>
              <a:rPr lang="en-AU" sz="3200" dirty="0">
                <a:solidFill>
                  <a:schemeClr val="tx2"/>
                </a:solidFill>
                <a:latin typeface="Agency FB" panose="020B0503020202020204" pitchFamily="34" charset="0"/>
              </a:rPr>
              <a:t> </a:t>
            </a:r>
            <a:r>
              <a:rPr lang="en-AU" sz="3200" dirty="0" smtClean="0">
                <a:solidFill>
                  <a:schemeClr val="tx2"/>
                </a:solidFill>
                <a:latin typeface="Agency FB" panose="020B0503020202020204" pitchFamily="34" charset="0"/>
              </a:rPr>
              <a:t>:-</a:t>
            </a:r>
          </a:p>
          <a:p>
            <a:pPr marL="514350" indent="-514350">
              <a:buFont typeface="+mj-lt"/>
              <a:buAutoNum type="arabicPeriod" startAt="3"/>
            </a:pPr>
            <a:r>
              <a:rPr lang="en-US" sz="3200" dirty="0">
                <a:solidFill>
                  <a:schemeClr val="tx2"/>
                </a:solidFill>
                <a:latin typeface="Agency FB" panose="020B0503020202020204" pitchFamily="34" charset="0"/>
              </a:rPr>
              <a:t>We are thinking about making a microphone system linked to artificial intelligence, so that the person provides his trip information through the microphone, and the details of the request will be displayed on a screen and audio to ensure its accuracy or if he wants to modify it.</a:t>
            </a:r>
            <a:endParaRPr lang="en-US" sz="3200" dirty="0" smtClean="0">
              <a:solidFill>
                <a:schemeClr val="tx2"/>
              </a:solidFill>
              <a:latin typeface="Agency FB" panose="020B0503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606" y="1608908"/>
            <a:ext cx="4404360" cy="4404360"/>
          </a:xfrm>
          <a:prstGeom prst="rect">
            <a:avLst/>
          </a:prstGeom>
        </p:spPr>
      </p:pic>
    </p:spTree>
    <p:extLst>
      <p:ext uri="{BB962C8B-B14F-4D97-AF65-F5344CB8AC3E}">
        <p14:creationId xmlns:p14="http://schemas.microsoft.com/office/powerpoint/2010/main" val="2963783265"/>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5291" y="3147979"/>
            <a:ext cx="3449096" cy="3710021"/>
          </a:xfrm>
          <a:prstGeom prst="rect">
            <a:avLst/>
          </a:prstGeom>
        </p:spPr>
      </p:pic>
      <p:sp>
        <p:nvSpPr>
          <p:cNvPr id="3" name="TextBox 2"/>
          <p:cNvSpPr txBox="1"/>
          <p:nvPr/>
        </p:nvSpPr>
        <p:spPr>
          <a:xfrm>
            <a:off x="2926081" y="453506"/>
            <a:ext cx="6200502" cy="1569660"/>
          </a:xfrm>
          <a:prstGeom prst="rect">
            <a:avLst/>
          </a:prstGeom>
          <a:noFill/>
        </p:spPr>
        <p:txBody>
          <a:bodyPr wrap="square" rtlCol="0">
            <a:spAutoFit/>
          </a:bodyPr>
          <a:lstStyle/>
          <a:p>
            <a:r>
              <a:rPr lang="en-AU" sz="9600" dirty="0" smtClean="0">
                <a:solidFill>
                  <a:schemeClr val="tx2"/>
                </a:solidFill>
                <a:latin typeface="Agency FB" panose="020B0503020202020204" pitchFamily="34" charset="0"/>
              </a:rPr>
              <a:t>The end , finito</a:t>
            </a:r>
            <a:endParaRPr lang="en-US" sz="9600" dirty="0">
              <a:solidFill>
                <a:schemeClr val="tx2"/>
              </a:solidFill>
              <a:latin typeface="Agency FB" panose="020B0503020202020204" pitchFamily="34" charset="0"/>
            </a:endParaRPr>
          </a:p>
        </p:txBody>
      </p:sp>
      <p:sp>
        <p:nvSpPr>
          <p:cNvPr id="4" name="TextBox 3"/>
          <p:cNvSpPr txBox="1"/>
          <p:nvPr/>
        </p:nvSpPr>
        <p:spPr>
          <a:xfrm>
            <a:off x="5982790" y="2404226"/>
            <a:ext cx="5155474" cy="4031873"/>
          </a:xfrm>
          <a:prstGeom prst="rect">
            <a:avLst/>
          </a:prstGeom>
          <a:noFill/>
        </p:spPr>
        <p:txBody>
          <a:bodyPr wrap="square" rtlCol="0">
            <a:spAutoFit/>
          </a:bodyPr>
          <a:lstStyle/>
          <a:p>
            <a:r>
              <a:rPr lang="en-US" sz="3200" strike="sngStrike" dirty="0" smtClean="0">
                <a:solidFill>
                  <a:schemeClr val="tx2"/>
                </a:solidFill>
                <a:latin typeface="Agency FB" panose="020B0503020202020204" pitchFamily="34" charset="0"/>
              </a:rPr>
              <a:t>Intro </a:t>
            </a:r>
            <a:r>
              <a:rPr lang="en-US" sz="3200" dirty="0" smtClean="0">
                <a:solidFill>
                  <a:schemeClr val="tx2"/>
                </a:solidFill>
                <a:latin typeface="Agency FB" panose="020B0503020202020204" pitchFamily="34" charset="0"/>
              </a:rPr>
              <a:t>✅</a:t>
            </a:r>
          </a:p>
          <a:p>
            <a:r>
              <a:rPr lang="en-US" sz="3200" strike="sngStrike" dirty="0" smtClean="0">
                <a:solidFill>
                  <a:schemeClr val="tx2"/>
                </a:solidFill>
                <a:latin typeface="Agency FB" panose="020B0503020202020204" pitchFamily="34" charset="0"/>
              </a:rPr>
              <a:t>Problem </a:t>
            </a:r>
            <a:r>
              <a:rPr lang="en-US" sz="3200" dirty="0">
                <a:solidFill>
                  <a:schemeClr val="tx2"/>
                </a:solidFill>
                <a:latin typeface="Agency FB" panose="020B0503020202020204" pitchFamily="34" charset="0"/>
              </a:rPr>
              <a:t>✅</a:t>
            </a:r>
            <a:endParaRPr lang="en-US" sz="3200" dirty="0" smtClean="0">
              <a:solidFill>
                <a:schemeClr val="tx2"/>
              </a:solidFill>
              <a:latin typeface="Agency FB" panose="020B0503020202020204" pitchFamily="34" charset="0"/>
            </a:endParaRPr>
          </a:p>
          <a:p>
            <a:r>
              <a:rPr lang="en-US" sz="3200" strike="sngStrike" dirty="0">
                <a:solidFill>
                  <a:schemeClr val="tx2"/>
                </a:solidFill>
                <a:latin typeface="Agency FB" panose="020B0503020202020204" pitchFamily="34" charset="0"/>
              </a:rPr>
              <a:t>Solution </a:t>
            </a:r>
            <a:r>
              <a:rPr lang="en-US" sz="3200" dirty="0">
                <a:solidFill>
                  <a:schemeClr val="tx2"/>
                </a:solidFill>
                <a:latin typeface="Agency FB" panose="020B0503020202020204" pitchFamily="34" charset="0"/>
              </a:rPr>
              <a:t>✅</a:t>
            </a:r>
            <a:endParaRPr lang="en-US" sz="3200" dirty="0" smtClean="0">
              <a:solidFill>
                <a:schemeClr val="tx2"/>
              </a:solidFill>
              <a:latin typeface="Agency FB" panose="020B0503020202020204" pitchFamily="34" charset="0"/>
            </a:endParaRPr>
          </a:p>
          <a:p>
            <a:r>
              <a:rPr lang="en-US" sz="3200" strike="sngStrike" dirty="0" smtClean="0">
                <a:solidFill>
                  <a:schemeClr val="tx2"/>
                </a:solidFill>
                <a:latin typeface="Agency FB" panose="020B0503020202020204" pitchFamily="34" charset="0"/>
              </a:rPr>
              <a:t>Dev process </a:t>
            </a:r>
            <a:r>
              <a:rPr lang="en-US" sz="3200" dirty="0">
                <a:solidFill>
                  <a:schemeClr val="tx2"/>
                </a:solidFill>
                <a:latin typeface="Agency FB" panose="020B0503020202020204" pitchFamily="34" charset="0"/>
              </a:rPr>
              <a:t>✅</a:t>
            </a:r>
            <a:endParaRPr lang="en-US" sz="3200" dirty="0" smtClean="0">
              <a:solidFill>
                <a:schemeClr val="tx2"/>
              </a:solidFill>
              <a:latin typeface="Agency FB" panose="020B0503020202020204" pitchFamily="34" charset="0"/>
            </a:endParaRPr>
          </a:p>
          <a:p>
            <a:r>
              <a:rPr lang="en-US" sz="3200" strike="sngStrike" dirty="0" smtClean="0">
                <a:solidFill>
                  <a:schemeClr val="tx2"/>
                </a:solidFill>
                <a:latin typeface="Agency FB" panose="020B0503020202020204" pitchFamily="34" charset="0"/>
              </a:rPr>
              <a:t>Suggestion </a:t>
            </a:r>
            <a:r>
              <a:rPr lang="en-US" sz="3200" strike="sngStrike" dirty="0">
                <a:solidFill>
                  <a:schemeClr val="tx2"/>
                </a:solidFill>
                <a:latin typeface="Agency FB" panose="020B0503020202020204" pitchFamily="34" charset="0"/>
              </a:rPr>
              <a:t>for enhancement </a:t>
            </a:r>
            <a:r>
              <a:rPr lang="en-US" sz="3200" dirty="0" smtClean="0">
                <a:solidFill>
                  <a:schemeClr val="tx2"/>
                </a:solidFill>
                <a:latin typeface="Agency FB" panose="020B0503020202020204" pitchFamily="34" charset="0"/>
              </a:rPr>
              <a:t>✅</a:t>
            </a:r>
          </a:p>
          <a:p>
            <a:endParaRPr lang="en-US" sz="3200" dirty="0" smtClean="0">
              <a:solidFill>
                <a:schemeClr val="tx2"/>
              </a:solidFill>
              <a:latin typeface="Agency FB" panose="020B0503020202020204" pitchFamily="34" charset="0"/>
            </a:endParaRPr>
          </a:p>
          <a:p>
            <a:r>
              <a:rPr lang="en-US" sz="3200" dirty="0" smtClean="0">
                <a:solidFill>
                  <a:schemeClr val="tx2"/>
                </a:solidFill>
                <a:latin typeface="Agency FB" panose="020B0503020202020204" pitchFamily="34" charset="0"/>
              </a:rPr>
              <a:t>Now give us 3 marks please </a:t>
            </a:r>
          </a:p>
          <a:p>
            <a:r>
              <a:rPr lang="en-US" sz="3200" dirty="0" smtClean="0">
                <a:solidFill>
                  <a:schemeClr val="tx2"/>
                </a:solidFill>
                <a:latin typeface="Agency FB" panose="020B0503020202020204" pitchFamily="34" charset="0"/>
              </a:rPr>
              <a:t>Or more , why not</a:t>
            </a:r>
            <a:endParaRPr lang="en-US" sz="3200" dirty="0">
              <a:solidFill>
                <a:schemeClr val="tx2"/>
              </a:solidFill>
              <a:latin typeface="Agency FB" panose="020B0503020202020204"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30195" y="2053874"/>
            <a:ext cx="1933302" cy="1452245"/>
          </a:xfrm>
          <a:prstGeom prst="rect">
            <a:avLst/>
          </a:prstGeom>
        </p:spPr>
      </p:pic>
    </p:spTree>
    <p:extLst>
      <p:ext uri="{BB962C8B-B14F-4D97-AF65-F5344CB8AC3E}">
        <p14:creationId xmlns:p14="http://schemas.microsoft.com/office/powerpoint/2010/main" val="2961166866"/>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0811" y="433862"/>
            <a:ext cx="4084321" cy="1200329"/>
          </a:xfrm>
          <a:prstGeom prst="rect">
            <a:avLst/>
          </a:prstGeom>
          <a:noFill/>
        </p:spPr>
        <p:txBody>
          <a:bodyPr wrap="square" rtlCol="0">
            <a:spAutoFit/>
          </a:bodyPr>
          <a:lstStyle/>
          <a:p>
            <a:pPr algn="ctr"/>
            <a:r>
              <a:rPr lang="en-US" sz="7200" dirty="0" smtClean="0">
                <a:solidFill>
                  <a:schemeClr val="tx2"/>
                </a:solidFill>
                <a:latin typeface="Agency FB" panose="020B0503020202020204" pitchFamily="34" charset="0"/>
              </a:rPr>
              <a:t>Done by</a:t>
            </a:r>
          </a:p>
        </p:txBody>
      </p:sp>
      <p:sp>
        <p:nvSpPr>
          <p:cNvPr id="3" name="TextBox 2"/>
          <p:cNvSpPr txBox="1"/>
          <p:nvPr/>
        </p:nvSpPr>
        <p:spPr>
          <a:xfrm>
            <a:off x="535576" y="2014466"/>
            <a:ext cx="7563396" cy="3477875"/>
          </a:xfrm>
          <a:prstGeom prst="rect">
            <a:avLst/>
          </a:prstGeom>
          <a:noFill/>
        </p:spPr>
        <p:txBody>
          <a:bodyPr wrap="square" rtlCol="0">
            <a:spAutoFit/>
          </a:bodyPr>
          <a:lstStyle/>
          <a:p>
            <a:r>
              <a:rPr lang="en-US" sz="4400" dirty="0" smtClean="0">
                <a:solidFill>
                  <a:schemeClr val="tx2"/>
                </a:solidFill>
                <a:latin typeface="Agency FB" panose="020B0503020202020204" pitchFamily="34" charset="0"/>
              </a:rPr>
              <a:t>Team D</a:t>
            </a:r>
          </a:p>
          <a:p>
            <a:pPr marL="742950" indent="-742950">
              <a:buFont typeface="+mj-lt"/>
              <a:buAutoNum type="arabicPeriod"/>
            </a:pPr>
            <a:r>
              <a:rPr lang="en-US" sz="4400" dirty="0" smtClean="0">
                <a:solidFill>
                  <a:schemeClr val="tx2"/>
                </a:solidFill>
                <a:latin typeface="Agency FB" panose="020B0503020202020204" pitchFamily="34" charset="0"/>
              </a:rPr>
              <a:t>NOORAN ALKHATEEB - 202110370</a:t>
            </a:r>
          </a:p>
          <a:p>
            <a:pPr marL="742950" indent="-742950">
              <a:buFont typeface="+mj-lt"/>
              <a:buAutoNum type="arabicPeriod"/>
            </a:pPr>
            <a:r>
              <a:rPr lang="en-US" sz="4400" dirty="0" smtClean="0">
                <a:solidFill>
                  <a:schemeClr val="tx2"/>
                </a:solidFill>
                <a:latin typeface="Agency FB" panose="020B0503020202020204" pitchFamily="34" charset="0"/>
              </a:rPr>
              <a:t>ROAA ALMASARWEH - 202110779 </a:t>
            </a:r>
          </a:p>
          <a:p>
            <a:pPr marL="742950" indent="-742950">
              <a:buFont typeface="+mj-lt"/>
              <a:buAutoNum type="arabicPeriod"/>
            </a:pPr>
            <a:r>
              <a:rPr lang="en-US" sz="4400" dirty="0" smtClean="0">
                <a:solidFill>
                  <a:schemeClr val="tx2"/>
                </a:solidFill>
                <a:latin typeface="Agency FB" panose="020B0503020202020204" pitchFamily="34" charset="0"/>
              </a:rPr>
              <a:t>HALA ALHAMAD - 202110416</a:t>
            </a:r>
          </a:p>
          <a:p>
            <a:endParaRPr lang="en-US" sz="4400" dirty="0" smtClean="0">
              <a:solidFill>
                <a:schemeClr val="tx2"/>
              </a:solidFill>
              <a:latin typeface="Agency FB" panose="020B0503020202020204" pitchFamily="34" charset="0"/>
            </a:endParaRPr>
          </a:p>
        </p:txBody>
      </p:sp>
    </p:spTree>
    <p:extLst>
      <p:ext uri="{BB962C8B-B14F-4D97-AF65-F5344CB8AC3E}">
        <p14:creationId xmlns:p14="http://schemas.microsoft.com/office/powerpoint/2010/main" val="46652841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13120" y="694823"/>
            <a:ext cx="4807131" cy="2554545"/>
          </a:xfrm>
          <a:prstGeom prst="rect">
            <a:avLst/>
          </a:prstGeom>
          <a:noFill/>
        </p:spPr>
        <p:txBody>
          <a:bodyPr wrap="square" rtlCol="0">
            <a:spAutoFit/>
          </a:bodyPr>
          <a:lstStyle/>
          <a:p>
            <a:r>
              <a:rPr lang="en-US" sz="3200" dirty="0" smtClean="0">
                <a:solidFill>
                  <a:schemeClr val="tx2"/>
                </a:solidFill>
                <a:latin typeface="Agency FB" panose="020B0503020202020204" pitchFamily="34" charset="0"/>
              </a:rPr>
              <a:t>In these days , how many times you just wake up sooo late ? Then you decide to take a day off, then you remember that you will be fired for taking too many vacations </a:t>
            </a:r>
            <a:endParaRPr lang="en-US" sz="3200" dirty="0">
              <a:solidFill>
                <a:schemeClr val="tx2"/>
              </a:solidFill>
              <a:latin typeface="Agency FB" panose="020B0503020202020204" pitchFamily="34" charset="0"/>
            </a:endParaRPr>
          </a:p>
        </p:txBody>
      </p:sp>
      <p:sp>
        <p:nvSpPr>
          <p:cNvPr id="3" name="TextBox 2"/>
          <p:cNvSpPr txBox="1"/>
          <p:nvPr/>
        </p:nvSpPr>
        <p:spPr>
          <a:xfrm>
            <a:off x="1045028" y="3795371"/>
            <a:ext cx="4084321" cy="2677656"/>
          </a:xfrm>
          <a:prstGeom prst="rect">
            <a:avLst/>
          </a:prstGeom>
          <a:noFill/>
        </p:spPr>
        <p:txBody>
          <a:bodyPr wrap="square" rtlCol="0">
            <a:spAutoFit/>
          </a:bodyPr>
          <a:lstStyle/>
          <a:p>
            <a:r>
              <a:rPr lang="en-US" sz="2800" dirty="0" smtClean="0">
                <a:solidFill>
                  <a:schemeClr val="tx2"/>
                </a:solidFill>
                <a:latin typeface="Agency FB" panose="020B0503020202020204" pitchFamily="34" charset="0"/>
              </a:rPr>
              <a:t>Since you aren’t Road-Runner; you don’t have any time to get to the bus location , check times , and find a bus  and you need to find a way to save misfortune</a:t>
            </a:r>
          </a:p>
          <a:p>
            <a:endParaRPr lang="en-US" sz="2800" dirty="0">
              <a:solidFill>
                <a:schemeClr val="tx2"/>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943" y="372884"/>
            <a:ext cx="3135086" cy="313508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2799" y="4108066"/>
            <a:ext cx="3178356" cy="1329367"/>
          </a:xfrm>
          <a:prstGeom prst="rect">
            <a:avLst/>
          </a:prstGeom>
        </p:spPr>
      </p:pic>
    </p:spTree>
    <p:extLst>
      <p:ext uri="{BB962C8B-B14F-4D97-AF65-F5344CB8AC3E}">
        <p14:creationId xmlns:p14="http://schemas.microsoft.com/office/powerpoint/2010/main" val="39478239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par>
                          <p:cTn id="18" fill="hold">
                            <p:stCondLst>
                              <p:cond delay="500"/>
                            </p:stCondLst>
                            <p:childTnLst>
                              <p:par>
                                <p:cTn id="19" presetID="2" presetClass="entr" presetSubtype="2"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1500" fill="hold"/>
                                        <p:tgtEl>
                                          <p:spTgt spid="7"/>
                                        </p:tgtEl>
                                        <p:attrNameLst>
                                          <p:attrName>ppt_x</p:attrName>
                                        </p:attrNameLst>
                                      </p:cBhvr>
                                      <p:tavLst>
                                        <p:tav tm="0">
                                          <p:val>
                                            <p:strVal val="1+#ppt_w/2"/>
                                          </p:val>
                                        </p:tav>
                                        <p:tav tm="100000">
                                          <p:val>
                                            <p:strVal val="#ppt_x"/>
                                          </p:val>
                                        </p:tav>
                                      </p:tavLst>
                                    </p:anim>
                                    <p:anim calcmode="lin" valueType="num">
                                      <p:cBhvr additive="base">
                                        <p:cTn id="22" dur="1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204" y="1140822"/>
            <a:ext cx="3248025" cy="4419600"/>
          </a:xfrm>
          <a:prstGeom prst="rect">
            <a:avLst/>
          </a:prstGeom>
        </p:spPr>
      </p:pic>
      <p:sp>
        <p:nvSpPr>
          <p:cNvPr id="3" name="TextBox 2"/>
          <p:cNvSpPr txBox="1"/>
          <p:nvPr/>
        </p:nvSpPr>
        <p:spPr>
          <a:xfrm>
            <a:off x="5773783" y="1663336"/>
            <a:ext cx="4223657" cy="3764777"/>
          </a:xfrm>
          <a:prstGeom prst="rect">
            <a:avLst/>
          </a:prstGeom>
          <a:noFill/>
        </p:spPr>
        <p:txBody>
          <a:bodyPr wrap="square" rtlCol="0">
            <a:spAutoFit/>
          </a:bodyPr>
          <a:lstStyle/>
          <a:p>
            <a:r>
              <a:rPr lang="en-US" sz="4800" dirty="0" smtClean="0">
                <a:solidFill>
                  <a:schemeClr val="tx2"/>
                </a:solidFill>
                <a:latin typeface="Agency FB" panose="020B0503020202020204" pitchFamily="34" charset="0"/>
              </a:rPr>
              <a:t>BUT DON’T WORRY FROM NOW ON BECAUSE SUPERMAN HAS COME TO SAVE YOU</a:t>
            </a:r>
            <a:endParaRPr lang="en-US" sz="4800" dirty="0">
              <a:solidFill>
                <a:schemeClr val="tx2"/>
              </a:solidFill>
              <a:latin typeface="Agency FB" panose="020B0503020202020204" pitchFamily="34" charset="0"/>
            </a:endParaRPr>
          </a:p>
        </p:txBody>
      </p:sp>
    </p:spTree>
    <p:extLst>
      <p:ext uri="{BB962C8B-B14F-4D97-AF65-F5344CB8AC3E}">
        <p14:creationId xmlns:p14="http://schemas.microsoft.com/office/powerpoint/2010/main" val="38391725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500"/>
                            </p:stCondLst>
                            <p:childTnLst>
                              <p:par>
                                <p:cTn id="10" presetID="2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67915" y="1341120"/>
            <a:ext cx="5858712" cy="4147404"/>
          </a:xfrm>
          <a:prstGeom prst="rect">
            <a:avLst/>
          </a:prstGeom>
          <a:ln w="3175">
            <a:noFill/>
          </a:ln>
        </p:spPr>
      </p:pic>
      <p:sp>
        <p:nvSpPr>
          <p:cNvPr id="5" name="TextBox 4"/>
          <p:cNvSpPr txBox="1"/>
          <p:nvPr/>
        </p:nvSpPr>
        <p:spPr>
          <a:xfrm>
            <a:off x="6905895" y="1738386"/>
            <a:ext cx="4519749" cy="3477875"/>
          </a:xfrm>
          <a:prstGeom prst="rect">
            <a:avLst/>
          </a:prstGeom>
          <a:noFill/>
        </p:spPr>
        <p:txBody>
          <a:bodyPr wrap="square" rtlCol="0">
            <a:spAutoFit/>
          </a:bodyPr>
          <a:lstStyle/>
          <a:p>
            <a:r>
              <a:rPr lang="en-US" sz="4400" dirty="0" smtClean="0">
                <a:solidFill>
                  <a:schemeClr val="tx2"/>
                </a:solidFill>
                <a:latin typeface="Agency FB" panose="020B0503020202020204" pitchFamily="34" charset="0"/>
              </a:rPr>
              <a:t>We present to you our #1 website in Jordan BRTS, which will save you the trouble of booking tickets forever.</a:t>
            </a:r>
            <a:endParaRPr lang="en-US" sz="4400" dirty="0">
              <a:solidFill>
                <a:schemeClr val="tx2"/>
              </a:solidFill>
              <a:latin typeface="Agency FB" panose="020B0503020202020204" pitchFamily="34" charset="0"/>
            </a:endParaRPr>
          </a:p>
        </p:txBody>
      </p:sp>
      <p:cxnSp>
        <p:nvCxnSpPr>
          <p:cNvPr id="7" name="Straight Connector 6"/>
          <p:cNvCxnSpPr/>
          <p:nvPr/>
        </p:nvCxnSpPr>
        <p:spPr>
          <a:xfrm>
            <a:off x="6540135" y="1069403"/>
            <a:ext cx="52252" cy="481584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89934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7050" y="1199688"/>
            <a:ext cx="6923315" cy="4934958"/>
          </a:xfrm>
          <a:prstGeom prst="rect">
            <a:avLst/>
          </a:prstGeom>
          <a:ln w="3175">
            <a:noFill/>
          </a:ln>
        </p:spPr>
      </p:pic>
      <p:sp>
        <p:nvSpPr>
          <p:cNvPr id="3" name="TextBox 2"/>
          <p:cNvSpPr txBox="1"/>
          <p:nvPr/>
        </p:nvSpPr>
        <p:spPr>
          <a:xfrm>
            <a:off x="7707085" y="1199688"/>
            <a:ext cx="3561806" cy="4524315"/>
          </a:xfrm>
          <a:prstGeom prst="rect">
            <a:avLst/>
          </a:prstGeom>
          <a:noFill/>
        </p:spPr>
        <p:txBody>
          <a:bodyPr wrap="square" rtlCol="0">
            <a:spAutoFit/>
          </a:bodyPr>
          <a:lstStyle/>
          <a:p>
            <a:r>
              <a:rPr lang="en-US" sz="3200" dirty="0" smtClean="0">
                <a:solidFill>
                  <a:schemeClr val="tx2"/>
                </a:solidFill>
                <a:latin typeface="Agency FB" panose="020B0503020202020204" pitchFamily="34" charset="0"/>
              </a:rPr>
              <a:t>All you have to do is </a:t>
            </a:r>
          </a:p>
          <a:p>
            <a:r>
              <a:rPr lang="en-US" sz="3200" dirty="0" smtClean="0">
                <a:solidFill>
                  <a:schemeClr val="tx2"/>
                </a:solidFill>
                <a:latin typeface="Agency FB" panose="020B0503020202020204" pitchFamily="34" charset="0"/>
              </a:rPr>
              <a:t>create an account on our website,</a:t>
            </a:r>
          </a:p>
          <a:p>
            <a:r>
              <a:rPr lang="en-US" sz="3200" dirty="0" smtClean="0">
                <a:solidFill>
                  <a:schemeClr val="tx2"/>
                </a:solidFill>
                <a:latin typeface="Agency FB" panose="020B0503020202020204" pitchFamily="34" charset="0"/>
              </a:rPr>
              <a:t>and then the moment you complete the registration process,</a:t>
            </a:r>
          </a:p>
          <a:p>
            <a:r>
              <a:rPr lang="en-US" sz="3200" dirty="0" smtClean="0">
                <a:solidFill>
                  <a:schemeClr val="tx2"/>
                </a:solidFill>
                <a:latin typeface="Agency FB" panose="020B0503020202020204" pitchFamily="34" charset="0"/>
              </a:rPr>
              <a:t>you will go to the page for choosing the trip you want to book.</a:t>
            </a:r>
            <a:endParaRPr lang="en-US" sz="3200" dirty="0">
              <a:solidFill>
                <a:schemeClr val="tx2"/>
              </a:solidFill>
              <a:latin typeface="Agency FB" panose="020B0503020202020204" pitchFamily="34" charset="0"/>
            </a:endParaRPr>
          </a:p>
        </p:txBody>
      </p:sp>
      <p:cxnSp>
        <p:nvCxnSpPr>
          <p:cNvPr id="8" name="Straight Connector 7"/>
          <p:cNvCxnSpPr/>
          <p:nvPr/>
        </p:nvCxnSpPr>
        <p:spPr>
          <a:xfrm>
            <a:off x="7467599" y="694524"/>
            <a:ext cx="52252" cy="540319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14457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748937"/>
            <a:ext cx="8029935" cy="5711873"/>
          </a:xfrm>
          <a:prstGeom prst="rect">
            <a:avLst/>
          </a:prstGeom>
        </p:spPr>
      </p:pic>
      <p:cxnSp>
        <p:nvCxnSpPr>
          <p:cNvPr id="3" name="Straight Connector 2"/>
          <p:cNvCxnSpPr/>
          <p:nvPr/>
        </p:nvCxnSpPr>
        <p:spPr>
          <a:xfrm>
            <a:off x="8334735" y="661852"/>
            <a:ext cx="52252" cy="540319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586649" y="1655288"/>
            <a:ext cx="2995749" cy="3416320"/>
          </a:xfrm>
          <a:prstGeom prst="rect">
            <a:avLst/>
          </a:prstGeom>
          <a:noFill/>
        </p:spPr>
        <p:txBody>
          <a:bodyPr wrap="square" rtlCol="0">
            <a:spAutoFit/>
          </a:bodyPr>
          <a:lstStyle/>
          <a:p>
            <a:r>
              <a:rPr lang="en-US" sz="2400" dirty="0" smtClean="0">
                <a:solidFill>
                  <a:schemeClr val="tx2"/>
                </a:solidFill>
                <a:latin typeface="Agency FB" panose="020B0503020202020204" pitchFamily="34" charset="0"/>
              </a:rPr>
              <a:t>Not only that, in addition to that, you can choose the timing of the trip and the bus that you will ride, and we will provide you with information about the bus, such as the bus number, the name of the driver, and the number of passengers.</a:t>
            </a:r>
            <a:endParaRPr lang="en-US" sz="2400" dirty="0">
              <a:solidFill>
                <a:schemeClr val="tx2"/>
              </a:solidFill>
              <a:latin typeface="Agency FB" panose="020B0503020202020204" pitchFamily="34" charset="0"/>
            </a:endParaRPr>
          </a:p>
        </p:txBody>
      </p:sp>
    </p:spTree>
    <p:extLst>
      <p:ext uri="{BB962C8B-B14F-4D97-AF65-F5344CB8AC3E}">
        <p14:creationId xmlns:p14="http://schemas.microsoft.com/office/powerpoint/2010/main" val="417215976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8334735" y="661852"/>
            <a:ext cx="52252" cy="540319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586649" y="1655288"/>
            <a:ext cx="2995749" cy="3046988"/>
          </a:xfrm>
          <a:prstGeom prst="rect">
            <a:avLst/>
          </a:prstGeom>
          <a:noFill/>
        </p:spPr>
        <p:txBody>
          <a:bodyPr wrap="square" rtlCol="0">
            <a:spAutoFit/>
          </a:bodyPr>
          <a:lstStyle/>
          <a:p>
            <a:r>
              <a:rPr lang="en-US" sz="3200" dirty="0">
                <a:solidFill>
                  <a:schemeClr val="tx2"/>
                </a:solidFill>
                <a:latin typeface="Agency FB" panose="020B0503020202020204" pitchFamily="34" charset="0"/>
              </a:rPr>
              <a:t>You can choose the number of buses and the number of seats you want, and you can modify your choice later</a:t>
            </a:r>
          </a:p>
        </p:txBody>
      </p:sp>
      <p:pic>
        <p:nvPicPr>
          <p:cNvPr id="4" name="Picture 3"/>
          <p:cNvPicPr>
            <a:picLocks noChangeAspect="1"/>
          </p:cNvPicPr>
          <p:nvPr/>
        </p:nvPicPr>
        <p:blipFill>
          <a:blip r:embed="rId2"/>
          <a:stretch>
            <a:fillRect/>
          </a:stretch>
        </p:blipFill>
        <p:spPr>
          <a:xfrm>
            <a:off x="0" y="449966"/>
            <a:ext cx="8208787" cy="5826963"/>
          </a:xfrm>
          <a:prstGeom prst="rect">
            <a:avLst/>
          </a:prstGeom>
        </p:spPr>
      </p:pic>
    </p:spTree>
    <p:extLst>
      <p:ext uri="{BB962C8B-B14F-4D97-AF65-F5344CB8AC3E}">
        <p14:creationId xmlns:p14="http://schemas.microsoft.com/office/powerpoint/2010/main" val="439059267"/>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4495" y="424543"/>
            <a:ext cx="8877253" cy="6324468"/>
          </a:xfrm>
          <a:prstGeom prst="rect">
            <a:avLst/>
          </a:prstGeom>
        </p:spPr>
      </p:pic>
      <p:cxnSp>
        <p:nvCxnSpPr>
          <p:cNvPr id="3" name="Straight Connector 2"/>
          <p:cNvCxnSpPr/>
          <p:nvPr/>
        </p:nvCxnSpPr>
        <p:spPr>
          <a:xfrm>
            <a:off x="9091748" y="714104"/>
            <a:ext cx="0" cy="540802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231085" y="2482603"/>
            <a:ext cx="2569029" cy="2062103"/>
          </a:xfrm>
          <a:prstGeom prst="rect">
            <a:avLst/>
          </a:prstGeom>
          <a:noFill/>
        </p:spPr>
        <p:txBody>
          <a:bodyPr wrap="square" rtlCol="0">
            <a:spAutoFit/>
          </a:bodyPr>
          <a:lstStyle/>
          <a:p>
            <a:r>
              <a:rPr lang="en-AU" sz="3200" dirty="0" smtClean="0">
                <a:solidFill>
                  <a:schemeClr val="tx2"/>
                </a:solidFill>
                <a:latin typeface="Agency FB" panose="020B0503020202020204" pitchFamily="34" charset="0"/>
              </a:rPr>
              <a:t>And </a:t>
            </a:r>
            <a:r>
              <a:rPr lang="en-US" sz="3200" dirty="0">
                <a:solidFill>
                  <a:schemeClr val="tx2"/>
                </a:solidFill>
                <a:latin typeface="Agency FB" panose="020B0503020202020204" pitchFamily="34" charset="0"/>
              </a:rPr>
              <a:t>y</a:t>
            </a:r>
            <a:r>
              <a:rPr lang="en-US" sz="3200" dirty="0" smtClean="0">
                <a:solidFill>
                  <a:schemeClr val="tx2"/>
                </a:solidFill>
                <a:latin typeface="Agency FB" panose="020B0503020202020204" pitchFamily="34" charset="0"/>
              </a:rPr>
              <a:t>ou </a:t>
            </a:r>
            <a:r>
              <a:rPr lang="en-US" sz="3200" dirty="0">
                <a:solidFill>
                  <a:schemeClr val="tx2"/>
                </a:solidFill>
                <a:latin typeface="Agency FB" panose="020B0503020202020204" pitchFamily="34" charset="0"/>
              </a:rPr>
              <a:t>are free to </a:t>
            </a:r>
            <a:r>
              <a:rPr lang="en-US" sz="3200" dirty="0" smtClean="0">
                <a:solidFill>
                  <a:schemeClr val="tx2"/>
                </a:solidFill>
                <a:latin typeface="Agency FB" panose="020B0503020202020204" pitchFamily="34" charset="0"/>
              </a:rPr>
              <a:t>choose whatever payment </a:t>
            </a:r>
            <a:r>
              <a:rPr lang="en-US" sz="3200" dirty="0">
                <a:solidFill>
                  <a:schemeClr val="tx2"/>
                </a:solidFill>
                <a:latin typeface="Agency FB" panose="020B0503020202020204" pitchFamily="34" charset="0"/>
              </a:rPr>
              <a:t>method you </a:t>
            </a:r>
            <a:r>
              <a:rPr lang="en-US" sz="3200" dirty="0" smtClean="0">
                <a:solidFill>
                  <a:schemeClr val="tx2"/>
                </a:solidFill>
                <a:latin typeface="Agency FB" panose="020B0503020202020204" pitchFamily="34" charset="0"/>
              </a:rPr>
              <a:t>want</a:t>
            </a:r>
            <a:endParaRPr lang="en-US" sz="3200" dirty="0">
              <a:solidFill>
                <a:schemeClr val="tx2"/>
              </a:solidFill>
              <a:latin typeface="Agency FB" panose="020B0503020202020204" pitchFamily="34" charset="0"/>
            </a:endParaRPr>
          </a:p>
        </p:txBody>
      </p:sp>
    </p:spTree>
    <p:extLst>
      <p:ext uri="{BB962C8B-B14F-4D97-AF65-F5344CB8AC3E}">
        <p14:creationId xmlns:p14="http://schemas.microsoft.com/office/powerpoint/2010/main" val="3304345292"/>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1449</TotalTime>
  <Words>451</Words>
  <Application>Microsoft Office PowerPoint</Application>
  <PresentationFormat>Widescreen</PresentationFormat>
  <Paragraphs>36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Agency FB</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29</cp:revision>
  <dcterms:created xsi:type="dcterms:W3CDTF">2024-01-11T05:08:32Z</dcterms:created>
  <dcterms:modified xsi:type="dcterms:W3CDTF">2024-01-12T13:13:16Z</dcterms:modified>
</cp:coreProperties>
</file>