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95" r:id="rId3"/>
    <p:sldId id="341" r:id="rId4"/>
    <p:sldId id="342" r:id="rId5"/>
    <p:sldId id="346" r:id="rId6"/>
    <p:sldId id="347" r:id="rId7"/>
    <p:sldId id="348" r:id="rId8"/>
    <p:sldId id="349" r:id="rId9"/>
    <p:sldId id="350" r:id="rId10"/>
    <p:sldId id="391" r:id="rId11"/>
    <p:sldId id="396" r:id="rId12"/>
    <p:sldId id="397" r:id="rId13"/>
    <p:sldId id="398" r:id="rId14"/>
    <p:sldId id="392" r:id="rId15"/>
    <p:sldId id="393" r:id="rId16"/>
    <p:sldId id="395" r:id="rId17"/>
    <p:sldId id="394" r:id="rId18"/>
    <p:sldId id="399" r:id="rId19"/>
    <p:sldId id="345" r:id="rId20"/>
    <p:sldId id="351" r:id="rId21"/>
    <p:sldId id="353" r:id="rId22"/>
    <p:sldId id="389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16" autoAdjust="0"/>
    <p:restoredTop sz="82017" autoAdjust="0"/>
  </p:normalViewPr>
  <p:slideViewPr>
    <p:cSldViewPr>
      <p:cViewPr varScale="1">
        <p:scale>
          <a:sx n="37" d="100"/>
          <a:sy n="37" d="100"/>
        </p:scale>
        <p:origin x="917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93C3D5-53E2-472E-83D3-5B141BEAF68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786D43-9E15-4ACE-8DF3-9A826F88D3D1}">
      <dgm:prSet phldrT="[Text]"/>
      <dgm:spPr/>
      <dgm:t>
        <a:bodyPr/>
        <a:lstStyle/>
        <a:p>
          <a:r>
            <a:rPr lang="en-US" dirty="0" smtClean="0"/>
            <a:t>Fractal</a:t>
          </a:r>
          <a:endParaRPr lang="en-US" dirty="0"/>
        </a:p>
      </dgm:t>
    </dgm:pt>
    <dgm:pt modelId="{E6069A95-8C7E-430E-B731-AA97515F79DA}" type="parTrans" cxnId="{75E5AF0D-AA27-4978-B3EB-77CFD5F5E35C}">
      <dgm:prSet/>
      <dgm:spPr/>
      <dgm:t>
        <a:bodyPr/>
        <a:lstStyle/>
        <a:p>
          <a:endParaRPr lang="en-US"/>
        </a:p>
      </dgm:t>
    </dgm:pt>
    <dgm:pt modelId="{6CC5AF83-9F45-4107-8DA9-FB488814B226}" type="sibTrans" cxnId="{75E5AF0D-AA27-4978-B3EB-77CFD5F5E35C}">
      <dgm:prSet/>
      <dgm:spPr/>
      <dgm:t>
        <a:bodyPr/>
        <a:lstStyle/>
        <a:p>
          <a:endParaRPr lang="en-US"/>
        </a:p>
      </dgm:t>
    </dgm:pt>
    <dgm:pt modelId="{FCD0EC02-D420-460D-900D-C5D6747CA424}">
      <dgm:prSet phldrT="[Text]"/>
      <dgm:spPr/>
      <dgm:t>
        <a:bodyPr/>
        <a:lstStyle/>
        <a:p>
          <a:r>
            <a:rPr lang="en-US" dirty="0" smtClean="0"/>
            <a:t>Top</a:t>
          </a:r>
          <a:endParaRPr lang="en-US" dirty="0"/>
        </a:p>
      </dgm:t>
    </dgm:pt>
    <dgm:pt modelId="{AD68A71E-887E-409C-BD70-4C03EDBFC5D7}" type="parTrans" cxnId="{8A4D9425-7860-4AF3-AEF1-F6A467DD3B7D}">
      <dgm:prSet/>
      <dgm:spPr/>
      <dgm:t>
        <a:bodyPr/>
        <a:lstStyle/>
        <a:p>
          <a:endParaRPr lang="en-US"/>
        </a:p>
      </dgm:t>
    </dgm:pt>
    <dgm:pt modelId="{AA95EE17-E51C-4E42-A3FF-B2CCA0CC4720}" type="sibTrans" cxnId="{8A4D9425-7860-4AF3-AEF1-F6A467DD3B7D}">
      <dgm:prSet/>
      <dgm:spPr/>
      <dgm:t>
        <a:bodyPr/>
        <a:lstStyle/>
        <a:p>
          <a:endParaRPr lang="en-US"/>
        </a:p>
      </dgm:t>
    </dgm:pt>
    <dgm:pt modelId="{5F099BAB-EEA2-4600-831F-BF0BE0D3D478}">
      <dgm:prSet phldrT="[Text]"/>
      <dgm:spPr/>
      <dgm:t>
        <a:bodyPr/>
        <a:lstStyle/>
        <a:p>
          <a:r>
            <a:rPr lang="en-US" dirty="0" smtClean="0"/>
            <a:t>Right</a:t>
          </a:r>
          <a:endParaRPr lang="en-US" dirty="0"/>
        </a:p>
      </dgm:t>
    </dgm:pt>
    <dgm:pt modelId="{4C7301AA-E77B-4754-8815-DEF1E179400C}" type="parTrans" cxnId="{27855D13-9EF6-42FB-ACAA-FCA4FF8E2A22}">
      <dgm:prSet/>
      <dgm:spPr/>
      <dgm:t>
        <a:bodyPr/>
        <a:lstStyle/>
        <a:p>
          <a:endParaRPr lang="en-US"/>
        </a:p>
      </dgm:t>
    </dgm:pt>
    <dgm:pt modelId="{CA10B3B1-4CBF-4145-AA23-D544B1725496}" type="sibTrans" cxnId="{27855D13-9EF6-42FB-ACAA-FCA4FF8E2A22}">
      <dgm:prSet/>
      <dgm:spPr/>
      <dgm:t>
        <a:bodyPr/>
        <a:lstStyle/>
        <a:p>
          <a:endParaRPr lang="en-US"/>
        </a:p>
      </dgm:t>
    </dgm:pt>
    <dgm:pt modelId="{13972413-E561-4B6B-A4E4-A09746206858}">
      <dgm:prSet phldrT="[Text]"/>
      <dgm:spPr/>
      <dgm:t>
        <a:bodyPr/>
        <a:lstStyle/>
        <a:p>
          <a:r>
            <a:rPr lang="en-US" dirty="0" smtClean="0"/>
            <a:t>Left</a:t>
          </a:r>
          <a:endParaRPr lang="en-US" dirty="0"/>
        </a:p>
      </dgm:t>
    </dgm:pt>
    <dgm:pt modelId="{EA1DE79C-986D-4341-AADB-EB644C91875E}" type="sibTrans" cxnId="{E1059A3F-28D5-430D-B918-DAAC8ED3FE36}">
      <dgm:prSet/>
      <dgm:spPr/>
      <dgm:t>
        <a:bodyPr/>
        <a:lstStyle/>
        <a:p>
          <a:endParaRPr lang="en-US"/>
        </a:p>
      </dgm:t>
    </dgm:pt>
    <dgm:pt modelId="{709C563B-A79E-4230-979E-B752C2EF1597}" type="parTrans" cxnId="{E1059A3F-28D5-430D-B918-DAAC8ED3FE36}">
      <dgm:prSet/>
      <dgm:spPr/>
      <dgm:t>
        <a:bodyPr/>
        <a:lstStyle/>
        <a:p>
          <a:endParaRPr lang="en-US"/>
        </a:p>
      </dgm:t>
    </dgm:pt>
    <dgm:pt modelId="{795AF036-4579-4045-94DB-ADC10FC0196A}">
      <dgm:prSet phldrT="[Text]"/>
      <dgm:spPr/>
      <dgm:t>
        <a:bodyPr/>
        <a:lstStyle/>
        <a:p>
          <a:r>
            <a:rPr lang="en-US" dirty="0" smtClean="0"/>
            <a:t>L-Left</a:t>
          </a:r>
          <a:endParaRPr lang="en-US" dirty="0"/>
        </a:p>
      </dgm:t>
    </dgm:pt>
    <dgm:pt modelId="{5DBC3E05-DA71-4A24-8D98-0E3568373FEA}" type="parTrans" cxnId="{0B7B9E81-91CC-450E-95FF-7AFAA71068AE}">
      <dgm:prSet/>
      <dgm:spPr/>
      <dgm:t>
        <a:bodyPr/>
        <a:lstStyle/>
        <a:p>
          <a:endParaRPr lang="en-US"/>
        </a:p>
      </dgm:t>
    </dgm:pt>
    <dgm:pt modelId="{D4433E43-14C8-430E-8DDC-B811B8985607}" type="sibTrans" cxnId="{0B7B9E81-91CC-450E-95FF-7AFAA71068AE}">
      <dgm:prSet/>
      <dgm:spPr/>
      <dgm:t>
        <a:bodyPr/>
        <a:lstStyle/>
        <a:p>
          <a:endParaRPr lang="en-US"/>
        </a:p>
      </dgm:t>
    </dgm:pt>
    <dgm:pt modelId="{A797473F-4B3B-4126-B88D-9824FC210662}">
      <dgm:prSet phldrT="[Text]"/>
      <dgm:spPr/>
      <dgm:t>
        <a:bodyPr/>
        <a:lstStyle/>
        <a:p>
          <a:r>
            <a:rPr lang="en-US" dirty="0" smtClean="0"/>
            <a:t>L-Top</a:t>
          </a:r>
          <a:endParaRPr lang="en-US" dirty="0"/>
        </a:p>
      </dgm:t>
    </dgm:pt>
    <dgm:pt modelId="{8B42E5AE-F520-43BA-89A7-2BDDB346DC95}" type="parTrans" cxnId="{B182CD58-7473-44C2-AE1C-E73F6443AADC}">
      <dgm:prSet/>
      <dgm:spPr/>
      <dgm:t>
        <a:bodyPr/>
        <a:lstStyle/>
        <a:p>
          <a:endParaRPr lang="en-US"/>
        </a:p>
      </dgm:t>
    </dgm:pt>
    <dgm:pt modelId="{38A63CB1-6E0B-4082-806F-E8B7357D8764}" type="sibTrans" cxnId="{B182CD58-7473-44C2-AE1C-E73F6443AADC}">
      <dgm:prSet/>
      <dgm:spPr/>
      <dgm:t>
        <a:bodyPr/>
        <a:lstStyle/>
        <a:p>
          <a:endParaRPr lang="en-US"/>
        </a:p>
      </dgm:t>
    </dgm:pt>
    <dgm:pt modelId="{49E3AB0E-9A84-414A-8DF1-3FC098B124B8}">
      <dgm:prSet phldrT="[Text]"/>
      <dgm:spPr/>
      <dgm:t>
        <a:bodyPr/>
        <a:lstStyle/>
        <a:p>
          <a:r>
            <a:rPr lang="en-US" dirty="0" smtClean="0"/>
            <a:t>L-Right</a:t>
          </a:r>
          <a:endParaRPr lang="en-US" dirty="0"/>
        </a:p>
      </dgm:t>
    </dgm:pt>
    <dgm:pt modelId="{D0BF8DFD-D5B1-4E26-9C67-7E1E0D4F9E09}" type="parTrans" cxnId="{2F945F62-B2C8-4D0D-823D-516504B544DD}">
      <dgm:prSet/>
      <dgm:spPr/>
      <dgm:t>
        <a:bodyPr/>
        <a:lstStyle/>
        <a:p>
          <a:endParaRPr lang="en-US"/>
        </a:p>
      </dgm:t>
    </dgm:pt>
    <dgm:pt modelId="{1CBEB086-4B5D-455A-A28A-1CD6C0BAC18A}" type="sibTrans" cxnId="{2F945F62-B2C8-4D0D-823D-516504B544DD}">
      <dgm:prSet/>
      <dgm:spPr/>
      <dgm:t>
        <a:bodyPr/>
        <a:lstStyle/>
        <a:p>
          <a:endParaRPr lang="en-US"/>
        </a:p>
      </dgm:t>
    </dgm:pt>
    <dgm:pt modelId="{0484C3E2-3F5D-4593-BB4E-D1E68C3E8B85}">
      <dgm:prSet phldrT="[Text]"/>
      <dgm:spPr/>
      <dgm:t>
        <a:bodyPr/>
        <a:lstStyle/>
        <a:p>
          <a:r>
            <a:rPr lang="en-US" dirty="0" smtClean="0"/>
            <a:t>L-L-Left</a:t>
          </a:r>
          <a:endParaRPr lang="en-US" dirty="0"/>
        </a:p>
      </dgm:t>
    </dgm:pt>
    <dgm:pt modelId="{D66CE3B7-E4D4-401F-A62C-166EF9527544}" type="parTrans" cxnId="{15FE5EC3-5102-49DA-A2A2-1C88A5E17688}">
      <dgm:prSet/>
      <dgm:spPr/>
      <dgm:t>
        <a:bodyPr/>
        <a:lstStyle/>
        <a:p>
          <a:endParaRPr lang="en-US"/>
        </a:p>
      </dgm:t>
    </dgm:pt>
    <dgm:pt modelId="{F20B61E0-78DF-4258-987A-401C1B0DE5B8}" type="sibTrans" cxnId="{15FE5EC3-5102-49DA-A2A2-1C88A5E17688}">
      <dgm:prSet/>
      <dgm:spPr/>
      <dgm:t>
        <a:bodyPr/>
        <a:lstStyle/>
        <a:p>
          <a:endParaRPr lang="en-US"/>
        </a:p>
      </dgm:t>
    </dgm:pt>
    <dgm:pt modelId="{CA93E119-D74F-48E8-A182-BD4993D048CB}">
      <dgm:prSet phldrT="[Text]"/>
      <dgm:spPr/>
      <dgm:t>
        <a:bodyPr/>
        <a:lstStyle/>
        <a:p>
          <a:r>
            <a:rPr lang="en-US" dirty="0" smtClean="0"/>
            <a:t>L-L-Top</a:t>
          </a:r>
          <a:endParaRPr lang="en-US" dirty="0"/>
        </a:p>
      </dgm:t>
    </dgm:pt>
    <dgm:pt modelId="{8873099D-0F04-460C-8E31-9C86F961A36D}" type="parTrans" cxnId="{48FA0526-5C6A-47E3-B1B2-33601447BE1B}">
      <dgm:prSet/>
      <dgm:spPr/>
      <dgm:t>
        <a:bodyPr/>
        <a:lstStyle/>
        <a:p>
          <a:endParaRPr lang="en-US"/>
        </a:p>
      </dgm:t>
    </dgm:pt>
    <dgm:pt modelId="{DA5A9BAE-70D0-4663-8420-0CEDF54D7268}" type="sibTrans" cxnId="{48FA0526-5C6A-47E3-B1B2-33601447BE1B}">
      <dgm:prSet/>
      <dgm:spPr/>
      <dgm:t>
        <a:bodyPr/>
        <a:lstStyle/>
        <a:p>
          <a:endParaRPr lang="en-US"/>
        </a:p>
      </dgm:t>
    </dgm:pt>
    <dgm:pt modelId="{8BF424DC-C8BF-45F5-BCAB-EABEC4AE9C7B}">
      <dgm:prSet phldrT="[Text]"/>
      <dgm:spPr/>
      <dgm:t>
        <a:bodyPr/>
        <a:lstStyle/>
        <a:p>
          <a:r>
            <a:rPr lang="en-US" dirty="0" smtClean="0"/>
            <a:t>Base</a:t>
          </a:r>
          <a:endParaRPr lang="en-US" dirty="0"/>
        </a:p>
      </dgm:t>
    </dgm:pt>
    <dgm:pt modelId="{D8143E9C-56C0-48E8-B45D-3221E737D310}" type="parTrans" cxnId="{68CED062-839A-4D2C-8012-50C8006B2FEE}">
      <dgm:prSet/>
      <dgm:spPr/>
      <dgm:t>
        <a:bodyPr/>
        <a:lstStyle/>
        <a:p>
          <a:endParaRPr lang="en-US"/>
        </a:p>
      </dgm:t>
    </dgm:pt>
    <dgm:pt modelId="{F1369A79-0E80-455F-91C9-8F51F0A5F38D}" type="sibTrans" cxnId="{68CED062-839A-4D2C-8012-50C8006B2FEE}">
      <dgm:prSet/>
      <dgm:spPr/>
      <dgm:t>
        <a:bodyPr/>
        <a:lstStyle/>
        <a:p>
          <a:endParaRPr lang="en-US"/>
        </a:p>
      </dgm:t>
    </dgm:pt>
    <dgm:pt modelId="{B529E7B4-CDCF-4596-A60E-694D1DAE2A84}" type="pres">
      <dgm:prSet presAssocID="{9B93C3D5-53E2-472E-83D3-5B141BEAF68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90C1495-427B-433B-A323-8AC99547BB56}" type="pres">
      <dgm:prSet presAssocID="{A3786D43-9E15-4ACE-8DF3-9A826F88D3D1}" presName="hierRoot1" presStyleCnt="0">
        <dgm:presLayoutVars>
          <dgm:hierBranch val="init"/>
        </dgm:presLayoutVars>
      </dgm:prSet>
      <dgm:spPr/>
    </dgm:pt>
    <dgm:pt modelId="{C9429FC6-47C6-492C-A244-6D2D73EBFCB9}" type="pres">
      <dgm:prSet presAssocID="{A3786D43-9E15-4ACE-8DF3-9A826F88D3D1}" presName="rootComposite1" presStyleCnt="0"/>
      <dgm:spPr/>
    </dgm:pt>
    <dgm:pt modelId="{ADBFFAD7-918F-425A-8BAD-52A39F6E8CB0}" type="pres">
      <dgm:prSet presAssocID="{A3786D43-9E15-4ACE-8DF3-9A826F88D3D1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F7B6CD-25C2-41C6-A89C-EE44CC1F38F3}" type="pres">
      <dgm:prSet presAssocID="{A3786D43-9E15-4ACE-8DF3-9A826F88D3D1}" presName="rootConnector1" presStyleLbl="node1" presStyleIdx="0" presStyleCnt="0"/>
      <dgm:spPr/>
      <dgm:t>
        <a:bodyPr/>
        <a:lstStyle/>
        <a:p>
          <a:endParaRPr lang="en-US"/>
        </a:p>
      </dgm:t>
    </dgm:pt>
    <dgm:pt modelId="{A6A821D9-2357-44FD-965F-E352F61BBEBD}" type="pres">
      <dgm:prSet presAssocID="{A3786D43-9E15-4ACE-8DF3-9A826F88D3D1}" presName="hierChild2" presStyleCnt="0"/>
      <dgm:spPr/>
    </dgm:pt>
    <dgm:pt modelId="{0E7800D3-3CCE-44F2-B9B0-62376332F95B}" type="pres">
      <dgm:prSet presAssocID="{709C563B-A79E-4230-979E-B752C2EF1597}" presName="Name37" presStyleLbl="parChTrans1D2" presStyleIdx="0" presStyleCnt="3"/>
      <dgm:spPr/>
      <dgm:t>
        <a:bodyPr/>
        <a:lstStyle/>
        <a:p>
          <a:endParaRPr lang="en-US"/>
        </a:p>
      </dgm:t>
    </dgm:pt>
    <dgm:pt modelId="{ED52B863-A925-4AF5-A957-5D71779FD46D}" type="pres">
      <dgm:prSet presAssocID="{13972413-E561-4B6B-A4E4-A09746206858}" presName="hierRoot2" presStyleCnt="0">
        <dgm:presLayoutVars>
          <dgm:hierBranch val="init"/>
        </dgm:presLayoutVars>
      </dgm:prSet>
      <dgm:spPr/>
    </dgm:pt>
    <dgm:pt modelId="{753B5524-86FF-4805-B8BE-A81682ACBFB9}" type="pres">
      <dgm:prSet presAssocID="{13972413-E561-4B6B-A4E4-A09746206858}" presName="rootComposite" presStyleCnt="0"/>
      <dgm:spPr/>
    </dgm:pt>
    <dgm:pt modelId="{F2B1FC12-BDCD-488D-A948-1941F37EBDB6}" type="pres">
      <dgm:prSet presAssocID="{13972413-E561-4B6B-A4E4-A09746206858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F65E80-C228-48B9-91D7-2D534E08E89E}" type="pres">
      <dgm:prSet presAssocID="{13972413-E561-4B6B-A4E4-A09746206858}" presName="rootConnector" presStyleLbl="node2" presStyleIdx="0" presStyleCnt="3"/>
      <dgm:spPr/>
      <dgm:t>
        <a:bodyPr/>
        <a:lstStyle/>
        <a:p>
          <a:endParaRPr lang="en-US"/>
        </a:p>
      </dgm:t>
    </dgm:pt>
    <dgm:pt modelId="{7786205B-55B6-4003-831A-E18B0F13EE5B}" type="pres">
      <dgm:prSet presAssocID="{13972413-E561-4B6B-A4E4-A09746206858}" presName="hierChild4" presStyleCnt="0"/>
      <dgm:spPr/>
    </dgm:pt>
    <dgm:pt modelId="{AA130D9B-1730-4FCE-8963-3C4484F6B9CA}" type="pres">
      <dgm:prSet presAssocID="{5DBC3E05-DA71-4A24-8D98-0E3568373FEA}" presName="Name37" presStyleLbl="parChTrans1D3" presStyleIdx="0" presStyleCnt="3"/>
      <dgm:spPr/>
      <dgm:t>
        <a:bodyPr/>
        <a:lstStyle/>
        <a:p>
          <a:endParaRPr lang="en-US"/>
        </a:p>
      </dgm:t>
    </dgm:pt>
    <dgm:pt modelId="{430684B6-3459-4DC4-9280-BF31926DE705}" type="pres">
      <dgm:prSet presAssocID="{795AF036-4579-4045-94DB-ADC10FC0196A}" presName="hierRoot2" presStyleCnt="0">
        <dgm:presLayoutVars>
          <dgm:hierBranch val="init"/>
        </dgm:presLayoutVars>
      </dgm:prSet>
      <dgm:spPr/>
    </dgm:pt>
    <dgm:pt modelId="{EF734939-55BC-45EE-AC79-572F3729E175}" type="pres">
      <dgm:prSet presAssocID="{795AF036-4579-4045-94DB-ADC10FC0196A}" presName="rootComposite" presStyleCnt="0"/>
      <dgm:spPr/>
    </dgm:pt>
    <dgm:pt modelId="{90F9C838-E8E7-45C5-87D8-FEC7C0162B4D}" type="pres">
      <dgm:prSet presAssocID="{795AF036-4579-4045-94DB-ADC10FC0196A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047DDA-5BC0-4745-A620-EF13D8C190A1}" type="pres">
      <dgm:prSet presAssocID="{795AF036-4579-4045-94DB-ADC10FC0196A}" presName="rootConnector" presStyleLbl="node3" presStyleIdx="0" presStyleCnt="3"/>
      <dgm:spPr/>
      <dgm:t>
        <a:bodyPr/>
        <a:lstStyle/>
        <a:p>
          <a:endParaRPr lang="en-US"/>
        </a:p>
      </dgm:t>
    </dgm:pt>
    <dgm:pt modelId="{D44C3B69-E27E-4AAD-A1BB-5BCB7027B16C}" type="pres">
      <dgm:prSet presAssocID="{795AF036-4579-4045-94DB-ADC10FC0196A}" presName="hierChild4" presStyleCnt="0"/>
      <dgm:spPr/>
    </dgm:pt>
    <dgm:pt modelId="{A1EF067D-9436-4F75-8873-BDB75A42B0C7}" type="pres">
      <dgm:prSet presAssocID="{D66CE3B7-E4D4-401F-A62C-166EF9527544}" presName="Name37" presStyleLbl="parChTrans1D4" presStyleIdx="0" presStyleCnt="3"/>
      <dgm:spPr/>
      <dgm:t>
        <a:bodyPr/>
        <a:lstStyle/>
        <a:p>
          <a:endParaRPr lang="en-US"/>
        </a:p>
      </dgm:t>
    </dgm:pt>
    <dgm:pt modelId="{39FC6CB0-7F37-464F-A334-C9E0F217EC11}" type="pres">
      <dgm:prSet presAssocID="{0484C3E2-3F5D-4593-BB4E-D1E68C3E8B85}" presName="hierRoot2" presStyleCnt="0">
        <dgm:presLayoutVars>
          <dgm:hierBranch val="init"/>
        </dgm:presLayoutVars>
      </dgm:prSet>
      <dgm:spPr/>
    </dgm:pt>
    <dgm:pt modelId="{E03E958C-FADD-4CFD-9A74-725BEA438082}" type="pres">
      <dgm:prSet presAssocID="{0484C3E2-3F5D-4593-BB4E-D1E68C3E8B85}" presName="rootComposite" presStyleCnt="0"/>
      <dgm:spPr/>
    </dgm:pt>
    <dgm:pt modelId="{13F3F433-7A94-4F5E-942F-429640D5641A}" type="pres">
      <dgm:prSet presAssocID="{0484C3E2-3F5D-4593-BB4E-D1E68C3E8B85}" presName="rootText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729962-C597-45DD-954F-371FA1A91A79}" type="pres">
      <dgm:prSet presAssocID="{0484C3E2-3F5D-4593-BB4E-D1E68C3E8B85}" presName="rootConnector" presStyleLbl="node4" presStyleIdx="0" presStyleCnt="3"/>
      <dgm:spPr/>
      <dgm:t>
        <a:bodyPr/>
        <a:lstStyle/>
        <a:p>
          <a:endParaRPr lang="en-US"/>
        </a:p>
      </dgm:t>
    </dgm:pt>
    <dgm:pt modelId="{61D8B0B8-0912-4FD6-B85B-2AC0DDA9A1D9}" type="pres">
      <dgm:prSet presAssocID="{0484C3E2-3F5D-4593-BB4E-D1E68C3E8B85}" presName="hierChild4" presStyleCnt="0"/>
      <dgm:spPr/>
    </dgm:pt>
    <dgm:pt modelId="{79945E10-D4E5-462F-A6F9-1AA177272FDC}" type="pres">
      <dgm:prSet presAssocID="{D8143E9C-56C0-48E8-B45D-3221E737D310}" presName="Name37" presStyleLbl="parChTrans1D4" presStyleIdx="1" presStyleCnt="3"/>
      <dgm:spPr/>
      <dgm:t>
        <a:bodyPr/>
        <a:lstStyle/>
        <a:p>
          <a:endParaRPr lang="en-US"/>
        </a:p>
      </dgm:t>
    </dgm:pt>
    <dgm:pt modelId="{B94FE418-1D0F-4F73-B66A-32C3CA91F203}" type="pres">
      <dgm:prSet presAssocID="{8BF424DC-C8BF-45F5-BCAB-EABEC4AE9C7B}" presName="hierRoot2" presStyleCnt="0">
        <dgm:presLayoutVars>
          <dgm:hierBranch val="init"/>
        </dgm:presLayoutVars>
      </dgm:prSet>
      <dgm:spPr/>
    </dgm:pt>
    <dgm:pt modelId="{96A8C539-AAC7-44BC-B393-52F641DA77B4}" type="pres">
      <dgm:prSet presAssocID="{8BF424DC-C8BF-45F5-BCAB-EABEC4AE9C7B}" presName="rootComposite" presStyleCnt="0"/>
      <dgm:spPr/>
    </dgm:pt>
    <dgm:pt modelId="{073D9AC6-3B8A-4567-8D56-E9B24A4E13F3}" type="pres">
      <dgm:prSet presAssocID="{8BF424DC-C8BF-45F5-BCAB-EABEC4AE9C7B}" presName="rootText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C6BC699-374F-465D-9363-6A049F642C70}" type="pres">
      <dgm:prSet presAssocID="{8BF424DC-C8BF-45F5-BCAB-EABEC4AE9C7B}" presName="rootConnector" presStyleLbl="node4" presStyleIdx="1" presStyleCnt="3"/>
      <dgm:spPr/>
      <dgm:t>
        <a:bodyPr/>
        <a:lstStyle/>
        <a:p>
          <a:endParaRPr lang="en-US"/>
        </a:p>
      </dgm:t>
    </dgm:pt>
    <dgm:pt modelId="{9CFDCF07-438B-41F4-AF70-B04CE05E2F5C}" type="pres">
      <dgm:prSet presAssocID="{8BF424DC-C8BF-45F5-BCAB-EABEC4AE9C7B}" presName="hierChild4" presStyleCnt="0"/>
      <dgm:spPr/>
    </dgm:pt>
    <dgm:pt modelId="{225DCDCD-F259-492B-806A-259DE5A51C39}" type="pres">
      <dgm:prSet presAssocID="{8BF424DC-C8BF-45F5-BCAB-EABEC4AE9C7B}" presName="hierChild5" presStyleCnt="0"/>
      <dgm:spPr/>
    </dgm:pt>
    <dgm:pt modelId="{4E88D4C4-B828-4C7C-A715-83C681289FEB}" type="pres">
      <dgm:prSet presAssocID="{0484C3E2-3F5D-4593-BB4E-D1E68C3E8B85}" presName="hierChild5" presStyleCnt="0"/>
      <dgm:spPr/>
    </dgm:pt>
    <dgm:pt modelId="{01C1BD7B-7434-48B8-B788-384370C131A5}" type="pres">
      <dgm:prSet presAssocID="{8873099D-0F04-460C-8E31-9C86F961A36D}" presName="Name37" presStyleLbl="parChTrans1D4" presStyleIdx="2" presStyleCnt="3"/>
      <dgm:spPr/>
      <dgm:t>
        <a:bodyPr/>
        <a:lstStyle/>
        <a:p>
          <a:endParaRPr lang="en-US"/>
        </a:p>
      </dgm:t>
    </dgm:pt>
    <dgm:pt modelId="{AEDF10A6-6F8F-4690-B988-F658B7DE2C2D}" type="pres">
      <dgm:prSet presAssocID="{CA93E119-D74F-48E8-A182-BD4993D048CB}" presName="hierRoot2" presStyleCnt="0">
        <dgm:presLayoutVars>
          <dgm:hierBranch val="init"/>
        </dgm:presLayoutVars>
      </dgm:prSet>
      <dgm:spPr/>
    </dgm:pt>
    <dgm:pt modelId="{831127D4-47C6-48C2-B7FE-DAF653647068}" type="pres">
      <dgm:prSet presAssocID="{CA93E119-D74F-48E8-A182-BD4993D048CB}" presName="rootComposite" presStyleCnt="0"/>
      <dgm:spPr/>
    </dgm:pt>
    <dgm:pt modelId="{145D6A01-5D4E-48EF-A3BF-DF5EF506C57B}" type="pres">
      <dgm:prSet presAssocID="{CA93E119-D74F-48E8-A182-BD4993D048CB}" presName="rootText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BB3372-3122-4AA0-BA2E-E9EAD748582B}" type="pres">
      <dgm:prSet presAssocID="{CA93E119-D74F-48E8-A182-BD4993D048CB}" presName="rootConnector" presStyleLbl="node4" presStyleIdx="2" presStyleCnt="3"/>
      <dgm:spPr/>
      <dgm:t>
        <a:bodyPr/>
        <a:lstStyle/>
        <a:p>
          <a:endParaRPr lang="en-US"/>
        </a:p>
      </dgm:t>
    </dgm:pt>
    <dgm:pt modelId="{91526F33-3248-4304-92E9-3F650F07B697}" type="pres">
      <dgm:prSet presAssocID="{CA93E119-D74F-48E8-A182-BD4993D048CB}" presName="hierChild4" presStyleCnt="0"/>
      <dgm:spPr/>
    </dgm:pt>
    <dgm:pt modelId="{19242C88-9EFD-48F5-A8E1-84EF45062430}" type="pres">
      <dgm:prSet presAssocID="{CA93E119-D74F-48E8-A182-BD4993D048CB}" presName="hierChild5" presStyleCnt="0"/>
      <dgm:spPr/>
    </dgm:pt>
    <dgm:pt modelId="{26BE5120-2AC3-426A-A7CF-3445845A426B}" type="pres">
      <dgm:prSet presAssocID="{795AF036-4579-4045-94DB-ADC10FC0196A}" presName="hierChild5" presStyleCnt="0"/>
      <dgm:spPr/>
    </dgm:pt>
    <dgm:pt modelId="{691E9A8F-FE98-48FA-9840-E3D68615DB19}" type="pres">
      <dgm:prSet presAssocID="{8B42E5AE-F520-43BA-89A7-2BDDB346DC95}" presName="Name37" presStyleLbl="parChTrans1D3" presStyleIdx="1" presStyleCnt="3"/>
      <dgm:spPr/>
      <dgm:t>
        <a:bodyPr/>
        <a:lstStyle/>
        <a:p>
          <a:endParaRPr lang="en-US"/>
        </a:p>
      </dgm:t>
    </dgm:pt>
    <dgm:pt modelId="{6FADCD95-42A3-49F7-9839-D945E7A3F0BA}" type="pres">
      <dgm:prSet presAssocID="{A797473F-4B3B-4126-B88D-9824FC210662}" presName="hierRoot2" presStyleCnt="0">
        <dgm:presLayoutVars>
          <dgm:hierBranch val="init"/>
        </dgm:presLayoutVars>
      </dgm:prSet>
      <dgm:spPr/>
    </dgm:pt>
    <dgm:pt modelId="{899B5C3E-5D94-4EC8-B84C-13C264C28A6A}" type="pres">
      <dgm:prSet presAssocID="{A797473F-4B3B-4126-B88D-9824FC210662}" presName="rootComposite" presStyleCnt="0"/>
      <dgm:spPr/>
    </dgm:pt>
    <dgm:pt modelId="{36387538-DE95-4922-AAE5-8A32137299E4}" type="pres">
      <dgm:prSet presAssocID="{A797473F-4B3B-4126-B88D-9824FC210662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6AFF73-7164-42BD-895B-48E0946A9EEC}" type="pres">
      <dgm:prSet presAssocID="{A797473F-4B3B-4126-B88D-9824FC210662}" presName="rootConnector" presStyleLbl="node3" presStyleIdx="1" presStyleCnt="3"/>
      <dgm:spPr/>
      <dgm:t>
        <a:bodyPr/>
        <a:lstStyle/>
        <a:p>
          <a:endParaRPr lang="en-US"/>
        </a:p>
      </dgm:t>
    </dgm:pt>
    <dgm:pt modelId="{09789726-8E7E-4358-B706-9991EEE1ACBF}" type="pres">
      <dgm:prSet presAssocID="{A797473F-4B3B-4126-B88D-9824FC210662}" presName="hierChild4" presStyleCnt="0"/>
      <dgm:spPr/>
    </dgm:pt>
    <dgm:pt modelId="{87872EB8-6833-460F-9885-B101500C981B}" type="pres">
      <dgm:prSet presAssocID="{A797473F-4B3B-4126-B88D-9824FC210662}" presName="hierChild5" presStyleCnt="0"/>
      <dgm:spPr/>
    </dgm:pt>
    <dgm:pt modelId="{5AECD4C7-687B-47C4-B355-539C524BE134}" type="pres">
      <dgm:prSet presAssocID="{D0BF8DFD-D5B1-4E26-9C67-7E1E0D4F9E09}" presName="Name37" presStyleLbl="parChTrans1D3" presStyleIdx="2" presStyleCnt="3"/>
      <dgm:spPr/>
      <dgm:t>
        <a:bodyPr/>
        <a:lstStyle/>
        <a:p>
          <a:endParaRPr lang="en-US"/>
        </a:p>
      </dgm:t>
    </dgm:pt>
    <dgm:pt modelId="{11A560A9-F51C-4C37-9B15-327FBA037107}" type="pres">
      <dgm:prSet presAssocID="{49E3AB0E-9A84-414A-8DF1-3FC098B124B8}" presName="hierRoot2" presStyleCnt="0">
        <dgm:presLayoutVars>
          <dgm:hierBranch val="init"/>
        </dgm:presLayoutVars>
      </dgm:prSet>
      <dgm:spPr/>
    </dgm:pt>
    <dgm:pt modelId="{286C495D-5A82-4D62-AB03-029DFFA5AA62}" type="pres">
      <dgm:prSet presAssocID="{49E3AB0E-9A84-414A-8DF1-3FC098B124B8}" presName="rootComposite" presStyleCnt="0"/>
      <dgm:spPr/>
    </dgm:pt>
    <dgm:pt modelId="{14A28773-31B8-4E9A-825E-9C6F0CAAC0AB}" type="pres">
      <dgm:prSet presAssocID="{49E3AB0E-9A84-414A-8DF1-3FC098B124B8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B21C3F-0D3C-4168-83F4-F109304F9569}" type="pres">
      <dgm:prSet presAssocID="{49E3AB0E-9A84-414A-8DF1-3FC098B124B8}" presName="rootConnector" presStyleLbl="node3" presStyleIdx="2" presStyleCnt="3"/>
      <dgm:spPr/>
      <dgm:t>
        <a:bodyPr/>
        <a:lstStyle/>
        <a:p>
          <a:endParaRPr lang="en-US"/>
        </a:p>
      </dgm:t>
    </dgm:pt>
    <dgm:pt modelId="{B5B5C18A-1FDF-4945-A59B-A0238D7C4752}" type="pres">
      <dgm:prSet presAssocID="{49E3AB0E-9A84-414A-8DF1-3FC098B124B8}" presName="hierChild4" presStyleCnt="0"/>
      <dgm:spPr/>
    </dgm:pt>
    <dgm:pt modelId="{28279A12-FF56-4572-8304-84DE48AFA696}" type="pres">
      <dgm:prSet presAssocID="{49E3AB0E-9A84-414A-8DF1-3FC098B124B8}" presName="hierChild5" presStyleCnt="0"/>
      <dgm:spPr/>
    </dgm:pt>
    <dgm:pt modelId="{A29AC49F-7B6A-4450-BC7E-8EA3EB207041}" type="pres">
      <dgm:prSet presAssocID="{13972413-E561-4B6B-A4E4-A09746206858}" presName="hierChild5" presStyleCnt="0"/>
      <dgm:spPr/>
    </dgm:pt>
    <dgm:pt modelId="{ACAB812B-F871-4961-8D51-5066B60B267F}" type="pres">
      <dgm:prSet presAssocID="{AD68A71E-887E-409C-BD70-4C03EDBFC5D7}" presName="Name37" presStyleLbl="parChTrans1D2" presStyleIdx="1" presStyleCnt="3"/>
      <dgm:spPr/>
      <dgm:t>
        <a:bodyPr/>
        <a:lstStyle/>
        <a:p>
          <a:endParaRPr lang="en-US"/>
        </a:p>
      </dgm:t>
    </dgm:pt>
    <dgm:pt modelId="{86E2CD27-6811-4ACF-905F-5D7B1E4C2907}" type="pres">
      <dgm:prSet presAssocID="{FCD0EC02-D420-460D-900D-C5D6747CA424}" presName="hierRoot2" presStyleCnt="0">
        <dgm:presLayoutVars>
          <dgm:hierBranch val="init"/>
        </dgm:presLayoutVars>
      </dgm:prSet>
      <dgm:spPr/>
    </dgm:pt>
    <dgm:pt modelId="{FCD6429D-1F1E-4E2E-8D44-CB8412160B31}" type="pres">
      <dgm:prSet presAssocID="{FCD0EC02-D420-460D-900D-C5D6747CA424}" presName="rootComposite" presStyleCnt="0"/>
      <dgm:spPr/>
    </dgm:pt>
    <dgm:pt modelId="{FAC4215D-E6BC-4408-9E01-4EC78C641C78}" type="pres">
      <dgm:prSet presAssocID="{FCD0EC02-D420-460D-900D-C5D6747CA424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9D7492-A7D7-422F-8F26-5FF7BBCDD44B}" type="pres">
      <dgm:prSet presAssocID="{FCD0EC02-D420-460D-900D-C5D6747CA424}" presName="rootConnector" presStyleLbl="node2" presStyleIdx="1" presStyleCnt="3"/>
      <dgm:spPr/>
      <dgm:t>
        <a:bodyPr/>
        <a:lstStyle/>
        <a:p>
          <a:endParaRPr lang="en-US"/>
        </a:p>
      </dgm:t>
    </dgm:pt>
    <dgm:pt modelId="{6AF1DA76-EACB-49B1-830C-816EB04F7FE5}" type="pres">
      <dgm:prSet presAssocID="{FCD0EC02-D420-460D-900D-C5D6747CA424}" presName="hierChild4" presStyleCnt="0"/>
      <dgm:spPr/>
    </dgm:pt>
    <dgm:pt modelId="{4BE2794B-12EB-4376-9199-3A96C39A037D}" type="pres">
      <dgm:prSet presAssocID="{FCD0EC02-D420-460D-900D-C5D6747CA424}" presName="hierChild5" presStyleCnt="0"/>
      <dgm:spPr/>
    </dgm:pt>
    <dgm:pt modelId="{1E39F0D7-54FF-4497-93B9-4B5253E4C35A}" type="pres">
      <dgm:prSet presAssocID="{4C7301AA-E77B-4754-8815-DEF1E179400C}" presName="Name37" presStyleLbl="parChTrans1D2" presStyleIdx="2" presStyleCnt="3"/>
      <dgm:spPr/>
      <dgm:t>
        <a:bodyPr/>
        <a:lstStyle/>
        <a:p>
          <a:endParaRPr lang="en-US"/>
        </a:p>
      </dgm:t>
    </dgm:pt>
    <dgm:pt modelId="{57979C95-EF37-4FE5-9F8F-E5496B2F6857}" type="pres">
      <dgm:prSet presAssocID="{5F099BAB-EEA2-4600-831F-BF0BE0D3D478}" presName="hierRoot2" presStyleCnt="0">
        <dgm:presLayoutVars>
          <dgm:hierBranch val="init"/>
        </dgm:presLayoutVars>
      </dgm:prSet>
      <dgm:spPr/>
    </dgm:pt>
    <dgm:pt modelId="{2C6A8391-EFCD-40E9-A1DC-A876B5868969}" type="pres">
      <dgm:prSet presAssocID="{5F099BAB-EEA2-4600-831F-BF0BE0D3D478}" presName="rootComposite" presStyleCnt="0"/>
      <dgm:spPr/>
    </dgm:pt>
    <dgm:pt modelId="{2286CE6F-8565-434B-A3C9-7FCF79A9CB4D}" type="pres">
      <dgm:prSet presAssocID="{5F099BAB-EEA2-4600-831F-BF0BE0D3D478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0AB310-20A0-4496-BB42-6AA8543EBAB6}" type="pres">
      <dgm:prSet presAssocID="{5F099BAB-EEA2-4600-831F-BF0BE0D3D478}" presName="rootConnector" presStyleLbl="node2" presStyleIdx="2" presStyleCnt="3"/>
      <dgm:spPr/>
      <dgm:t>
        <a:bodyPr/>
        <a:lstStyle/>
        <a:p>
          <a:endParaRPr lang="en-US"/>
        </a:p>
      </dgm:t>
    </dgm:pt>
    <dgm:pt modelId="{14BAE21B-22C5-42EC-9E19-7810EB4FDECB}" type="pres">
      <dgm:prSet presAssocID="{5F099BAB-EEA2-4600-831F-BF0BE0D3D478}" presName="hierChild4" presStyleCnt="0"/>
      <dgm:spPr/>
    </dgm:pt>
    <dgm:pt modelId="{DC29C6A0-24C5-4FAC-A5B8-9C411EE10D41}" type="pres">
      <dgm:prSet presAssocID="{5F099BAB-EEA2-4600-831F-BF0BE0D3D478}" presName="hierChild5" presStyleCnt="0"/>
      <dgm:spPr/>
    </dgm:pt>
    <dgm:pt modelId="{5B383147-F0C7-40B8-BCBA-626E5E7443D6}" type="pres">
      <dgm:prSet presAssocID="{A3786D43-9E15-4ACE-8DF3-9A826F88D3D1}" presName="hierChild3" presStyleCnt="0"/>
      <dgm:spPr/>
    </dgm:pt>
  </dgm:ptLst>
  <dgm:cxnLst>
    <dgm:cxn modelId="{6AED115E-C4D4-4500-99D7-D1C671F720DE}" type="presOf" srcId="{5F099BAB-EEA2-4600-831F-BF0BE0D3D478}" destId="{2286CE6F-8565-434B-A3C9-7FCF79A9CB4D}" srcOrd="0" destOrd="0" presId="urn:microsoft.com/office/officeart/2005/8/layout/orgChart1"/>
    <dgm:cxn modelId="{B182CD58-7473-44C2-AE1C-E73F6443AADC}" srcId="{13972413-E561-4B6B-A4E4-A09746206858}" destId="{A797473F-4B3B-4126-B88D-9824FC210662}" srcOrd="1" destOrd="0" parTransId="{8B42E5AE-F520-43BA-89A7-2BDDB346DC95}" sibTransId="{38A63CB1-6E0B-4082-806F-E8B7357D8764}"/>
    <dgm:cxn modelId="{C90866DA-9519-4A65-A4CB-E3951600AFFD}" type="presOf" srcId="{13972413-E561-4B6B-A4E4-A09746206858}" destId="{65F65E80-C228-48B9-91D7-2D534E08E89E}" srcOrd="1" destOrd="0" presId="urn:microsoft.com/office/officeart/2005/8/layout/orgChart1"/>
    <dgm:cxn modelId="{2A5FABD9-7F9B-4A0A-970F-29211F198DA8}" type="presOf" srcId="{D0BF8DFD-D5B1-4E26-9C67-7E1E0D4F9E09}" destId="{5AECD4C7-687B-47C4-B355-539C524BE134}" srcOrd="0" destOrd="0" presId="urn:microsoft.com/office/officeart/2005/8/layout/orgChart1"/>
    <dgm:cxn modelId="{C4412E5B-38CD-4B60-9E83-10ED16BC8449}" type="presOf" srcId="{0484C3E2-3F5D-4593-BB4E-D1E68C3E8B85}" destId="{CC729962-C597-45DD-954F-371FA1A91A79}" srcOrd="1" destOrd="0" presId="urn:microsoft.com/office/officeart/2005/8/layout/orgChart1"/>
    <dgm:cxn modelId="{2F945F62-B2C8-4D0D-823D-516504B544DD}" srcId="{13972413-E561-4B6B-A4E4-A09746206858}" destId="{49E3AB0E-9A84-414A-8DF1-3FC098B124B8}" srcOrd="2" destOrd="0" parTransId="{D0BF8DFD-D5B1-4E26-9C67-7E1E0D4F9E09}" sibTransId="{1CBEB086-4B5D-455A-A28A-1CD6C0BAC18A}"/>
    <dgm:cxn modelId="{8A4D9425-7860-4AF3-AEF1-F6A467DD3B7D}" srcId="{A3786D43-9E15-4ACE-8DF3-9A826F88D3D1}" destId="{FCD0EC02-D420-460D-900D-C5D6747CA424}" srcOrd="1" destOrd="0" parTransId="{AD68A71E-887E-409C-BD70-4C03EDBFC5D7}" sibTransId="{AA95EE17-E51C-4E42-A3FF-B2CCA0CC4720}"/>
    <dgm:cxn modelId="{76822D99-9060-48F9-B3C3-F9622BE50B07}" type="presOf" srcId="{49E3AB0E-9A84-414A-8DF1-3FC098B124B8}" destId="{0AB21C3F-0D3C-4168-83F4-F109304F9569}" srcOrd="1" destOrd="0" presId="urn:microsoft.com/office/officeart/2005/8/layout/orgChart1"/>
    <dgm:cxn modelId="{63C7D3A5-ACCA-420B-93E1-E5FE0428816F}" type="presOf" srcId="{CA93E119-D74F-48E8-A182-BD4993D048CB}" destId="{145D6A01-5D4E-48EF-A3BF-DF5EF506C57B}" srcOrd="0" destOrd="0" presId="urn:microsoft.com/office/officeart/2005/8/layout/orgChart1"/>
    <dgm:cxn modelId="{B7B6DAF8-56EE-4895-832D-3D1C1DCFE123}" type="presOf" srcId="{5DBC3E05-DA71-4A24-8D98-0E3568373FEA}" destId="{AA130D9B-1730-4FCE-8963-3C4484F6B9CA}" srcOrd="0" destOrd="0" presId="urn:microsoft.com/office/officeart/2005/8/layout/orgChart1"/>
    <dgm:cxn modelId="{C9FEB66A-3690-4439-89E8-41D5EE3548EC}" type="presOf" srcId="{8B42E5AE-F520-43BA-89A7-2BDDB346DC95}" destId="{691E9A8F-FE98-48FA-9840-E3D68615DB19}" srcOrd="0" destOrd="0" presId="urn:microsoft.com/office/officeart/2005/8/layout/orgChart1"/>
    <dgm:cxn modelId="{48FA0526-5C6A-47E3-B1B2-33601447BE1B}" srcId="{795AF036-4579-4045-94DB-ADC10FC0196A}" destId="{CA93E119-D74F-48E8-A182-BD4993D048CB}" srcOrd="1" destOrd="0" parTransId="{8873099D-0F04-460C-8E31-9C86F961A36D}" sibTransId="{DA5A9BAE-70D0-4663-8420-0CEDF54D7268}"/>
    <dgm:cxn modelId="{F91AC8DF-A90A-47EB-B843-05416AF322D4}" type="presOf" srcId="{AD68A71E-887E-409C-BD70-4C03EDBFC5D7}" destId="{ACAB812B-F871-4961-8D51-5066B60B267F}" srcOrd="0" destOrd="0" presId="urn:microsoft.com/office/officeart/2005/8/layout/orgChart1"/>
    <dgm:cxn modelId="{C25E1974-ADE1-4419-8BA7-B2860A83F186}" type="presOf" srcId="{A797473F-4B3B-4126-B88D-9824FC210662}" destId="{36387538-DE95-4922-AAE5-8A32137299E4}" srcOrd="0" destOrd="0" presId="urn:microsoft.com/office/officeart/2005/8/layout/orgChart1"/>
    <dgm:cxn modelId="{25E18BAA-5ECE-4986-8E51-91B6A51063DD}" type="presOf" srcId="{0484C3E2-3F5D-4593-BB4E-D1E68C3E8B85}" destId="{13F3F433-7A94-4F5E-942F-429640D5641A}" srcOrd="0" destOrd="0" presId="urn:microsoft.com/office/officeart/2005/8/layout/orgChart1"/>
    <dgm:cxn modelId="{15FE5EC3-5102-49DA-A2A2-1C88A5E17688}" srcId="{795AF036-4579-4045-94DB-ADC10FC0196A}" destId="{0484C3E2-3F5D-4593-BB4E-D1E68C3E8B85}" srcOrd="0" destOrd="0" parTransId="{D66CE3B7-E4D4-401F-A62C-166EF9527544}" sibTransId="{F20B61E0-78DF-4258-987A-401C1B0DE5B8}"/>
    <dgm:cxn modelId="{B901755B-2F46-4B9B-AD40-B45DA6C3B55E}" type="presOf" srcId="{A3786D43-9E15-4ACE-8DF3-9A826F88D3D1}" destId="{ADBFFAD7-918F-425A-8BAD-52A39F6E8CB0}" srcOrd="0" destOrd="0" presId="urn:microsoft.com/office/officeart/2005/8/layout/orgChart1"/>
    <dgm:cxn modelId="{F60FF014-88AE-4B18-A33E-9A13F01DA0C3}" type="presOf" srcId="{9B93C3D5-53E2-472E-83D3-5B141BEAF687}" destId="{B529E7B4-CDCF-4596-A60E-694D1DAE2A84}" srcOrd="0" destOrd="0" presId="urn:microsoft.com/office/officeart/2005/8/layout/orgChart1"/>
    <dgm:cxn modelId="{B719553F-FD3B-4209-80D5-4E9672711166}" type="presOf" srcId="{CA93E119-D74F-48E8-A182-BD4993D048CB}" destId="{86BB3372-3122-4AA0-BA2E-E9EAD748582B}" srcOrd="1" destOrd="0" presId="urn:microsoft.com/office/officeart/2005/8/layout/orgChart1"/>
    <dgm:cxn modelId="{45815567-A8B5-4C4B-936F-2BA0633AD812}" type="presOf" srcId="{8873099D-0F04-460C-8E31-9C86F961A36D}" destId="{01C1BD7B-7434-48B8-B788-384370C131A5}" srcOrd="0" destOrd="0" presId="urn:microsoft.com/office/officeart/2005/8/layout/orgChart1"/>
    <dgm:cxn modelId="{E1059A3F-28D5-430D-B918-DAAC8ED3FE36}" srcId="{A3786D43-9E15-4ACE-8DF3-9A826F88D3D1}" destId="{13972413-E561-4B6B-A4E4-A09746206858}" srcOrd="0" destOrd="0" parTransId="{709C563B-A79E-4230-979E-B752C2EF1597}" sibTransId="{EA1DE79C-986D-4341-AADB-EB644C91875E}"/>
    <dgm:cxn modelId="{7FE6A21A-1CD6-4C60-AD1A-B8FEB460C16C}" type="presOf" srcId="{A3786D43-9E15-4ACE-8DF3-9A826F88D3D1}" destId="{8AF7B6CD-25C2-41C6-A89C-EE44CC1F38F3}" srcOrd="1" destOrd="0" presId="urn:microsoft.com/office/officeart/2005/8/layout/orgChart1"/>
    <dgm:cxn modelId="{75E5AF0D-AA27-4978-B3EB-77CFD5F5E35C}" srcId="{9B93C3D5-53E2-472E-83D3-5B141BEAF687}" destId="{A3786D43-9E15-4ACE-8DF3-9A826F88D3D1}" srcOrd="0" destOrd="0" parTransId="{E6069A95-8C7E-430E-B731-AA97515F79DA}" sibTransId="{6CC5AF83-9F45-4107-8DA9-FB488814B226}"/>
    <dgm:cxn modelId="{FA7594D2-03CE-4524-BAF8-BC426FEE0E0D}" type="presOf" srcId="{D8143E9C-56C0-48E8-B45D-3221E737D310}" destId="{79945E10-D4E5-462F-A6F9-1AA177272FDC}" srcOrd="0" destOrd="0" presId="urn:microsoft.com/office/officeart/2005/8/layout/orgChart1"/>
    <dgm:cxn modelId="{933E2EC4-0E69-4F6D-8DD4-37BE4D8EA881}" type="presOf" srcId="{FCD0EC02-D420-460D-900D-C5D6747CA424}" destId="{FAC4215D-E6BC-4408-9E01-4EC78C641C78}" srcOrd="0" destOrd="0" presId="urn:microsoft.com/office/officeart/2005/8/layout/orgChart1"/>
    <dgm:cxn modelId="{A9459F09-4179-4D3E-928D-DD912ED0C66B}" type="presOf" srcId="{8BF424DC-C8BF-45F5-BCAB-EABEC4AE9C7B}" destId="{073D9AC6-3B8A-4567-8D56-E9B24A4E13F3}" srcOrd="0" destOrd="0" presId="urn:microsoft.com/office/officeart/2005/8/layout/orgChart1"/>
    <dgm:cxn modelId="{DC4B64A6-6752-4FCF-8342-AAF4CF45DF40}" type="presOf" srcId="{FCD0EC02-D420-460D-900D-C5D6747CA424}" destId="{0B9D7492-A7D7-422F-8F26-5FF7BBCDD44B}" srcOrd="1" destOrd="0" presId="urn:microsoft.com/office/officeart/2005/8/layout/orgChart1"/>
    <dgm:cxn modelId="{187FC390-490A-466F-96A2-0D3937B8573D}" type="presOf" srcId="{13972413-E561-4B6B-A4E4-A09746206858}" destId="{F2B1FC12-BDCD-488D-A948-1941F37EBDB6}" srcOrd="0" destOrd="0" presId="urn:microsoft.com/office/officeart/2005/8/layout/orgChart1"/>
    <dgm:cxn modelId="{68CED062-839A-4D2C-8012-50C8006B2FEE}" srcId="{0484C3E2-3F5D-4593-BB4E-D1E68C3E8B85}" destId="{8BF424DC-C8BF-45F5-BCAB-EABEC4AE9C7B}" srcOrd="0" destOrd="0" parTransId="{D8143E9C-56C0-48E8-B45D-3221E737D310}" sibTransId="{F1369A79-0E80-455F-91C9-8F51F0A5F38D}"/>
    <dgm:cxn modelId="{0B7B9E81-91CC-450E-95FF-7AFAA71068AE}" srcId="{13972413-E561-4B6B-A4E4-A09746206858}" destId="{795AF036-4579-4045-94DB-ADC10FC0196A}" srcOrd="0" destOrd="0" parTransId="{5DBC3E05-DA71-4A24-8D98-0E3568373FEA}" sibTransId="{D4433E43-14C8-430E-8DDC-B811B8985607}"/>
    <dgm:cxn modelId="{D70D82A9-EE5C-46EA-B9F6-F31D9BD32D69}" type="presOf" srcId="{5F099BAB-EEA2-4600-831F-BF0BE0D3D478}" destId="{9F0AB310-20A0-4496-BB42-6AA8543EBAB6}" srcOrd="1" destOrd="0" presId="urn:microsoft.com/office/officeart/2005/8/layout/orgChart1"/>
    <dgm:cxn modelId="{0F1ED832-5EF1-484D-9FB0-D1AD597EC217}" type="presOf" srcId="{795AF036-4579-4045-94DB-ADC10FC0196A}" destId="{7C047DDA-5BC0-4745-A620-EF13D8C190A1}" srcOrd="1" destOrd="0" presId="urn:microsoft.com/office/officeart/2005/8/layout/orgChart1"/>
    <dgm:cxn modelId="{27855D13-9EF6-42FB-ACAA-FCA4FF8E2A22}" srcId="{A3786D43-9E15-4ACE-8DF3-9A826F88D3D1}" destId="{5F099BAB-EEA2-4600-831F-BF0BE0D3D478}" srcOrd="2" destOrd="0" parTransId="{4C7301AA-E77B-4754-8815-DEF1E179400C}" sibTransId="{CA10B3B1-4CBF-4145-AA23-D544B1725496}"/>
    <dgm:cxn modelId="{C39A5676-F104-4F7F-8782-5F144BFAA022}" type="presOf" srcId="{709C563B-A79E-4230-979E-B752C2EF1597}" destId="{0E7800D3-3CCE-44F2-B9B0-62376332F95B}" srcOrd="0" destOrd="0" presId="urn:microsoft.com/office/officeart/2005/8/layout/orgChart1"/>
    <dgm:cxn modelId="{8568747E-1146-4F9C-8598-2E249C8DC166}" type="presOf" srcId="{4C7301AA-E77B-4754-8815-DEF1E179400C}" destId="{1E39F0D7-54FF-4497-93B9-4B5253E4C35A}" srcOrd="0" destOrd="0" presId="urn:microsoft.com/office/officeart/2005/8/layout/orgChart1"/>
    <dgm:cxn modelId="{27464442-62D4-48DB-89A8-104B5B9DA4AE}" type="presOf" srcId="{795AF036-4579-4045-94DB-ADC10FC0196A}" destId="{90F9C838-E8E7-45C5-87D8-FEC7C0162B4D}" srcOrd="0" destOrd="0" presId="urn:microsoft.com/office/officeart/2005/8/layout/orgChart1"/>
    <dgm:cxn modelId="{ECBC184F-D9D7-4895-A545-1FB20EA320D4}" type="presOf" srcId="{A797473F-4B3B-4126-B88D-9824FC210662}" destId="{C06AFF73-7164-42BD-895B-48E0946A9EEC}" srcOrd="1" destOrd="0" presId="urn:microsoft.com/office/officeart/2005/8/layout/orgChart1"/>
    <dgm:cxn modelId="{DC5CAFA2-19D3-4B63-9C87-BF598609AA5A}" type="presOf" srcId="{D66CE3B7-E4D4-401F-A62C-166EF9527544}" destId="{A1EF067D-9436-4F75-8873-BDB75A42B0C7}" srcOrd="0" destOrd="0" presId="urn:microsoft.com/office/officeart/2005/8/layout/orgChart1"/>
    <dgm:cxn modelId="{051D1B7F-29AC-4149-9974-1B0604D22F8A}" type="presOf" srcId="{8BF424DC-C8BF-45F5-BCAB-EABEC4AE9C7B}" destId="{8C6BC699-374F-465D-9363-6A049F642C70}" srcOrd="1" destOrd="0" presId="urn:microsoft.com/office/officeart/2005/8/layout/orgChart1"/>
    <dgm:cxn modelId="{2C19EC34-2461-4811-86EA-5F9A27AF75E5}" type="presOf" srcId="{49E3AB0E-9A84-414A-8DF1-3FC098B124B8}" destId="{14A28773-31B8-4E9A-825E-9C6F0CAAC0AB}" srcOrd="0" destOrd="0" presId="urn:microsoft.com/office/officeart/2005/8/layout/orgChart1"/>
    <dgm:cxn modelId="{5BCCE7A2-8092-4B2A-B056-9C15325CD1F5}" type="presParOf" srcId="{B529E7B4-CDCF-4596-A60E-694D1DAE2A84}" destId="{F90C1495-427B-433B-A323-8AC99547BB56}" srcOrd="0" destOrd="0" presId="urn:microsoft.com/office/officeart/2005/8/layout/orgChart1"/>
    <dgm:cxn modelId="{A69158A5-B321-4E2B-9495-DBA59C35BE78}" type="presParOf" srcId="{F90C1495-427B-433B-A323-8AC99547BB56}" destId="{C9429FC6-47C6-492C-A244-6D2D73EBFCB9}" srcOrd="0" destOrd="0" presId="urn:microsoft.com/office/officeart/2005/8/layout/orgChart1"/>
    <dgm:cxn modelId="{3665758C-D59D-4EBF-ACF4-6831761C7419}" type="presParOf" srcId="{C9429FC6-47C6-492C-A244-6D2D73EBFCB9}" destId="{ADBFFAD7-918F-425A-8BAD-52A39F6E8CB0}" srcOrd="0" destOrd="0" presId="urn:microsoft.com/office/officeart/2005/8/layout/orgChart1"/>
    <dgm:cxn modelId="{45B7C495-A773-4C8C-9B60-04D7CA4FE1E9}" type="presParOf" srcId="{C9429FC6-47C6-492C-A244-6D2D73EBFCB9}" destId="{8AF7B6CD-25C2-41C6-A89C-EE44CC1F38F3}" srcOrd="1" destOrd="0" presId="urn:microsoft.com/office/officeart/2005/8/layout/orgChart1"/>
    <dgm:cxn modelId="{0B5DF788-1D42-4BD2-92B9-CD41A60C313A}" type="presParOf" srcId="{F90C1495-427B-433B-A323-8AC99547BB56}" destId="{A6A821D9-2357-44FD-965F-E352F61BBEBD}" srcOrd="1" destOrd="0" presId="urn:microsoft.com/office/officeart/2005/8/layout/orgChart1"/>
    <dgm:cxn modelId="{90407653-4054-4DE5-BB81-86054E4D5DD9}" type="presParOf" srcId="{A6A821D9-2357-44FD-965F-E352F61BBEBD}" destId="{0E7800D3-3CCE-44F2-B9B0-62376332F95B}" srcOrd="0" destOrd="0" presId="urn:microsoft.com/office/officeart/2005/8/layout/orgChart1"/>
    <dgm:cxn modelId="{C25B2E60-14D1-484A-AC21-AC9392B79F79}" type="presParOf" srcId="{A6A821D9-2357-44FD-965F-E352F61BBEBD}" destId="{ED52B863-A925-4AF5-A957-5D71779FD46D}" srcOrd="1" destOrd="0" presId="urn:microsoft.com/office/officeart/2005/8/layout/orgChart1"/>
    <dgm:cxn modelId="{89F8E1E2-2EA1-4CCC-961D-0516EA618137}" type="presParOf" srcId="{ED52B863-A925-4AF5-A957-5D71779FD46D}" destId="{753B5524-86FF-4805-B8BE-A81682ACBFB9}" srcOrd="0" destOrd="0" presId="urn:microsoft.com/office/officeart/2005/8/layout/orgChart1"/>
    <dgm:cxn modelId="{BCF23D2F-0577-4319-B569-230CE394EA85}" type="presParOf" srcId="{753B5524-86FF-4805-B8BE-A81682ACBFB9}" destId="{F2B1FC12-BDCD-488D-A948-1941F37EBDB6}" srcOrd="0" destOrd="0" presId="urn:microsoft.com/office/officeart/2005/8/layout/orgChart1"/>
    <dgm:cxn modelId="{D41C1C2E-FF86-4ED0-9C0A-F24CF62D6BB4}" type="presParOf" srcId="{753B5524-86FF-4805-B8BE-A81682ACBFB9}" destId="{65F65E80-C228-48B9-91D7-2D534E08E89E}" srcOrd="1" destOrd="0" presId="urn:microsoft.com/office/officeart/2005/8/layout/orgChart1"/>
    <dgm:cxn modelId="{22C68A19-DD3B-4C8D-955E-B271BDCA5536}" type="presParOf" srcId="{ED52B863-A925-4AF5-A957-5D71779FD46D}" destId="{7786205B-55B6-4003-831A-E18B0F13EE5B}" srcOrd="1" destOrd="0" presId="urn:microsoft.com/office/officeart/2005/8/layout/orgChart1"/>
    <dgm:cxn modelId="{5BC39B72-0378-4F44-B464-A64E754C0C85}" type="presParOf" srcId="{7786205B-55B6-4003-831A-E18B0F13EE5B}" destId="{AA130D9B-1730-4FCE-8963-3C4484F6B9CA}" srcOrd="0" destOrd="0" presId="urn:microsoft.com/office/officeart/2005/8/layout/orgChart1"/>
    <dgm:cxn modelId="{548C5A92-A71D-4EB3-988F-2D72BC07572C}" type="presParOf" srcId="{7786205B-55B6-4003-831A-E18B0F13EE5B}" destId="{430684B6-3459-4DC4-9280-BF31926DE705}" srcOrd="1" destOrd="0" presId="urn:microsoft.com/office/officeart/2005/8/layout/orgChart1"/>
    <dgm:cxn modelId="{CCAB8FE8-CB88-4E72-9645-F69C4DF46FF4}" type="presParOf" srcId="{430684B6-3459-4DC4-9280-BF31926DE705}" destId="{EF734939-55BC-45EE-AC79-572F3729E175}" srcOrd="0" destOrd="0" presId="urn:microsoft.com/office/officeart/2005/8/layout/orgChart1"/>
    <dgm:cxn modelId="{7CA2AF9B-D41A-472A-BF57-2C5912AB5EC4}" type="presParOf" srcId="{EF734939-55BC-45EE-AC79-572F3729E175}" destId="{90F9C838-E8E7-45C5-87D8-FEC7C0162B4D}" srcOrd="0" destOrd="0" presId="urn:microsoft.com/office/officeart/2005/8/layout/orgChart1"/>
    <dgm:cxn modelId="{E67B5161-381C-427B-96A2-B66BB74D2AC7}" type="presParOf" srcId="{EF734939-55BC-45EE-AC79-572F3729E175}" destId="{7C047DDA-5BC0-4745-A620-EF13D8C190A1}" srcOrd="1" destOrd="0" presId="urn:microsoft.com/office/officeart/2005/8/layout/orgChart1"/>
    <dgm:cxn modelId="{4AC63033-BB6A-4960-996A-D3FCC65E1914}" type="presParOf" srcId="{430684B6-3459-4DC4-9280-BF31926DE705}" destId="{D44C3B69-E27E-4AAD-A1BB-5BCB7027B16C}" srcOrd="1" destOrd="0" presId="urn:microsoft.com/office/officeart/2005/8/layout/orgChart1"/>
    <dgm:cxn modelId="{F83D63B1-BFE8-4598-BEE7-BD0DBEA75711}" type="presParOf" srcId="{D44C3B69-E27E-4AAD-A1BB-5BCB7027B16C}" destId="{A1EF067D-9436-4F75-8873-BDB75A42B0C7}" srcOrd="0" destOrd="0" presId="urn:microsoft.com/office/officeart/2005/8/layout/orgChart1"/>
    <dgm:cxn modelId="{C164FAAE-B25D-4043-9E50-E80AD6FA105D}" type="presParOf" srcId="{D44C3B69-E27E-4AAD-A1BB-5BCB7027B16C}" destId="{39FC6CB0-7F37-464F-A334-C9E0F217EC11}" srcOrd="1" destOrd="0" presId="urn:microsoft.com/office/officeart/2005/8/layout/orgChart1"/>
    <dgm:cxn modelId="{326613F4-ABDC-4BB3-AE70-93549F59929E}" type="presParOf" srcId="{39FC6CB0-7F37-464F-A334-C9E0F217EC11}" destId="{E03E958C-FADD-4CFD-9A74-725BEA438082}" srcOrd="0" destOrd="0" presId="urn:microsoft.com/office/officeart/2005/8/layout/orgChart1"/>
    <dgm:cxn modelId="{27EEB100-8C5D-43FB-A4E9-E54B360E3DAC}" type="presParOf" srcId="{E03E958C-FADD-4CFD-9A74-725BEA438082}" destId="{13F3F433-7A94-4F5E-942F-429640D5641A}" srcOrd="0" destOrd="0" presId="urn:microsoft.com/office/officeart/2005/8/layout/orgChart1"/>
    <dgm:cxn modelId="{29C537CB-30E0-4C67-AACE-8D22D5150E52}" type="presParOf" srcId="{E03E958C-FADD-4CFD-9A74-725BEA438082}" destId="{CC729962-C597-45DD-954F-371FA1A91A79}" srcOrd="1" destOrd="0" presId="urn:microsoft.com/office/officeart/2005/8/layout/orgChart1"/>
    <dgm:cxn modelId="{86B65AE8-ABF5-4B71-B29E-CD66F16F1E1B}" type="presParOf" srcId="{39FC6CB0-7F37-464F-A334-C9E0F217EC11}" destId="{61D8B0B8-0912-4FD6-B85B-2AC0DDA9A1D9}" srcOrd="1" destOrd="0" presId="urn:microsoft.com/office/officeart/2005/8/layout/orgChart1"/>
    <dgm:cxn modelId="{A6821530-BBFD-40A1-B5D9-7C8C4B6530A7}" type="presParOf" srcId="{61D8B0B8-0912-4FD6-B85B-2AC0DDA9A1D9}" destId="{79945E10-D4E5-462F-A6F9-1AA177272FDC}" srcOrd="0" destOrd="0" presId="urn:microsoft.com/office/officeart/2005/8/layout/orgChart1"/>
    <dgm:cxn modelId="{B31235E0-E693-4D74-84B4-54B76F5479D9}" type="presParOf" srcId="{61D8B0B8-0912-4FD6-B85B-2AC0DDA9A1D9}" destId="{B94FE418-1D0F-4F73-B66A-32C3CA91F203}" srcOrd="1" destOrd="0" presId="urn:microsoft.com/office/officeart/2005/8/layout/orgChart1"/>
    <dgm:cxn modelId="{BB340E8B-8973-4424-A998-B2C7921DF206}" type="presParOf" srcId="{B94FE418-1D0F-4F73-B66A-32C3CA91F203}" destId="{96A8C539-AAC7-44BC-B393-52F641DA77B4}" srcOrd="0" destOrd="0" presId="urn:microsoft.com/office/officeart/2005/8/layout/orgChart1"/>
    <dgm:cxn modelId="{30EBC8B5-CE80-42D5-84AC-53A73025AF43}" type="presParOf" srcId="{96A8C539-AAC7-44BC-B393-52F641DA77B4}" destId="{073D9AC6-3B8A-4567-8D56-E9B24A4E13F3}" srcOrd="0" destOrd="0" presId="urn:microsoft.com/office/officeart/2005/8/layout/orgChart1"/>
    <dgm:cxn modelId="{415C629D-86DD-4B58-9C80-7B8379DF83AE}" type="presParOf" srcId="{96A8C539-AAC7-44BC-B393-52F641DA77B4}" destId="{8C6BC699-374F-465D-9363-6A049F642C70}" srcOrd="1" destOrd="0" presId="urn:microsoft.com/office/officeart/2005/8/layout/orgChart1"/>
    <dgm:cxn modelId="{A5F6E09E-9E3A-499B-8D19-90D4E48EB276}" type="presParOf" srcId="{B94FE418-1D0F-4F73-B66A-32C3CA91F203}" destId="{9CFDCF07-438B-41F4-AF70-B04CE05E2F5C}" srcOrd="1" destOrd="0" presId="urn:microsoft.com/office/officeart/2005/8/layout/orgChart1"/>
    <dgm:cxn modelId="{6EDF1F8E-B2F2-4BF7-8A49-30C913C530E3}" type="presParOf" srcId="{B94FE418-1D0F-4F73-B66A-32C3CA91F203}" destId="{225DCDCD-F259-492B-806A-259DE5A51C39}" srcOrd="2" destOrd="0" presId="urn:microsoft.com/office/officeart/2005/8/layout/orgChart1"/>
    <dgm:cxn modelId="{ABC122D2-EF41-4773-A334-39F17DD25A5A}" type="presParOf" srcId="{39FC6CB0-7F37-464F-A334-C9E0F217EC11}" destId="{4E88D4C4-B828-4C7C-A715-83C681289FEB}" srcOrd="2" destOrd="0" presId="urn:microsoft.com/office/officeart/2005/8/layout/orgChart1"/>
    <dgm:cxn modelId="{360AB806-3B1A-4908-901D-8A7804CFF040}" type="presParOf" srcId="{D44C3B69-E27E-4AAD-A1BB-5BCB7027B16C}" destId="{01C1BD7B-7434-48B8-B788-384370C131A5}" srcOrd="2" destOrd="0" presId="urn:microsoft.com/office/officeart/2005/8/layout/orgChart1"/>
    <dgm:cxn modelId="{7045BF7F-DD90-44FC-9F9D-543D1F58B101}" type="presParOf" srcId="{D44C3B69-E27E-4AAD-A1BB-5BCB7027B16C}" destId="{AEDF10A6-6F8F-4690-B988-F658B7DE2C2D}" srcOrd="3" destOrd="0" presId="urn:microsoft.com/office/officeart/2005/8/layout/orgChart1"/>
    <dgm:cxn modelId="{9811FFC1-23B5-423B-8DE8-C062B857EB68}" type="presParOf" srcId="{AEDF10A6-6F8F-4690-B988-F658B7DE2C2D}" destId="{831127D4-47C6-48C2-B7FE-DAF653647068}" srcOrd="0" destOrd="0" presId="urn:microsoft.com/office/officeart/2005/8/layout/orgChart1"/>
    <dgm:cxn modelId="{8C1F2467-FA79-450E-A43E-BEC42FAE8C09}" type="presParOf" srcId="{831127D4-47C6-48C2-B7FE-DAF653647068}" destId="{145D6A01-5D4E-48EF-A3BF-DF5EF506C57B}" srcOrd="0" destOrd="0" presId="urn:microsoft.com/office/officeart/2005/8/layout/orgChart1"/>
    <dgm:cxn modelId="{D4FC13C3-C33D-4C8D-8EB5-421629EC7173}" type="presParOf" srcId="{831127D4-47C6-48C2-B7FE-DAF653647068}" destId="{86BB3372-3122-4AA0-BA2E-E9EAD748582B}" srcOrd="1" destOrd="0" presId="urn:microsoft.com/office/officeart/2005/8/layout/orgChart1"/>
    <dgm:cxn modelId="{B36CEBF2-43F6-46BF-9793-5B37CE85F945}" type="presParOf" srcId="{AEDF10A6-6F8F-4690-B988-F658B7DE2C2D}" destId="{91526F33-3248-4304-92E9-3F650F07B697}" srcOrd="1" destOrd="0" presId="urn:microsoft.com/office/officeart/2005/8/layout/orgChart1"/>
    <dgm:cxn modelId="{AC93B434-49DD-4579-87D0-C101718AC547}" type="presParOf" srcId="{AEDF10A6-6F8F-4690-B988-F658B7DE2C2D}" destId="{19242C88-9EFD-48F5-A8E1-84EF45062430}" srcOrd="2" destOrd="0" presId="urn:microsoft.com/office/officeart/2005/8/layout/orgChart1"/>
    <dgm:cxn modelId="{CABDDC02-4C3F-41DD-97B8-EA0C77958167}" type="presParOf" srcId="{430684B6-3459-4DC4-9280-BF31926DE705}" destId="{26BE5120-2AC3-426A-A7CF-3445845A426B}" srcOrd="2" destOrd="0" presId="urn:microsoft.com/office/officeart/2005/8/layout/orgChart1"/>
    <dgm:cxn modelId="{781B0789-D531-4075-A2DE-7CB443D6B929}" type="presParOf" srcId="{7786205B-55B6-4003-831A-E18B0F13EE5B}" destId="{691E9A8F-FE98-48FA-9840-E3D68615DB19}" srcOrd="2" destOrd="0" presId="urn:microsoft.com/office/officeart/2005/8/layout/orgChart1"/>
    <dgm:cxn modelId="{899ECCDE-D8EE-4FD9-8FF6-C2C970855CFA}" type="presParOf" srcId="{7786205B-55B6-4003-831A-E18B0F13EE5B}" destId="{6FADCD95-42A3-49F7-9839-D945E7A3F0BA}" srcOrd="3" destOrd="0" presId="urn:microsoft.com/office/officeart/2005/8/layout/orgChart1"/>
    <dgm:cxn modelId="{63DD8B62-B107-4985-A229-95868E54AC5E}" type="presParOf" srcId="{6FADCD95-42A3-49F7-9839-D945E7A3F0BA}" destId="{899B5C3E-5D94-4EC8-B84C-13C264C28A6A}" srcOrd="0" destOrd="0" presId="urn:microsoft.com/office/officeart/2005/8/layout/orgChart1"/>
    <dgm:cxn modelId="{EFBCD170-6028-4F9B-8165-15961BA07755}" type="presParOf" srcId="{899B5C3E-5D94-4EC8-B84C-13C264C28A6A}" destId="{36387538-DE95-4922-AAE5-8A32137299E4}" srcOrd="0" destOrd="0" presId="urn:microsoft.com/office/officeart/2005/8/layout/orgChart1"/>
    <dgm:cxn modelId="{4B08D041-90A0-40D8-B607-F33D9FC05DE6}" type="presParOf" srcId="{899B5C3E-5D94-4EC8-B84C-13C264C28A6A}" destId="{C06AFF73-7164-42BD-895B-48E0946A9EEC}" srcOrd="1" destOrd="0" presId="urn:microsoft.com/office/officeart/2005/8/layout/orgChart1"/>
    <dgm:cxn modelId="{CED3C106-24A4-4D8D-8648-D87357710F2A}" type="presParOf" srcId="{6FADCD95-42A3-49F7-9839-D945E7A3F0BA}" destId="{09789726-8E7E-4358-B706-9991EEE1ACBF}" srcOrd="1" destOrd="0" presId="urn:microsoft.com/office/officeart/2005/8/layout/orgChart1"/>
    <dgm:cxn modelId="{ACA55EA2-F2E2-4C12-B13A-C784BA82C063}" type="presParOf" srcId="{6FADCD95-42A3-49F7-9839-D945E7A3F0BA}" destId="{87872EB8-6833-460F-9885-B101500C981B}" srcOrd="2" destOrd="0" presId="urn:microsoft.com/office/officeart/2005/8/layout/orgChart1"/>
    <dgm:cxn modelId="{2B3DCC5B-6224-4E8F-8100-10CF32394F25}" type="presParOf" srcId="{7786205B-55B6-4003-831A-E18B0F13EE5B}" destId="{5AECD4C7-687B-47C4-B355-539C524BE134}" srcOrd="4" destOrd="0" presId="urn:microsoft.com/office/officeart/2005/8/layout/orgChart1"/>
    <dgm:cxn modelId="{1DD9B346-7E58-4464-B4E5-75BC645A15CA}" type="presParOf" srcId="{7786205B-55B6-4003-831A-E18B0F13EE5B}" destId="{11A560A9-F51C-4C37-9B15-327FBA037107}" srcOrd="5" destOrd="0" presId="urn:microsoft.com/office/officeart/2005/8/layout/orgChart1"/>
    <dgm:cxn modelId="{EC54841A-C39F-4324-BB0F-77209E95E730}" type="presParOf" srcId="{11A560A9-F51C-4C37-9B15-327FBA037107}" destId="{286C495D-5A82-4D62-AB03-029DFFA5AA62}" srcOrd="0" destOrd="0" presId="urn:microsoft.com/office/officeart/2005/8/layout/orgChart1"/>
    <dgm:cxn modelId="{96C753F2-E405-4CA5-905E-3CA733FBA8EB}" type="presParOf" srcId="{286C495D-5A82-4D62-AB03-029DFFA5AA62}" destId="{14A28773-31B8-4E9A-825E-9C6F0CAAC0AB}" srcOrd="0" destOrd="0" presId="urn:microsoft.com/office/officeart/2005/8/layout/orgChart1"/>
    <dgm:cxn modelId="{4638F7F5-8568-4973-8809-0B03EBB5725C}" type="presParOf" srcId="{286C495D-5A82-4D62-AB03-029DFFA5AA62}" destId="{0AB21C3F-0D3C-4168-83F4-F109304F9569}" srcOrd="1" destOrd="0" presId="urn:microsoft.com/office/officeart/2005/8/layout/orgChart1"/>
    <dgm:cxn modelId="{86E2F5D5-67DC-439D-B30B-8E89C34B7EFE}" type="presParOf" srcId="{11A560A9-F51C-4C37-9B15-327FBA037107}" destId="{B5B5C18A-1FDF-4945-A59B-A0238D7C4752}" srcOrd="1" destOrd="0" presId="urn:microsoft.com/office/officeart/2005/8/layout/orgChart1"/>
    <dgm:cxn modelId="{FF1871F2-2114-44C2-AEE0-234E2941572D}" type="presParOf" srcId="{11A560A9-F51C-4C37-9B15-327FBA037107}" destId="{28279A12-FF56-4572-8304-84DE48AFA696}" srcOrd="2" destOrd="0" presId="urn:microsoft.com/office/officeart/2005/8/layout/orgChart1"/>
    <dgm:cxn modelId="{B7328D86-8398-4B92-B4F7-2A0D53C143AE}" type="presParOf" srcId="{ED52B863-A925-4AF5-A957-5D71779FD46D}" destId="{A29AC49F-7B6A-4450-BC7E-8EA3EB207041}" srcOrd="2" destOrd="0" presId="urn:microsoft.com/office/officeart/2005/8/layout/orgChart1"/>
    <dgm:cxn modelId="{1CD06B46-5AFC-4FC3-B36A-43D29DBA3418}" type="presParOf" srcId="{A6A821D9-2357-44FD-965F-E352F61BBEBD}" destId="{ACAB812B-F871-4961-8D51-5066B60B267F}" srcOrd="2" destOrd="0" presId="urn:microsoft.com/office/officeart/2005/8/layout/orgChart1"/>
    <dgm:cxn modelId="{70A5C582-3DE8-46A1-A4CC-472AB2820D44}" type="presParOf" srcId="{A6A821D9-2357-44FD-965F-E352F61BBEBD}" destId="{86E2CD27-6811-4ACF-905F-5D7B1E4C2907}" srcOrd="3" destOrd="0" presId="urn:microsoft.com/office/officeart/2005/8/layout/orgChart1"/>
    <dgm:cxn modelId="{4CF26E75-73F3-4146-9D76-96C863F8BA84}" type="presParOf" srcId="{86E2CD27-6811-4ACF-905F-5D7B1E4C2907}" destId="{FCD6429D-1F1E-4E2E-8D44-CB8412160B31}" srcOrd="0" destOrd="0" presId="urn:microsoft.com/office/officeart/2005/8/layout/orgChart1"/>
    <dgm:cxn modelId="{DBBC290C-11AD-4C69-B3B5-D2D8024555A4}" type="presParOf" srcId="{FCD6429D-1F1E-4E2E-8D44-CB8412160B31}" destId="{FAC4215D-E6BC-4408-9E01-4EC78C641C78}" srcOrd="0" destOrd="0" presId="urn:microsoft.com/office/officeart/2005/8/layout/orgChart1"/>
    <dgm:cxn modelId="{FB525CA4-9939-4DFB-B176-AA7411FB9A7B}" type="presParOf" srcId="{FCD6429D-1F1E-4E2E-8D44-CB8412160B31}" destId="{0B9D7492-A7D7-422F-8F26-5FF7BBCDD44B}" srcOrd="1" destOrd="0" presId="urn:microsoft.com/office/officeart/2005/8/layout/orgChart1"/>
    <dgm:cxn modelId="{720D3513-298E-4B0D-A683-7CDC98593B89}" type="presParOf" srcId="{86E2CD27-6811-4ACF-905F-5D7B1E4C2907}" destId="{6AF1DA76-EACB-49B1-830C-816EB04F7FE5}" srcOrd="1" destOrd="0" presId="urn:microsoft.com/office/officeart/2005/8/layout/orgChart1"/>
    <dgm:cxn modelId="{7CDFA0C5-E6F5-49AF-B1A6-13BC9A8483AA}" type="presParOf" srcId="{86E2CD27-6811-4ACF-905F-5D7B1E4C2907}" destId="{4BE2794B-12EB-4376-9199-3A96C39A037D}" srcOrd="2" destOrd="0" presId="urn:microsoft.com/office/officeart/2005/8/layout/orgChart1"/>
    <dgm:cxn modelId="{1230EC3D-5FB8-45BC-B732-47D7E89EF0F2}" type="presParOf" srcId="{A6A821D9-2357-44FD-965F-E352F61BBEBD}" destId="{1E39F0D7-54FF-4497-93B9-4B5253E4C35A}" srcOrd="4" destOrd="0" presId="urn:microsoft.com/office/officeart/2005/8/layout/orgChart1"/>
    <dgm:cxn modelId="{9CC4D1E2-1F5F-4213-90D7-C43501C83A26}" type="presParOf" srcId="{A6A821D9-2357-44FD-965F-E352F61BBEBD}" destId="{57979C95-EF37-4FE5-9F8F-E5496B2F6857}" srcOrd="5" destOrd="0" presId="urn:microsoft.com/office/officeart/2005/8/layout/orgChart1"/>
    <dgm:cxn modelId="{89CF253D-4C3B-477D-A034-DF18C569D435}" type="presParOf" srcId="{57979C95-EF37-4FE5-9F8F-E5496B2F6857}" destId="{2C6A8391-EFCD-40E9-A1DC-A876B5868969}" srcOrd="0" destOrd="0" presId="urn:microsoft.com/office/officeart/2005/8/layout/orgChart1"/>
    <dgm:cxn modelId="{22D297E1-257D-4A67-B0E9-2298E6D62B9E}" type="presParOf" srcId="{2C6A8391-EFCD-40E9-A1DC-A876B5868969}" destId="{2286CE6F-8565-434B-A3C9-7FCF79A9CB4D}" srcOrd="0" destOrd="0" presId="urn:microsoft.com/office/officeart/2005/8/layout/orgChart1"/>
    <dgm:cxn modelId="{E1C19D10-291D-48F3-B670-A259FC9C615F}" type="presParOf" srcId="{2C6A8391-EFCD-40E9-A1DC-A876B5868969}" destId="{9F0AB310-20A0-4496-BB42-6AA8543EBAB6}" srcOrd="1" destOrd="0" presId="urn:microsoft.com/office/officeart/2005/8/layout/orgChart1"/>
    <dgm:cxn modelId="{530F9762-EEA1-474D-9C55-498F93057186}" type="presParOf" srcId="{57979C95-EF37-4FE5-9F8F-E5496B2F6857}" destId="{14BAE21B-22C5-42EC-9E19-7810EB4FDECB}" srcOrd="1" destOrd="0" presId="urn:microsoft.com/office/officeart/2005/8/layout/orgChart1"/>
    <dgm:cxn modelId="{3EFB3A63-AC9E-4677-A2E8-49FAF1A198A7}" type="presParOf" srcId="{57979C95-EF37-4FE5-9F8F-E5496B2F6857}" destId="{DC29C6A0-24C5-4FAC-A5B8-9C411EE10D41}" srcOrd="2" destOrd="0" presId="urn:microsoft.com/office/officeart/2005/8/layout/orgChart1"/>
    <dgm:cxn modelId="{AA437C54-FB6D-4B04-A444-6D3D8CA141B6}" type="presParOf" srcId="{F90C1495-427B-433B-A323-8AC99547BB56}" destId="{5B383147-F0C7-40B8-BCBA-626E5E7443D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B1A716C-54C1-48BA-A75A-ED39AF167C87}" type="datetimeFigureOut">
              <a:rPr lang="en-US"/>
              <a:pPr>
                <a:defRPr/>
              </a:pPr>
              <a:t>4/28/2015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C58F992-F993-4BD6-8E44-9AC1C0D438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672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talkbinary.com/programming/c/recursion-examples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2B9ABF6-31C3-4FBC-A736-355E295AFAF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8853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BDD73CB-1130-4B1E-9516-61542806A38E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726728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3"/>
              </a:rPr>
              <a:t>http://talkbinary.com/programming/c/recursion-examples/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58F992-F993-4BD6-8E44-9AC1C0D4381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42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980058-EBCF-4E87-B07F-C123BFB1E633}" type="datetime1">
              <a:rPr lang="en-US"/>
              <a:pPr>
                <a:defRPr/>
              </a:pPr>
              <a:t>4/28/2015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AAEAB7F4-EE9D-4D23-BFC9-F1F272ADBB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A04591-F5F8-40BB-89E5-70D3D50CC9E3}" type="datetime1">
              <a:rPr lang="en-US"/>
              <a:pPr>
                <a:defRPr/>
              </a:pPr>
              <a:t>4/28/2015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D8D91318-7E51-4A78-8BD0-2FB94E4D51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52C71C-F749-427A-9931-4FE7A09CD391}" type="datetime1">
              <a:rPr lang="en-US"/>
              <a:pPr>
                <a:defRPr/>
              </a:pPr>
              <a:t>4/28/2015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54D5FD42-B97A-4DF6-A536-C4EC0F8A52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876800" y="6324600"/>
            <a:ext cx="914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B323A8-32B6-4F38-B8FE-F878A546BA53}" type="datetime1">
              <a:rPr lang="en-US"/>
              <a:pPr>
                <a:defRPr/>
              </a:pPr>
              <a:t>4/28/2015</a:t>
            </a:fld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4BBDE54-26C5-4569-B629-EB41EA12D6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6F1798-1C11-4C1A-9808-9FB7B5F2C400}" type="datetime1">
              <a:rPr lang="en-US"/>
              <a:pPr>
                <a:defRPr/>
              </a:pPr>
              <a:t>4/28/2015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8D2118F9-1CF1-4BCC-AD37-C21275A32E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F6F12-0994-4807-986D-AF55EB315341}" type="datetime1">
              <a:rPr lang="en-US"/>
              <a:pPr>
                <a:defRPr/>
              </a:pPr>
              <a:t>4/28/2015</a:t>
            </a:fld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52C3CB51-833E-48D4-B9D5-E5775123CF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F13295-5082-45B3-897C-F21A999C87C0}" type="datetime1">
              <a:rPr lang="en-US"/>
              <a:pPr>
                <a:defRPr/>
              </a:pPr>
              <a:t>4/28/2015</a:t>
            </a:fld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E886B6DF-C002-4D3F-9B49-6947CA4FF4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68E2EB-9FB9-44D9-9CA9-913663697960}" type="datetime1">
              <a:rPr lang="en-US"/>
              <a:pPr>
                <a:defRPr/>
              </a:pPr>
              <a:t>4/28/2015</a:t>
            </a:fld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70D75F94-A5C1-4DF6-8C06-8A353B4773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8E185B-37E2-4B3D-A223-223BDE63E52B}" type="datetime1">
              <a:rPr lang="en-US"/>
              <a:pPr>
                <a:defRPr/>
              </a:pPr>
              <a:t>4/28/2015</a:t>
            </a:fld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6D06A06C-7AB4-44FC-9A32-0BE1573DF1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537CBE-17DE-49E0-B308-8E0AF5C004FA}" type="datetime1">
              <a:rPr lang="en-US"/>
              <a:pPr>
                <a:defRPr/>
              </a:pPr>
              <a:t>4/28/2015</a:t>
            </a:fld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F1AFCEC0-5C0E-464A-8C88-B3CA1D834D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793DB-C40A-413D-9393-6A2E0E4FFE77}" type="datetime1">
              <a:rPr lang="en-US"/>
              <a:pPr>
                <a:defRPr/>
              </a:pPr>
              <a:t>4/28/2015</a:t>
            </a:fld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946A3919-0C43-45C6-9D62-2DD13D28A5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48200" y="6340475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6E461E1-A480-43CE-86BC-342EEAFDC52C}" type="datetime1">
              <a:rPr lang="en-US"/>
              <a:pPr>
                <a:defRPr/>
              </a:pPr>
              <a:t>4/28/2015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FC1E5FF3-3C9C-4B27-8703-09470E78C0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2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16986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2" r:id="rId10"/>
    <p:sldLayoutId id="214748366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gif"/><Relationship Id="rId4" Type="http://schemas.openxmlformats.org/officeDocument/2006/relationships/image" Target="../media/image10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ile:Tower_of_Hanoi.jpeg" TargetMode="External"/><Relationship Id="rId2" Type="http://schemas.openxmlformats.org/officeDocument/2006/relationships/hyperlink" Target="http://en.wikipedia.org/wiki/File:Tower_of_Hanoi_4.gi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3A1pIRXPCL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66TuSJo4dZ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RecFact.html" TargetMode="Externa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4876800" y="457200"/>
            <a:ext cx="4038600" cy="1470025"/>
          </a:xfrm>
        </p:spPr>
        <p:txBody>
          <a:bodyPr/>
          <a:lstStyle/>
          <a:p>
            <a:pPr eaLnBrk="1" hangingPunct="1"/>
            <a:r>
              <a:rPr lang="en-US" dirty="0" smtClean="0"/>
              <a:t>COMP 51 </a:t>
            </a:r>
            <a:br>
              <a:rPr lang="en-US" dirty="0" smtClean="0"/>
            </a:br>
            <a:r>
              <a:rPr lang="en-US" dirty="0" smtClean="0"/>
              <a:t>Week Fourteen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400" y="1905000"/>
            <a:ext cx="42672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Recursion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 One – At end of function</a:t>
            </a:r>
          </a:p>
          <a:p>
            <a:pPr lvl="1"/>
            <a:r>
              <a:rPr lang="en-US" dirty="0" smtClean="0"/>
              <a:t>Calculation is done first</a:t>
            </a:r>
          </a:p>
          <a:p>
            <a:pPr lvl="1"/>
            <a:r>
              <a:rPr lang="en-US" dirty="0" smtClean="0"/>
              <a:t>Result is assigned to the recursive call</a:t>
            </a:r>
          </a:p>
          <a:p>
            <a:r>
              <a:rPr lang="en-US" dirty="0" smtClean="0"/>
              <a:t>Option Two – near top of function</a:t>
            </a:r>
          </a:p>
          <a:p>
            <a:pPr lvl="1"/>
            <a:r>
              <a:rPr lang="en-US" dirty="0" smtClean="0"/>
              <a:t>Calls burrow down to the base case.</a:t>
            </a:r>
          </a:p>
          <a:p>
            <a:pPr lvl="1"/>
            <a:r>
              <a:rPr lang="en-US" dirty="0" smtClean="0"/>
              <a:t>Result is combined via return statement</a:t>
            </a:r>
          </a:p>
          <a:p>
            <a:r>
              <a:rPr lang="en-US" dirty="0" smtClean="0"/>
              <a:t>Goal is to cast the problem as a choice to be made.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8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Permutation Problems</a:t>
            </a:r>
            <a:br>
              <a:rPr lang="en-US" dirty="0" smtClean="0"/>
            </a:br>
            <a:r>
              <a:rPr lang="en-US" sz="3200" i="1" dirty="0" smtClean="0"/>
              <a:t>Very Common Programming Issue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03" y="1371600"/>
            <a:ext cx="5791200" cy="4687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961922"/>
            <a:ext cx="5334000" cy="2807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102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Subset Problems</a:t>
            </a:r>
            <a:br>
              <a:rPr lang="en-US" dirty="0" smtClean="0"/>
            </a:br>
            <a:r>
              <a:rPr lang="en-US" sz="3200" i="1" dirty="0" smtClean="0"/>
              <a:t>Another Common Pattern</a:t>
            </a:r>
            <a:endParaRPr lang="en-US" i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all subsets of some input (typically a string)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abc</a:t>
            </a:r>
            <a:r>
              <a:rPr lang="en-US" dirty="0" smtClean="0"/>
              <a:t>” has subsets “a”, “b”, “</a:t>
            </a:r>
            <a:r>
              <a:rPr lang="en-US" dirty="0" err="1" smtClean="0"/>
              <a:t>ab</a:t>
            </a:r>
            <a:r>
              <a:rPr lang="en-US" dirty="0" smtClean="0"/>
              <a:t>”, “ac”,…</a:t>
            </a:r>
          </a:p>
          <a:p>
            <a:pPr lvl="1"/>
            <a:r>
              <a:rPr lang="en-US" dirty="0" smtClean="0"/>
              <a:t>Order does not matter </a:t>
            </a:r>
            <a:r>
              <a:rPr lang="en-US" dirty="0" smtClean="0">
                <a:sym typeface="Wingdings" pitchFamily="2" charset="2"/>
              </a:rPr>
              <a:t> “</a:t>
            </a:r>
            <a:r>
              <a:rPr lang="en-US" dirty="0" err="1" smtClean="0">
                <a:sym typeface="Wingdings" pitchFamily="2" charset="2"/>
              </a:rPr>
              <a:t>ab</a:t>
            </a:r>
            <a:r>
              <a:rPr lang="en-US" dirty="0" smtClean="0">
                <a:sym typeface="Wingdings" pitchFamily="2" charset="2"/>
              </a:rPr>
              <a:t>” = “</a:t>
            </a:r>
            <a:r>
              <a:rPr lang="en-US" dirty="0" err="1" smtClean="0">
                <a:sym typeface="Wingdings" pitchFamily="2" charset="2"/>
              </a:rPr>
              <a:t>ba</a:t>
            </a:r>
            <a:r>
              <a:rPr lang="en-US" dirty="0" smtClean="0">
                <a:sym typeface="Wingdings" pitchFamily="2" charset="2"/>
              </a:rPr>
              <a:t>”</a:t>
            </a:r>
          </a:p>
          <a:p>
            <a:r>
              <a:rPr lang="en-US" dirty="0" smtClean="0">
                <a:sym typeface="Wingdings" pitchFamily="2" charset="2"/>
              </a:rPr>
              <a:t>Solution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Separate element from string. Use first. 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Form subsets that include the element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Then form subsets without the element</a:t>
            </a:r>
          </a:p>
          <a:p>
            <a:r>
              <a:rPr lang="en-US" dirty="0" smtClean="0">
                <a:sym typeface="Wingdings" pitchFamily="2" charset="2"/>
              </a:rPr>
              <a:t>Base Case = When subset is null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70D75F94-A5C1-4DF6-8C06-8A353B47730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7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Subset Recursive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371599"/>
            <a:ext cx="6863629" cy="407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ular Callout 4"/>
          <p:cNvSpPr/>
          <p:nvPr/>
        </p:nvSpPr>
        <p:spPr>
          <a:xfrm>
            <a:off x="6781800" y="1804986"/>
            <a:ext cx="2133600" cy="862013"/>
          </a:xfrm>
          <a:prstGeom prst="wedgeRoundRectCallout">
            <a:avLst>
              <a:gd name="adj1" fmla="val -137640"/>
              <a:gd name="adj2" fmla="val 59413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Two recursive calls in the function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575" y="4036325"/>
            <a:ext cx="530542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234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Fractal Graphics</a:t>
            </a:r>
            <a:br>
              <a:rPr lang="en-US" dirty="0" smtClean="0"/>
            </a:br>
            <a:r>
              <a:rPr lang="en-US" sz="3200" i="1" dirty="0" err="1" smtClean="0"/>
              <a:t>Sierpinski</a:t>
            </a:r>
            <a:r>
              <a:rPr lang="en-US" sz="3200" i="1" dirty="0" smtClean="0"/>
              <a:t> Triangle – Recursion Example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553200" cy="4525963"/>
          </a:xfrm>
        </p:spPr>
        <p:txBody>
          <a:bodyPr/>
          <a:lstStyle/>
          <a:p>
            <a:r>
              <a:rPr lang="en-US" dirty="0" smtClean="0"/>
              <a:t>Start with single triangle</a:t>
            </a:r>
          </a:p>
          <a:p>
            <a:endParaRPr lang="en-US" dirty="0" smtClean="0"/>
          </a:p>
          <a:p>
            <a:r>
              <a:rPr lang="en-US" dirty="0" smtClean="0"/>
              <a:t>Draw an upside down triangle</a:t>
            </a:r>
          </a:p>
          <a:p>
            <a:endParaRPr lang="en-US" dirty="0" smtClean="0"/>
          </a:p>
          <a:p>
            <a:r>
              <a:rPr lang="en-US" dirty="0" smtClean="0"/>
              <a:t>Draw three smaller triangles in the resulting upwards triangle</a:t>
            </a:r>
          </a:p>
          <a:p>
            <a:endParaRPr lang="en-US" dirty="0" smtClean="0"/>
          </a:p>
          <a:p>
            <a:r>
              <a:rPr lang="en-US" dirty="0" smtClean="0"/>
              <a:t>Repeat with the 9 upwards triangles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1026" name="Picture 2" descr="http://lodev.org/cgtutor/images/sierhand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048" y="148760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lodev.org/cgtutor/images/sierhand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048" y="27432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lodev.org/cgtutor/images/sierhand3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048" y="4076131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lodev.org/cgtutor/images/sierhand4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048" y="54102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33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Fractal Graphic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2050" name="Picture 2" descr="http://lostinrecursion.files.wordpress.com/2012/04/triangle-frac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143000"/>
            <a:ext cx="5867400" cy="5100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225" y="5219700"/>
            <a:ext cx="5057775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8942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Processing Sequence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968970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967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DBFFAD7-918F-425A-8BAD-52A39F6E8C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graphicEl>
                                              <a:dgm id="{ADBFFAD7-918F-425A-8BAD-52A39F6E8C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graphicEl>
                                              <a:dgm id="{ADBFFAD7-918F-425A-8BAD-52A39F6E8C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E7800D3-3CCE-44F2-B9B0-62376332F9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graphicEl>
                                              <a:dgm id="{0E7800D3-3CCE-44F2-B9B0-62376332F9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graphicEl>
                                              <a:dgm id="{0E7800D3-3CCE-44F2-B9B0-62376332F9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2B1FC12-BDCD-488D-A948-1941F37EBD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graphicEl>
                                              <a:dgm id="{F2B1FC12-BDCD-488D-A948-1941F37EBD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graphicEl>
                                              <a:dgm id="{F2B1FC12-BDCD-488D-A948-1941F37EBD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130D9B-1730-4FCE-8963-3C4484F6B9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graphicEl>
                                              <a:dgm id="{AA130D9B-1730-4FCE-8963-3C4484F6B9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graphicEl>
                                              <a:dgm id="{AA130D9B-1730-4FCE-8963-3C4484F6B9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F9C838-E8E7-45C5-87D8-FEC7C0162B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graphicEl>
                                              <a:dgm id="{90F9C838-E8E7-45C5-87D8-FEC7C0162B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graphicEl>
                                              <a:dgm id="{90F9C838-E8E7-45C5-87D8-FEC7C0162B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500"/>
                            </p:stCondLst>
                            <p:childTnLst>
                              <p:par>
                                <p:cTn id="30" presetID="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1EF067D-9436-4F75-8873-BDB75A42B0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graphicEl>
                                              <a:dgm id="{A1EF067D-9436-4F75-8873-BDB75A42B0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graphicEl>
                                              <a:dgm id="{A1EF067D-9436-4F75-8873-BDB75A42B0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000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3F3F433-7A94-4F5E-942F-429640D564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graphicEl>
                                              <a:dgm id="{13F3F433-7A94-4F5E-942F-429640D564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graphicEl>
                                              <a:dgm id="{13F3F433-7A94-4F5E-942F-429640D564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9500"/>
                            </p:stCondLst>
                            <p:childTnLst>
                              <p:par>
                                <p:cTn id="40" presetID="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9945E10-D4E5-462F-A6F9-1AA177272F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graphicEl>
                                              <a:dgm id="{79945E10-D4E5-462F-A6F9-1AA177272F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graphicEl>
                                              <a:dgm id="{79945E10-D4E5-462F-A6F9-1AA177272F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1000"/>
                            </p:stCondLst>
                            <p:childTnLst>
                              <p:par>
                                <p:cTn id="45" presetID="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73D9AC6-3B8A-4567-8D56-E9B24A4E13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graphicEl>
                                              <a:dgm id="{073D9AC6-3B8A-4567-8D56-E9B24A4E13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graphicEl>
                                              <a:dgm id="{073D9AC6-3B8A-4567-8D56-E9B24A4E13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500"/>
                            </p:stCondLst>
                            <p:childTnLst>
                              <p:par>
                                <p:cTn id="50" presetID="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1C1BD7B-7434-48B8-B788-384370C131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graphicEl>
                                              <a:dgm id="{01C1BD7B-7434-48B8-B788-384370C131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graphicEl>
                                              <a:dgm id="{01C1BD7B-7434-48B8-B788-384370C131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4000"/>
                            </p:stCondLst>
                            <p:childTnLst>
                              <p:par>
                                <p:cTn id="55" presetID="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45D6A01-5D4E-48EF-A3BF-DF5EF506C5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>
                                            <p:graphicEl>
                                              <a:dgm id="{145D6A01-5D4E-48EF-A3BF-DF5EF506C5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>
                                            <p:graphicEl>
                                              <a:dgm id="{145D6A01-5D4E-48EF-A3BF-DF5EF506C5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500"/>
                            </p:stCondLst>
                            <p:childTnLst>
                              <p:par>
                                <p:cTn id="60" presetID="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91E9A8F-FE98-48FA-9840-E3D68615DB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graphicEl>
                                              <a:dgm id="{691E9A8F-FE98-48FA-9840-E3D68615DB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>
                                            <p:graphicEl>
                                              <a:dgm id="{691E9A8F-FE98-48FA-9840-E3D68615DB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6387538-DE95-4922-AAE5-8A32137299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graphicEl>
                                              <a:dgm id="{36387538-DE95-4922-AAE5-8A32137299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graphicEl>
                                              <a:dgm id="{36387538-DE95-4922-AAE5-8A32137299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8500"/>
                            </p:stCondLst>
                            <p:childTnLst>
                              <p:par>
                                <p:cTn id="70" presetID="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AECD4C7-687B-47C4-B355-539C524BE1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">
                                            <p:graphicEl>
                                              <a:dgm id="{5AECD4C7-687B-47C4-B355-539C524BE1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graphicEl>
                                              <a:dgm id="{5AECD4C7-687B-47C4-B355-539C524BE1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0"/>
                            </p:stCondLst>
                            <p:childTnLst>
                              <p:par>
                                <p:cTn id="75" presetID="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4A28773-31B8-4E9A-825E-9C6F0CAAC0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">
                                            <p:graphicEl>
                                              <a:dgm id="{14A28773-31B8-4E9A-825E-9C6F0CAAC0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">
                                            <p:graphicEl>
                                              <a:dgm id="{14A28773-31B8-4E9A-825E-9C6F0CAAC0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1500"/>
                            </p:stCondLst>
                            <p:childTnLst>
                              <p:par>
                                <p:cTn id="80" presetID="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CAB812B-F871-4961-8D51-5066B60B26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">
                                            <p:graphicEl>
                                              <a:dgm id="{ACAB812B-F871-4961-8D51-5066B60B26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">
                                            <p:graphicEl>
                                              <a:dgm id="{ACAB812B-F871-4961-8D51-5066B60B26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3000"/>
                            </p:stCondLst>
                            <p:childTnLst>
                              <p:par>
                                <p:cTn id="85" presetID="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AC4215D-E6BC-4408-9E01-4EC78C641C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">
                                            <p:graphicEl>
                                              <a:dgm id="{FAC4215D-E6BC-4408-9E01-4EC78C641C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">
                                            <p:graphicEl>
                                              <a:dgm id="{FAC4215D-E6BC-4408-9E01-4EC78C641C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4500"/>
                            </p:stCondLst>
                            <p:childTnLst>
                              <p:par>
                                <p:cTn id="90" presetID="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E39F0D7-54FF-4497-93B9-4B5253E4C3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">
                                            <p:graphicEl>
                                              <a:dgm id="{1E39F0D7-54FF-4497-93B9-4B5253E4C3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">
                                            <p:graphicEl>
                                              <a:dgm id="{1E39F0D7-54FF-4497-93B9-4B5253E4C3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6000"/>
                            </p:stCondLst>
                            <p:childTnLst>
                              <p:par>
                                <p:cTn id="95" presetID="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286CE6F-8565-434B-A3C9-7FCF79A9CB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">
                                            <p:graphicEl>
                                              <a:dgm id="{2286CE6F-8565-434B-A3C9-7FCF79A9CB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">
                                            <p:graphicEl>
                                              <a:dgm id="{2286CE6F-8565-434B-A3C9-7FCF79A9CB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Fractal Examples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70D75F94-A5C1-4DF6-8C06-8A353B47730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3074" name="Picture 2" descr="http://ts3.mm.bing.net/th?id=H.4751879749567330&amp;pid=1.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64692"/>
            <a:ext cx="2857500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ts4.mm.bing.net/th?id=H.4661964620104979&amp;pid=1.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458975"/>
            <a:ext cx="3743325" cy="211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1.bp.blogspot.com/_2f43Z5x3tns/SUoYpYk30lI/AAAAAAAABR4/JZbfATs-1LU/s320/sierpinski.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095750"/>
            <a:ext cx="2699694" cy="2699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mbbnet.umn.edu/doric/icons/circlelimit1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095750"/>
            <a:ext cx="3211790" cy="2726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657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Backtracking </a:t>
            </a:r>
            <a:r>
              <a:rPr lang="en-US" dirty="0" err="1" smtClean="0"/>
              <a:t>Pseudocode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57400"/>
            <a:ext cx="6704671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ounded Rectangular Callout 5"/>
          <p:cNvSpPr/>
          <p:nvPr/>
        </p:nvSpPr>
        <p:spPr>
          <a:xfrm>
            <a:off x="6096000" y="5334000"/>
            <a:ext cx="2819400" cy="1066800"/>
          </a:xfrm>
          <a:prstGeom prst="wedgeRoundRectCallout">
            <a:avLst>
              <a:gd name="adj1" fmla="val -136787"/>
              <a:gd name="adj2" fmla="val -129631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During game play (such as Chess), you need to undo a poor choice</a:t>
            </a:r>
          </a:p>
        </p:txBody>
      </p:sp>
    </p:spTree>
    <p:extLst>
      <p:ext uri="{BB962C8B-B14F-4D97-AF65-F5344CB8AC3E}">
        <p14:creationId xmlns:p14="http://schemas.microsoft.com/office/powerpoint/2010/main" val="283061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Tower of Hanoi</a:t>
            </a:r>
            <a:br>
              <a:rPr lang="en-US" dirty="0" smtClean="0"/>
            </a:br>
            <a:r>
              <a:rPr lang="en-US" sz="3200" i="1" dirty="0" smtClean="0"/>
              <a:t>Classic Recursive Solution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Rules of Game</a:t>
            </a:r>
          </a:p>
          <a:p>
            <a:pPr lvl="1"/>
            <a:r>
              <a:rPr lang="en-US" dirty="0"/>
              <a:t>Three towers</a:t>
            </a:r>
          </a:p>
          <a:p>
            <a:pPr lvl="1"/>
            <a:r>
              <a:rPr lang="en-US" dirty="0" smtClean="0"/>
              <a:t>Goal is to move discs from one tower to another tower</a:t>
            </a:r>
          </a:p>
          <a:p>
            <a:pPr lvl="1"/>
            <a:r>
              <a:rPr lang="en-US" dirty="0" smtClean="0"/>
              <a:t>Move only one disk at a time</a:t>
            </a:r>
          </a:p>
          <a:p>
            <a:pPr lvl="1"/>
            <a:r>
              <a:rPr lang="en-US" dirty="0" smtClean="0"/>
              <a:t>Can not move bigger disk on top of smaller disk</a:t>
            </a:r>
          </a:p>
          <a:p>
            <a:r>
              <a:rPr lang="en-US" dirty="0" smtClean="0"/>
              <a:t>Here’s </a:t>
            </a:r>
            <a:r>
              <a:rPr lang="en-US" dirty="0"/>
              <a:t>the </a:t>
            </a:r>
            <a:r>
              <a:rPr lang="en-US" dirty="0" smtClean="0"/>
              <a:t>Solution</a:t>
            </a:r>
          </a:p>
          <a:p>
            <a:pPr lvl="1"/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en.wikipedia.org/wiki/File:Tower_of_Hanoi_4.gif</a:t>
            </a:r>
            <a:r>
              <a:rPr lang="en-US" sz="20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3074" name="Picture 2" descr="http://upload.wikimedia.org/wikipedia/commons/thumb/0/07/Tower_of_Hanoi.jpeg/300px-Tower_of_Hanoi.jpe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776" y="1371600"/>
            <a:ext cx="2857500" cy="125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084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Learning Objectives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 smtClean="0"/>
              <a:t>Recursion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Understand how functions can invoke themselves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 smtClean="0"/>
              <a:t>New programming control structure and design model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2-</a:t>
            </a:r>
            <a:fld id="{7B611C6C-BAF1-4050-B4C9-8371205B29EF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Tower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an even number of disks:</a:t>
            </a:r>
          </a:p>
          <a:p>
            <a:pPr lvl="1"/>
            <a:r>
              <a:rPr lang="en-US" dirty="0"/>
              <a:t>make the legal move between pegs A and B </a:t>
            </a:r>
          </a:p>
          <a:p>
            <a:pPr lvl="1"/>
            <a:r>
              <a:rPr lang="en-US" dirty="0"/>
              <a:t>make the legal move between pegs A and C </a:t>
            </a:r>
          </a:p>
          <a:p>
            <a:pPr lvl="1"/>
            <a:r>
              <a:rPr lang="en-US" dirty="0"/>
              <a:t>make the legal move between pegs B and C </a:t>
            </a:r>
          </a:p>
          <a:p>
            <a:pPr lvl="1"/>
            <a:r>
              <a:rPr lang="en-US" dirty="0"/>
              <a:t>repeat until complete </a:t>
            </a:r>
          </a:p>
          <a:p>
            <a:r>
              <a:rPr lang="en-US" dirty="0"/>
              <a:t>For an odd number of disks:</a:t>
            </a:r>
          </a:p>
          <a:p>
            <a:pPr lvl="1"/>
            <a:r>
              <a:rPr lang="en-US" dirty="0"/>
              <a:t>make the legal move between pegs A and C </a:t>
            </a:r>
          </a:p>
          <a:p>
            <a:pPr lvl="1"/>
            <a:r>
              <a:rPr lang="en-US" dirty="0"/>
              <a:t>make the legal move between pegs A and B </a:t>
            </a:r>
          </a:p>
          <a:p>
            <a:pPr lvl="1"/>
            <a:r>
              <a:rPr lang="en-US" dirty="0"/>
              <a:t>make the legal move between pegs B and C </a:t>
            </a:r>
          </a:p>
          <a:p>
            <a:pPr lvl="1"/>
            <a:r>
              <a:rPr lang="en-US" dirty="0"/>
              <a:t>repeat until complete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2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Tower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12837"/>
            <a:ext cx="8229600" cy="4525963"/>
          </a:xfrm>
        </p:spPr>
        <p:txBody>
          <a:bodyPr/>
          <a:lstStyle/>
          <a:p>
            <a:r>
              <a:rPr lang="en-US" sz="2800" dirty="0" err="1" smtClean="0"/>
              <a:t>Pseudocode</a:t>
            </a:r>
            <a:endParaRPr lang="en-US" sz="2800" dirty="0" smtClean="0"/>
          </a:p>
          <a:p>
            <a:pPr marL="457200" lvl="1" indent="0">
              <a:buNone/>
            </a:pPr>
            <a:r>
              <a:rPr lang="en-US" sz="2000" b="1" dirty="0"/>
              <a:t>function</a:t>
            </a:r>
            <a:r>
              <a:rPr lang="en-US" sz="2000" dirty="0"/>
              <a:t> </a:t>
            </a:r>
            <a:r>
              <a:rPr lang="en-US" sz="2000" dirty="0" err="1"/>
              <a:t>hanoi</a:t>
            </a:r>
            <a:r>
              <a:rPr lang="en-US" sz="2000" dirty="0"/>
              <a:t> is:</a:t>
            </a:r>
            <a:br>
              <a:rPr lang="en-US" sz="2000" dirty="0"/>
            </a:br>
            <a:r>
              <a:rPr lang="en-US" sz="2000" b="1" dirty="0"/>
              <a:t>input</a:t>
            </a:r>
            <a:r>
              <a:rPr lang="en-US" sz="2000" dirty="0"/>
              <a:t>: integer </a:t>
            </a:r>
            <a:r>
              <a:rPr lang="en-US" sz="2000" i="1" dirty="0"/>
              <a:t>n</a:t>
            </a:r>
            <a:r>
              <a:rPr lang="en-US" sz="2000" dirty="0"/>
              <a:t>, such that </a:t>
            </a:r>
            <a:r>
              <a:rPr lang="en-US" sz="2000" i="1" dirty="0"/>
              <a:t>n</a:t>
            </a:r>
            <a:r>
              <a:rPr lang="en-US" sz="2000" dirty="0"/>
              <a:t> &gt;= </a:t>
            </a:r>
            <a:r>
              <a:rPr lang="en-US" sz="2000" i="1" dirty="0"/>
              <a:t>1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1. </a:t>
            </a:r>
            <a:r>
              <a:rPr lang="en-US" sz="2000" b="1" dirty="0"/>
              <a:t>if</a:t>
            </a:r>
            <a:r>
              <a:rPr lang="en-US" sz="2000" dirty="0"/>
              <a:t> n is 1 </a:t>
            </a:r>
            <a:r>
              <a:rPr lang="en-US" sz="2000" b="1" dirty="0"/>
              <a:t>then return</a:t>
            </a:r>
            <a:r>
              <a:rPr lang="en-US" sz="2000" dirty="0"/>
              <a:t> 1 </a:t>
            </a:r>
            <a:br>
              <a:rPr lang="en-US" sz="2000" dirty="0"/>
            </a:br>
            <a:r>
              <a:rPr lang="en-US" sz="2000" dirty="0"/>
              <a:t>2. </a:t>
            </a:r>
            <a:r>
              <a:rPr lang="en-US" sz="2000" b="1" dirty="0"/>
              <a:t>return</a:t>
            </a:r>
            <a:r>
              <a:rPr lang="en-US" sz="2000" dirty="0"/>
              <a:t> [2 * [</a:t>
            </a:r>
            <a:r>
              <a:rPr lang="en-US" sz="2000" b="1" dirty="0"/>
              <a:t>call</a:t>
            </a:r>
            <a:r>
              <a:rPr lang="en-US" sz="2000" dirty="0"/>
              <a:t> </a:t>
            </a:r>
            <a:r>
              <a:rPr lang="en-US" sz="2000" dirty="0" err="1"/>
              <a:t>hanoi</a:t>
            </a:r>
            <a:r>
              <a:rPr lang="en-US" sz="2000" dirty="0"/>
              <a:t>(n-1)] + 1] </a:t>
            </a:r>
            <a:br>
              <a:rPr lang="en-US" sz="2000" dirty="0"/>
            </a:br>
            <a:r>
              <a:rPr lang="en-US" sz="2000" b="1" dirty="0"/>
              <a:t>end</a:t>
            </a:r>
            <a:r>
              <a:rPr lang="en-US" sz="2000" dirty="0"/>
              <a:t> </a:t>
            </a:r>
            <a:r>
              <a:rPr lang="en-US" sz="2000" dirty="0" err="1"/>
              <a:t>hanoi</a:t>
            </a:r>
            <a:r>
              <a:rPr lang="en-US" sz="2000" dirty="0"/>
              <a:t> </a:t>
            </a:r>
            <a:endParaRPr lang="en-US" sz="2000" dirty="0" smtClean="0"/>
          </a:p>
          <a:p>
            <a:r>
              <a:rPr lang="en-US" sz="2800" dirty="0" smtClean="0"/>
              <a:t>Steps</a:t>
            </a:r>
          </a:p>
          <a:p>
            <a:pPr lvl="1"/>
            <a:r>
              <a:rPr lang="en-US" sz="2400" dirty="0" smtClean="0"/>
              <a:t>Function prototype : </a:t>
            </a:r>
            <a:r>
              <a:rPr lang="en-US" sz="2400" dirty="0"/>
              <a:t>void tower(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 smtClean="0"/>
              <a:t>n,char</a:t>
            </a:r>
            <a:r>
              <a:rPr lang="en-US" sz="2400" dirty="0" smtClean="0"/>
              <a:t> </a:t>
            </a:r>
            <a:r>
              <a:rPr lang="en-US" sz="2400" dirty="0" err="1"/>
              <a:t>from,char</a:t>
            </a:r>
            <a:r>
              <a:rPr lang="en-US" sz="2400" dirty="0"/>
              <a:t> </a:t>
            </a:r>
            <a:r>
              <a:rPr lang="en-US" sz="2400" dirty="0" err="1"/>
              <a:t>aux,char</a:t>
            </a:r>
            <a:r>
              <a:rPr lang="en-US" sz="2400" dirty="0"/>
              <a:t> to</a:t>
            </a:r>
            <a:r>
              <a:rPr lang="en-US" sz="2400" dirty="0" smtClean="0"/>
              <a:t>);</a:t>
            </a:r>
          </a:p>
          <a:p>
            <a:pPr lvl="2"/>
            <a:r>
              <a:rPr lang="en-US" sz="1800" dirty="0" smtClean="0"/>
              <a:t>Base case : if (n == 1)</a:t>
            </a:r>
          </a:p>
          <a:p>
            <a:pPr lvl="3"/>
            <a:r>
              <a:rPr lang="en-US" sz="1600" dirty="0" smtClean="0"/>
              <a:t>Print </a:t>
            </a:r>
            <a:r>
              <a:rPr lang="en-US" sz="1600" dirty="0"/>
              <a:t>"\t\</a:t>
            </a:r>
            <a:r>
              <a:rPr lang="en-US" sz="1600" dirty="0" err="1"/>
              <a:t>tMove</a:t>
            </a:r>
            <a:r>
              <a:rPr lang="en-US" sz="1600" dirty="0"/>
              <a:t> disc 1 from "&lt;&lt;from&lt;&lt;" to "&lt;&lt;</a:t>
            </a:r>
            <a:r>
              <a:rPr lang="en-US" sz="1600" dirty="0" smtClean="0"/>
              <a:t>to</a:t>
            </a:r>
          </a:p>
          <a:p>
            <a:pPr lvl="2"/>
            <a:r>
              <a:rPr lang="en-US" sz="1800" dirty="0" smtClean="0"/>
              <a:t>Otherwise, call tower twice but switch </a:t>
            </a:r>
            <a:r>
              <a:rPr lang="en-US" sz="1800" b="1" dirty="0" smtClean="0"/>
              <a:t>from, aux, to</a:t>
            </a:r>
            <a:r>
              <a:rPr lang="en-US" sz="1800" dirty="0" smtClean="0"/>
              <a:t> in each call</a:t>
            </a:r>
          </a:p>
          <a:p>
            <a:pPr lvl="3"/>
            <a:r>
              <a:rPr lang="en-US" sz="1400" dirty="0" smtClean="0"/>
              <a:t>Print out the move between the calls</a:t>
            </a:r>
            <a:endParaRPr lang="en-US" sz="1400" dirty="0"/>
          </a:p>
          <a:p>
            <a:pPr lvl="1"/>
            <a:r>
              <a:rPr lang="en-US" sz="2400" dirty="0" smtClean="0"/>
              <a:t>Main program</a:t>
            </a:r>
          </a:p>
          <a:p>
            <a:pPr lvl="2"/>
            <a:r>
              <a:rPr lang="en-US" sz="1800" dirty="0" smtClean="0"/>
              <a:t>Prompt user for number of discs</a:t>
            </a:r>
          </a:p>
          <a:p>
            <a:pPr lvl="2"/>
            <a:r>
              <a:rPr lang="en-US" sz="1800" dirty="0" smtClean="0"/>
              <a:t>Initial call is tower(</a:t>
            </a:r>
            <a:r>
              <a:rPr lang="en-US" sz="1800" dirty="0" err="1" smtClean="0"/>
              <a:t>num</a:t>
            </a:r>
            <a:r>
              <a:rPr lang="en-US" sz="1800" dirty="0" smtClean="0"/>
              <a:t>,</a:t>
            </a:r>
            <a:r>
              <a:rPr lang="en-US" sz="1800" dirty="0"/>
              <a:t>'A','B','C');</a:t>
            </a:r>
            <a:endParaRPr lang="en-US" sz="1800" dirty="0" smtClean="0"/>
          </a:p>
          <a:p>
            <a:pPr lvl="1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32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</a:p>
          <a:p>
            <a:pPr lvl="1"/>
            <a:r>
              <a:rPr lang="en-US" dirty="0" smtClean="0"/>
              <a:t>Just as confusing as the movie Inception!</a:t>
            </a:r>
          </a:p>
          <a:p>
            <a:pPr lvl="1"/>
            <a:r>
              <a:rPr lang="en-US" dirty="0" smtClean="0"/>
              <a:t>Powerful programming model</a:t>
            </a:r>
          </a:p>
          <a:p>
            <a:pPr lvl="1"/>
            <a:r>
              <a:rPr lang="en-US" dirty="0" smtClean="0"/>
              <a:t>Can be expensive from a RAM memory usage.</a:t>
            </a:r>
          </a:p>
          <a:p>
            <a:r>
              <a:rPr lang="en-US" dirty="0"/>
              <a:t>The Inception Kick</a:t>
            </a:r>
          </a:p>
          <a:p>
            <a:pPr lvl="1"/>
            <a:r>
              <a:rPr lang="en-US" dirty="0">
                <a:hlinkClick r:id="rId2"/>
              </a:rPr>
              <a:t>http://www.youtube.com/watch?v=3A1pIRXPCL8</a:t>
            </a:r>
            <a:r>
              <a:rPr lang="en-US" dirty="0"/>
              <a:t> 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77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Care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the power of Recursive programming!</a:t>
            </a:r>
          </a:p>
          <a:p>
            <a:r>
              <a:rPr lang="en-US" dirty="0" smtClean="0"/>
              <a:t>Introduction to algorithm design</a:t>
            </a:r>
          </a:p>
          <a:p>
            <a:r>
              <a:rPr lang="en-US" dirty="0" smtClean="0"/>
              <a:t>Solve common programming problems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1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Dream within a Dream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Inception Trailer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www.youtube.com/watch?v=66TuSJo4dZM</a:t>
            </a:r>
            <a:r>
              <a:rPr lang="en-US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10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– Simply Explained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dirty="0" smtClean="0"/>
              <a:t>Function Calls itself</a:t>
            </a:r>
          </a:p>
          <a:p>
            <a:pPr marL="457200" lvl="1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myRecursive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 </a:t>
            </a:r>
            <a:r>
              <a:rPr lang="en-US" dirty="0" err="1" smtClean="0"/>
              <a:t>testValue</a:t>
            </a:r>
            <a:r>
              <a:rPr lang="en-US" dirty="0" smtClean="0"/>
              <a:t>) {</a:t>
            </a:r>
          </a:p>
          <a:p>
            <a:pPr marL="914400" lvl="2" indent="0">
              <a:buNone/>
            </a:pPr>
            <a:r>
              <a:rPr lang="en-US" dirty="0" smtClean="0"/>
              <a:t>If (</a:t>
            </a:r>
            <a:r>
              <a:rPr lang="en-US" dirty="0" err="1" smtClean="0"/>
              <a:t>testValue</a:t>
            </a:r>
            <a:r>
              <a:rPr lang="en-US" dirty="0" smtClean="0"/>
              <a:t> == 0)</a:t>
            </a:r>
          </a:p>
          <a:p>
            <a:pPr marL="1371600" lvl="3" indent="0">
              <a:buNone/>
            </a:pPr>
            <a:r>
              <a:rPr lang="en-US" dirty="0" smtClean="0"/>
              <a:t>Return something</a:t>
            </a:r>
          </a:p>
          <a:p>
            <a:pPr marL="914400" lvl="2" indent="0">
              <a:buNone/>
            </a:pPr>
            <a:r>
              <a:rPr lang="en-US" dirty="0" smtClean="0"/>
              <a:t>Do some calculation</a:t>
            </a:r>
          </a:p>
          <a:p>
            <a:pPr marL="914400" lvl="2" indent="0">
              <a:buNone/>
            </a:pPr>
            <a:r>
              <a:rPr lang="en-US" dirty="0" err="1" smtClean="0"/>
              <a:t>testValue</a:t>
            </a:r>
            <a:r>
              <a:rPr lang="en-US" dirty="0" smtClean="0"/>
              <a:t>--;</a:t>
            </a:r>
          </a:p>
          <a:p>
            <a:pPr marL="914400" lvl="2" indent="0">
              <a:buNone/>
            </a:pPr>
            <a:r>
              <a:rPr lang="en-US" dirty="0" smtClean="0"/>
              <a:t>return(</a:t>
            </a:r>
            <a:r>
              <a:rPr lang="en-US" dirty="0" err="1" smtClean="0"/>
              <a:t>myRecursive</a:t>
            </a:r>
            <a:r>
              <a:rPr lang="en-US" dirty="0" smtClean="0"/>
              <a:t>(</a:t>
            </a:r>
            <a:r>
              <a:rPr lang="en-US" dirty="0" err="1" smtClean="0"/>
              <a:t>testValue</a:t>
            </a:r>
            <a:r>
              <a:rPr lang="en-US" dirty="0" smtClean="0"/>
              <a:t>));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Factorial(n) = n*(n-1)*(n-2)*…*1</a:t>
            </a:r>
          </a:p>
          <a:p>
            <a:pPr lvl="1"/>
            <a:r>
              <a:rPr lang="en-US" dirty="0" smtClean="0"/>
              <a:t>Factorial(4) = 24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Rounded Rectangular Callout 4"/>
          <p:cNvSpPr/>
          <p:nvPr/>
        </p:nvSpPr>
        <p:spPr>
          <a:xfrm>
            <a:off x="6553200" y="2209800"/>
            <a:ext cx="2590800" cy="990600"/>
          </a:xfrm>
          <a:prstGeom prst="wedgeRoundRectCallout">
            <a:avLst>
              <a:gd name="adj1" fmla="val -151665"/>
              <a:gd name="adj2" fmla="val 20165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The test does not have to be zero. It can be any ending condition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6377152" y="4991100"/>
            <a:ext cx="2743200" cy="838200"/>
          </a:xfrm>
          <a:prstGeom prst="wedgeRoundRectCallout">
            <a:avLst>
              <a:gd name="adj1" fmla="val -140948"/>
              <a:gd name="adj2" fmla="val -86090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This is the </a:t>
            </a:r>
            <a:r>
              <a:rPr lang="en-US" b="1" dirty="0" smtClean="0"/>
              <a:t>recursive</a:t>
            </a:r>
            <a:r>
              <a:rPr lang="en-US" dirty="0" smtClean="0"/>
              <a:t> call!</a:t>
            </a:r>
          </a:p>
        </p:txBody>
      </p:sp>
    </p:spTree>
    <p:extLst>
      <p:ext uri="{BB962C8B-B14F-4D97-AF65-F5344CB8AC3E}">
        <p14:creationId xmlns:p14="http://schemas.microsoft.com/office/powerpoint/2010/main" val="350107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Factorial Revisited -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 &lt;&lt; “Enter a factorial amount”</a:t>
            </a:r>
          </a:p>
          <a:p>
            <a:pPr marL="0" indent="0">
              <a:buNone/>
            </a:pPr>
            <a:r>
              <a:rPr lang="en-US" dirty="0" err="1" smtClean="0"/>
              <a:t>Cin</a:t>
            </a:r>
            <a:r>
              <a:rPr lang="en-US" dirty="0" smtClean="0"/>
              <a:t> &gt;&gt; </a:t>
            </a:r>
            <a:r>
              <a:rPr lang="en-US" dirty="0" err="1" smtClean="0"/>
              <a:t>num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Fact = 1;</a:t>
            </a:r>
          </a:p>
          <a:p>
            <a:pPr marL="0" indent="0">
              <a:buNone/>
            </a:pPr>
            <a:r>
              <a:rPr lang="en-US" dirty="0" smtClean="0"/>
              <a:t>For (</a:t>
            </a:r>
            <a:r>
              <a:rPr lang="en-US" dirty="0" err="1" smtClean="0"/>
              <a:t>i</a:t>
            </a:r>
            <a:r>
              <a:rPr lang="en-US" dirty="0" smtClean="0"/>
              <a:t> = </a:t>
            </a:r>
            <a:r>
              <a:rPr lang="en-US" dirty="0" err="1" smtClean="0"/>
              <a:t>num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 &gt; 0; </a:t>
            </a:r>
            <a:r>
              <a:rPr lang="en-US" dirty="0" err="1" smtClean="0"/>
              <a:t>i</a:t>
            </a:r>
            <a:r>
              <a:rPr lang="en-US" dirty="0" smtClean="0"/>
              <a:t>--)</a:t>
            </a:r>
          </a:p>
          <a:p>
            <a:pPr marL="457200" lvl="1" indent="0">
              <a:buNone/>
            </a:pPr>
            <a:r>
              <a:rPr lang="en-US" dirty="0" smtClean="0"/>
              <a:t>Fact = fact *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65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Factorial Recursive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factorial(</a:t>
            </a:r>
            <a:r>
              <a:rPr lang="en-US" dirty="0" err="1"/>
              <a:t>int</a:t>
            </a:r>
            <a:r>
              <a:rPr lang="en-US" dirty="0"/>
              <a:t> n) 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 </a:t>
            </a:r>
            <a:r>
              <a:rPr lang="en-US" dirty="0"/>
              <a:t>(n == 0)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return </a:t>
            </a:r>
            <a:r>
              <a:rPr lang="en-US" dirty="0"/>
              <a:t>1</a:t>
            </a:r>
            <a:r>
              <a:rPr lang="en-US" dirty="0" smtClean="0"/>
              <a:t>;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else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return </a:t>
            </a:r>
            <a:r>
              <a:rPr lang="en-US" dirty="0"/>
              <a:t>(n * factorial(n-1</a:t>
            </a:r>
            <a:r>
              <a:rPr lang="en-US" dirty="0" smtClean="0"/>
              <a:t>));</a:t>
            </a:r>
          </a:p>
          <a:p>
            <a:pPr marL="0" indent="0">
              <a:buNone/>
            </a:pPr>
            <a:r>
              <a:rPr lang="en-US" dirty="0" smtClean="0"/>
              <a:t>}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Rounded Rectangular Callout 4"/>
          <p:cNvSpPr/>
          <p:nvPr/>
        </p:nvSpPr>
        <p:spPr>
          <a:xfrm>
            <a:off x="5867400" y="1219200"/>
            <a:ext cx="2971800" cy="1066800"/>
          </a:xfrm>
          <a:prstGeom prst="wedgeRoundRectCallout">
            <a:avLst>
              <a:gd name="adj1" fmla="val -128525"/>
              <a:gd name="adj2" fmla="val 68411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r>
              <a:rPr lang="en-US" dirty="0" smtClean="0"/>
              <a:t>Termination </a:t>
            </a:r>
            <a:r>
              <a:rPr lang="en-US" dirty="0"/>
              <a:t>condition (base case) 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2819400" y="5544207"/>
            <a:ext cx="2667000" cy="685800"/>
          </a:xfrm>
          <a:prstGeom prst="wedgeRoundRectCallout">
            <a:avLst>
              <a:gd name="adj1" fmla="val -6129"/>
              <a:gd name="adj2" fmla="val -214070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Combining Step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6553200" y="5334000"/>
            <a:ext cx="1981200" cy="896007"/>
          </a:xfrm>
          <a:prstGeom prst="wedgeRoundRectCallout">
            <a:avLst>
              <a:gd name="adj1" fmla="val -81830"/>
              <a:gd name="adj2" fmla="val -137241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Recursive call with changed argument</a:t>
            </a:r>
          </a:p>
        </p:txBody>
      </p:sp>
    </p:spTree>
    <p:extLst>
      <p:ext uri="{BB962C8B-B14F-4D97-AF65-F5344CB8AC3E}">
        <p14:creationId xmlns:p14="http://schemas.microsoft.com/office/powerpoint/2010/main" val="335195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Write Recursive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Identify the base case (the if statement)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Determined what this result should be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Define the call so as to make the problem smaller </a:t>
            </a:r>
            <a:r>
              <a:rPr lang="en-US" dirty="0" smtClean="0">
                <a:sym typeface="Wingdings" pitchFamily="2" charset="2"/>
              </a:rPr>
              <a:t> closer to the base case. (toughest part!)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1026" name="Picture 2" descr="http://www1.cse.wustl.edu/~ychen/131/Notes/Recursion/fact-flow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95800"/>
            <a:ext cx="9202756" cy="98107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TextBox 4"/>
          <p:cNvSpPr txBox="1"/>
          <p:nvPr/>
        </p:nvSpPr>
        <p:spPr>
          <a:xfrm>
            <a:off x="3048000" y="5943600"/>
            <a:ext cx="426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hlinkClick r:id="rId3"/>
              </a:rPr>
              <a:t>Interactive Animation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2434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95600"/>
            <a:ext cx="8229600" cy="3230563"/>
          </a:xfrm>
        </p:spPr>
        <p:txBody>
          <a:bodyPr/>
          <a:lstStyle/>
          <a:p>
            <a:r>
              <a:rPr lang="en-US" dirty="0" smtClean="0"/>
              <a:t>What is the base case  	__________</a:t>
            </a:r>
          </a:p>
          <a:p>
            <a:r>
              <a:rPr lang="en-US" dirty="0" smtClean="0"/>
              <a:t>What is the base result 	__________</a:t>
            </a:r>
          </a:p>
          <a:p>
            <a:r>
              <a:rPr lang="en-US" dirty="0" smtClean="0"/>
              <a:t>What is the function call	 __________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2050" name="Picture 2" descr=" \operatorname{fib}(n) =&#10; \begin{cases}&#10; 0 &amp; \mbox{if } n = 0 \\&#10; 1 &amp; \mbox{if } n = 1 \\&#10; \operatorname{fib}(n-1) + \operatorname{fib}(n-2) &amp; \mbox{if } n &gt;= 2  \\&#10; \end{cases}&#10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447800"/>
            <a:ext cx="5837464" cy="12870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50739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65000"/>
            <a:lumOff val="35000"/>
          </a:schemeClr>
        </a:solidFill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4137</TotalTime>
  <Words>600</Words>
  <Application>Microsoft Office PowerPoint</Application>
  <PresentationFormat>On-screen Show (4:3)</PresentationFormat>
  <Paragraphs>158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Wingdings</vt:lpstr>
      <vt:lpstr>Office Theme</vt:lpstr>
      <vt:lpstr>COMP 51  Week Fourteen</vt:lpstr>
      <vt:lpstr>Learning Objectives</vt:lpstr>
      <vt:lpstr>Why Do We Care</vt:lpstr>
      <vt:lpstr>To Dream within a Dream</vt:lpstr>
      <vt:lpstr>Recursion – Simply Explained</vt:lpstr>
      <vt:lpstr>Factorial Revisited - Loop</vt:lpstr>
      <vt:lpstr>Factorial Recursive Solution</vt:lpstr>
      <vt:lpstr>Steps to Write Recursive Functions</vt:lpstr>
      <vt:lpstr>Fibonacci Example</vt:lpstr>
      <vt:lpstr>Recursion Location</vt:lpstr>
      <vt:lpstr>Permutation Problems Very Common Programming Issue</vt:lpstr>
      <vt:lpstr>Subset Problems Another Common Pattern</vt:lpstr>
      <vt:lpstr>Subset Recursive Code</vt:lpstr>
      <vt:lpstr>Fractal Graphics Sierpinski Triangle – Recursion Example</vt:lpstr>
      <vt:lpstr>Final Fractal Graphic</vt:lpstr>
      <vt:lpstr>Recursion Processing Sequence</vt:lpstr>
      <vt:lpstr>Other Fractal Examples</vt:lpstr>
      <vt:lpstr>Backtracking Pseudocode</vt:lpstr>
      <vt:lpstr>Tower of Hanoi Classic Recursive Solution</vt:lpstr>
      <vt:lpstr>Iterative Tower Solution</vt:lpstr>
      <vt:lpstr>Tower Practice</vt:lpstr>
      <vt:lpstr>Key Takeaways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mcanniff@pacific.edu</dc:creator>
  <cp:lastModifiedBy>Mike Canniff</cp:lastModifiedBy>
  <cp:revision>70</cp:revision>
  <dcterms:created xsi:type="dcterms:W3CDTF">2006-08-16T00:00:00Z</dcterms:created>
  <dcterms:modified xsi:type="dcterms:W3CDTF">2015-04-29T03:36:39Z</dcterms:modified>
</cp:coreProperties>
</file>