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43"/>
  </p:notesMasterIdLst>
  <p:sldIdLst>
    <p:sldId id="256" r:id="rId5"/>
    <p:sldId id="257" r:id="rId6"/>
    <p:sldId id="268" r:id="rId7"/>
    <p:sldId id="350" r:id="rId8"/>
    <p:sldId id="379" r:id="rId9"/>
    <p:sldId id="380" r:id="rId10"/>
    <p:sldId id="381" r:id="rId11"/>
    <p:sldId id="321" r:id="rId12"/>
    <p:sldId id="367" r:id="rId13"/>
    <p:sldId id="368" r:id="rId14"/>
    <p:sldId id="323" r:id="rId15"/>
    <p:sldId id="324" r:id="rId16"/>
    <p:sldId id="354" r:id="rId17"/>
    <p:sldId id="358" r:id="rId18"/>
    <p:sldId id="359" r:id="rId19"/>
    <p:sldId id="361" r:id="rId20"/>
    <p:sldId id="362" r:id="rId21"/>
    <p:sldId id="371" r:id="rId22"/>
    <p:sldId id="325" r:id="rId23"/>
    <p:sldId id="326" r:id="rId24"/>
    <p:sldId id="373" r:id="rId25"/>
    <p:sldId id="329" r:id="rId26"/>
    <p:sldId id="331" r:id="rId27"/>
    <p:sldId id="375" r:id="rId28"/>
    <p:sldId id="334" r:id="rId29"/>
    <p:sldId id="335" r:id="rId30"/>
    <p:sldId id="336" r:id="rId31"/>
    <p:sldId id="338" r:id="rId32"/>
    <p:sldId id="377" r:id="rId33"/>
    <p:sldId id="340" r:id="rId34"/>
    <p:sldId id="376" r:id="rId35"/>
    <p:sldId id="372" r:id="rId36"/>
    <p:sldId id="342" r:id="rId37"/>
    <p:sldId id="370" r:id="rId38"/>
    <p:sldId id="343" r:id="rId39"/>
    <p:sldId id="347" r:id="rId40"/>
    <p:sldId id="319" r:id="rId41"/>
    <p:sldId id="36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89783" autoAdjust="0"/>
  </p:normalViewPr>
  <p:slideViewPr>
    <p:cSldViewPr snapToGrid="0">
      <p:cViewPr varScale="1">
        <p:scale>
          <a:sx n="76" d="100"/>
          <a:sy n="76" d="100"/>
        </p:scale>
        <p:origin x="86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76EE9-29FC-4496-8154-F125A9AC4A3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32445F-42CC-4F2F-A81D-E281C8DB07E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Data Structures</a:t>
          </a:r>
          <a:endParaRPr lang="en-US" dirty="0"/>
        </a:p>
      </dgm:t>
    </dgm:pt>
    <dgm:pt modelId="{4FAD380D-E9FA-4086-8A3A-594090EF32AC}" type="parTrans" cxnId="{0F5B067B-876C-4E1B-AF7B-B7B17EDAF3FA}">
      <dgm:prSet/>
      <dgm:spPr/>
      <dgm:t>
        <a:bodyPr/>
        <a:lstStyle/>
        <a:p>
          <a:endParaRPr lang="en-US"/>
        </a:p>
      </dgm:t>
    </dgm:pt>
    <dgm:pt modelId="{8E22E07B-7E7D-457B-AEA6-3925438EFEE6}" type="sibTrans" cxnId="{0F5B067B-876C-4E1B-AF7B-B7B17EDAF3FA}">
      <dgm:prSet/>
      <dgm:spPr/>
      <dgm:t>
        <a:bodyPr/>
        <a:lstStyle/>
        <a:p>
          <a:endParaRPr lang="en-US"/>
        </a:p>
      </dgm:t>
    </dgm:pt>
    <dgm:pt modelId="{056C8A95-7419-4DE4-ACB5-A03F92F90374}">
      <dgm:prSet phldrT="[Text]"/>
      <dgm:spPr/>
      <dgm:t>
        <a:bodyPr/>
        <a:lstStyle/>
        <a:p>
          <a:r>
            <a:rPr lang="en-US" dirty="0" smtClean="0"/>
            <a:t>Linear</a:t>
          </a:r>
          <a:endParaRPr lang="en-US" dirty="0"/>
        </a:p>
      </dgm:t>
    </dgm:pt>
    <dgm:pt modelId="{1FF66459-0A90-4DAA-85B8-72A4A25BD4E7}" type="parTrans" cxnId="{E227C657-CBC5-42B4-AA67-E362AE7D1854}">
      <dgm:prSet/>
      <dgm:spPr/>
      <dgm:t>
        <a:bodyPr/>
        <a:lstStyle/>
        <a:p>
          <a:endParaRPr lang="en-US"/>
        </a:p>
      </dgm:t>
    </dgm:pt>
    <dgm:pt modelId="{4BACD445-00C0-4F5C-AC41-D9E751CB5C92}" type="sibTrans" cxnId="{E227C657-CBC5-42B4-AA67-E362AE7D1854}">
      <dgm:prSet/>
      <dgm:spPr/>
      <dgm:t>
        <a:bodyPr/>
        <a:lstStyle/>
        <a:p>
          <a:endParaRPr lang="en-US"/>
        </a:p>
      </dgm:t>
    </dgm:pt>
    <dgm:pt modelId="{C5A626E6-EAA3-40BB-AB36-190A29591D4D}">
      <dgm:prSet phldrT="[Text]"/>
      <dgm:spPr/>
      <dgm:t>
        <a:bodyPr/>
        <a:lstStyle/>
        <a:p>
          <a:r>
            <a:rPr lang="en-US" dirty="0" smtClean="0"/>
            <a:t>Direct Access</a:t>
          </a:r>
          <a:endParaRPr lang="en-US" dirty="0"/>
        </a:p>
      </dgm:t>
    </dgm:pt>
    <dgm:pt modelId="{B0B2F521-894B-48B5-81D2-FFA404DAD89D}" type="parTrans" cxnId="{C0D036A7-5AB0-4A92-A6B9-3CA1591EB319}">
      <dgm:prSet/>
      <dgm:spPr/>
      <dgm:t>
        <a:bodyPr/>
        <a:lstStyle/>
        <a:p>
          <a:endParaRPr lang="en-US"/>
        </a:p>
      </dgm:t>
    </dgm:pt>
    <dgm:pt modelId="{05CF6180-C1CB-4255-B1EE-46AC85899584}" type="sibTrans" cxnId="{C0D036A7-5AB0-4A92-A6B9-3CA1591EB319}">
      <dgm:prSet/>
      <dgm:spPr/>
      <dgm:t>
        <a:bodyPr/>
        <a:lstStyle/>
        <a:p>
          <a:endParaRPr lang="en-US"/>
        </a:p>
      </dgm:t>
    </dgm:pt>
    <dgm:pt modelId="{D6310FB1-5FD1-4317-BE2C-EB235B09869A}">
      <dgm:prSet phldrT="[Text]"/>
      <dgm:spPr/>
      <dgm:t>
        <a:bodyPr/>
        <a:lstStyle/>
        <a:p>
          <a:r>
            <a:rPr lang="en-US" dirty="0" smtClean="0"/>
            <a:t>Sequential Access</a:t>
          </a:r>
          <a:endParaRPr lang="en-US" dirty="0"/>
        </a:p>
      </dgm:t>
    </dgm:pt>
    <dgm:pt modelId="{C6256356-F0DA-486C-9024-E270BEB64DDB}" type="parTrans" cxnId="{ED065548-0781-448B-94F7-406F1D1643F0}">
      <dgm:prSet/>
      <dgm:spPr/>
      <dgm:t>
        <a:bodyPr/>
        <a:lstStyle/>
        <a:p>
          <a:endParaRPr lang="en-US"/>
        </a:p>
      </dgm:t>
    </dgm:pt>
    <dgm:pt modelId="{4F6E13FB-64A1-4678-AECA-A7B61019C235}" type="sibTrans" cxnId="{ED065548-0781-448B-94F7-406F1D1643F0}">
      <dgm:prSet/>
      <dgm:spPr/>
      <dgm:t>
        <a:bodyPr/>
        <a:lstStyle/>
        <a:p>
          <a:endParaRPr lang="en-US"/>
        </a:p>
      </dgm:t>
    </dgm:pt>
    <dgm:pt modelId="{44328625-F578-4732-BB6D-BB43DA4D1E88}">
      <dgm:prSet phldrT="[Text]"/>
      <dgm:spPr/>
      <dgm:t>
        <a:bodyPr/>
        <a:lstStyle/>
        <a:p>
          <a:r>
            <a:rPr lang="en-US" dirty="0" smtClean="0"/>
            <a:t>Nonlinear</a:t>
          </a:r>
          <a:endParaRPr lang="en-US" dirty="0"/>
        </a:p>
      </dgm:t>
    </dgm:pt>
    <dgm:pt modelId="{1431A0B2-3282-4AC1-B9B2-D69AEAFAB6F8}" type="parTrans" cxnId="{4B789751-0C7D-433E-8F51-AE0B647B4FF6}">
      <dgm:prSet/>
      <dgm:spPr/>
      <dgm:t>
        <a:bodyPr/>
        <a:lstStyle/>
        <a:p>
          <a:endParaRPr lang="en-US"/>
        </a:p>
      </dgm:t>
    </dgm:pt>
    <dgm:pt modelId="{9619AE2F-0C91-4C77-89CA-42B1A775F0D1}" type="sibTrans" cxnId="{4B789751-0C7D-433E-8F51-AE0B647B4FF6}">
      <dgm:prSet/>
      <dgm:spPr/>
      <dgm:t>
        <a:bodyPr/>
        <a:lstStyle/>
        <a:p>
          <a:endParaRPr lang="en-US"/>
        </a:p>
      </dgm:t>
    </dgm:pt>
    <dgm:pt modelId="{8E88013E-A282-405C-90E6-9830FC39B9E7}">
      <dgm:prSet phldrT="[Text]"/>
      <dgm:spPr/>
      <dgm:t>
        <a:bodyPr/>
        <a:lstStyle/>
        <a:p>
          <a:r>
            <a:rPr lang="en-US" dirty="0" smtClean="0"/>
            <a:t>Hierarchical</a:t>
          </a:r>
          <a:endParaRPr lang="en-US" dirty="0"/>
        </a:p>
      </dgm:t>
    </dgm:pt>
    <dgm:pt modelId="{93D0FCC7-E359-4C7B-B349-19334CDC1BFB}" type="parTrans" cxnId="{07BD6EDA-1C52-4AF7-AC6B-27D86F2D45F1}">
      <dgm:prSet/>
      <dgm:spPr/>
      <dgm:t>
        <a:bodyPr/>
        <a:lstStyle/>
        <a:p>
          <a:endParaRPr lang="en-US"/>
        </a:p>
      </dgm:t>
    </dgm:pt>
    <dgm:pt modelId="{0BECDC2E-F3D9-47E6-A16F-4DE5D4DC7B52}" type="sibTrans" cxnId="{07BD6EDA-1C52-4AF7-AC6B-27D86F2D45F1}">
      <dgm:prSet/>
      <dgm:spPr/>
      <dgm:t>
        <a:bodyPr/>
        <a:lstStyle/>
        <a:p>
          <a:endParaRPr lang="en-US"/>
        </a:p>
      </dgm:t>
    </dgm:pt>
    <dgm:pt modelId="{4B04C254-30B9-4CC1-BA95-5FDDE438DA69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BBE087C0-EB9E-45AC-B2DC-5E1FB9A6973F}" type="parTrans" cxnId="{763AA6F6-67B5-45A9-92F8-13ECDBADD0A1}">
      <dgm:prSet/>
      <dgm:spPr/>
      <dgm:t>
        <a:bodyPr/>
        <a:lstStyle/>
        <a:p>
          <a:endParaRPr lang="en-US"/>
        </a:p>
      </dgm:t>
    </dgm:pt>
    <dgm:pt modelId="{C6AFAD4A-7668-45CA-84E6-FA8A7E95B9A4}" type="sibTrans" cxnId="{763AA6F6-67B5-45A9-92F8-13ECDBADD0A1}">
      <dgm:prSet/>
      <dgm:spPr/>
      <dgm:t>
        <a:bodyPr/>
        <a:lstStyle/>
        <a:p>
          <a:endParaRPr lang="en-US"/>
        </a:p>
      </dgm:t>
    </dgm:pt>
    <dgm:pt modelId="{2A096F55-5A3C-49E7-A75F-890B38575893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0CF04F40-C8D5-48B5-B8C6-FFD0F9D3EC1A}" type="parTrans" cxnId="{5190AE52-4D3C-4E02-9867-C187DEC43839}">
      <dgm:prSet/>
      <dgm:spPr/>
      <dgm:t>
        <a:bodyPr/>
        <a:lstStyle/>
        <a:p>
          <a:endParaRPr lang="en-US"/>
        </a:p>
      </dgm:t>
    </dgm:pt>
    <dgm:pt modelId="{B756FAC8-E67B-47EA-84DA-2FC658616594}" type="sibTrans" cxnId="{5190AE52-4D3C-4E02-9867-C187DEC43839}">
      <dgm:prSet/>
      <dgm:spPr/>
      <dgm:t>
        <a:bodyPr/>
        <a:lstStyle/>
        <a:p>
          <a:endParaRPr lang="en-US"/>
        </a:p>
      </dgm:t>
    </dgm:pt>
    <dgm:pt modelId="{D62BBB62-7623-4DF1-90A6-95659F2FF246}">
      <dgm:prSet phldrT="[Text]"/>
      <dgm:spPr/>
      <dgm:t>
        <a:bodyPr/>
        <a:lstStyle/>
        <a:p>
          <a:r>
            <a:rPr lang="en-US" dirty="0" smtClean="0"/>
            <a:t>Stack</a:t>
          </a:r>
          <a:endParaRPr lang="en-US" dirty="0"/>
        </a:p>
      </dgm:t>
    </dgm:pt>
    <dgm:pt modelId="{AAFF8EE8-9496-44C1-BD2F-F713DA52537C}" type="parTrans" cxnId="{EBB83271-C63C-4BD0-91F6-CBBFF9E7AC72}">
      <dgm:prSet/>
      <dgm:spPr/>
      <dgm:t>
        <a:bodyPr/>
        <a:lstStyle/>
        <a:p>
          <a:endParaRPr lang="en-US"/>
        </a:p>
      </dgm:t>
    </dgm:pt>
    <dgm:pt modelId="{1F7877E0-C849-488E-8EF7-0F1F08B20E04}" type="sibTrans" cxnId="{EBB83271-C63C-4BD0-91F6-CBBFF9E7AC72}">
      <dgm:prSet/>
      <dgm:spPr/>
      <dgm:t>
        <a:bodyPr/>
        <a:lstStyle/>
        <a:p>
          <a:endParaRPr lang="en-US"/>
        </a:p>
      </dgm:t>
    </dgm:pt>
    <dgm:pt modelId="{25E9B981-F27E-4094-808B-63AD68C766CF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E390398D-557F-4CCF-8BED-21F912FCD711}" type="parTrans" cxnId="{4A0C38B6-6D8B-49C3-9C0A-F1492266C537}">
      <dgm:prSet/>
      <dgm:spPr/>
      <dgm:t>
        <a:bodyPr/>
        <a:lstStyle/>
        <a:p>
          <a:endParaRPr lang="en-US"/>
        </a:p>
      </dgm:t>
    </dgm:pt>
    <dgm:pt modelId="{9F99689C-76E5-4E29-BC5D-649BA32532F4}" type="sibTrans" cxnId="{4A0C38B6-6D8B-49C3-9C0A-F1492266C537}">
      <dgm:prSet/>
      <dgm:spPr/>
      <dgm:t>
        <a:bodyPr/>
        <a:lstStyle/>
        <a:p>
          <a:endParaRPr lang="en-US"/>
        </a:p>
      </dgm:t>
    </dgm:pt>
    <dgm:pt modelId="{109CFD70-15A2-4FEB-89C3-E9E3F5CAFE5C}">
      <dgm:prSet phldrT="[Text]"/>
      <dgm:spPr/>
      <dgm:t>
        <a:bodyPr/>
        <a:lstStyle/>
        <a:p>
          <a:r>
            <a:rPr lang="en-US" dirty="0" err="1" smtClean="0"/>
            <a:t>Hashtable</a:t>
          </a:r>
          <a:endParaRPr lang="en-US" dirty="0"/>
        </a:p>
      </dgm:t>
    </dgm:pt>
    <dgm:pt modelId="{5166AC53-C42C-4EB4-B566-FF0C15F3A0C0}" type="parTrans" cxnId="{8174F99B-407B-41EA-89C8-3A2D7E2BBF2C}">
      <dgm:prSet/>
      <dgm:spPr/>
      <dgm:t>
        <a:bodyPr/>
        <a:lstStyle/>
        <a:p>
          <a:endParaRPr lang="en-US"/>
        </a:p>
      </dgm:t>
    </dgm:pt>
    <dgm:pt modelId="{65F4F24E-17AE-4D3E-A503-60AFCDB6FFE7}" type="sibTrans" cxnId="{8174F99B-407B-41EA-89C8-3A2D7E2BBF2C}">
      <dgm:prSet/>
      <dgm:spPr/>
      <dgm:t>
        <a:bodyPr/>
        <a:lstStyle/>
        <a:p>
          <a:endParaRPr lang="en-US"/>
        </a:p>
      </dgm:t>
    </dgm:pt>
    <dgm:pt modelId="{8ED8040B-267E-4604-A24E-913640182B77}">
      <dgm:prSet phldrT="[Text]"/>
      <dgm:spPr/>
      <dgm:t>
        <a:bodyPr/>
        <a:lstStyle/>
        <a:p>
          <a:r>
            <a:rPr lang="en-US" dirty="0" smtClean="0"/>
            <a:t>Tree</a:t>
          </a:r>
          <a:endParaRPr lang="en-US" dirty="0"/>
        </a:p>
      </dgm:t>
    </dgm:pt>
    <dgm:pt modelId="{2B6BD53C-EC58-49CA-ADDD-71E7BB69B3B6}" type="parTrans" cxnId="{7E929516-A665-425F-B9BB-0F1D54AF8A35}">
      <dgm:prSet/>
      <dgm:spPr/>
      <dgm:t>
        <a:bodyPr/>
        <a:lstStyle/>
        <a:p>
          <a:endParaRPr lang="en-US"/>
        </a:p>
      </dgm:t>
    </dgm:pt>
    <dgm:pt modelId="{4E657443-7F1C-416E-85CD-2B9997E439BD}" type="sibTrans" cxnId="{7E929516-A665-425F-B9BB-0F1D54AF8A35}">
      <dgm:prSet/>
      <dgm:spPr/>
      <dgm:t>
        <a:bodyPr/>
        <a:lstStyle/>
        <a:p>
          <a:endParaRPr lang="en-US"/>
        </a:p>
      </dgm:t>
    </dgm:pt>
    <dgm:pt modelId="{67985F1E-35CF-4D21-B3D9-20B4712C101F}">
      <dgm:prSet phldrT="[Text]"/>
      <dgm:spPr/>
      <dgm:t>
        <a:bodyPr/>
        <a:lstStyle/>
        <a:p>
          <a:r>
            <a:rPr lang="en-US" dirty="0" smtClean="0"/>
            <a:t>Heap</a:t>
          </a:r>
          <a:endParaRPr lang="en-US" dirty="0"/>
        </a:p>
      </dgm:t>
    </dgm:pt>
    <dgm:pt modelId="{90C59F40-E06A-4D52-8D85-986513D7FDD7}" type="parTrans" cxnId="{5427E529-EF15-4726-A12E-25C9E18B016F}">
      <dgm:prSet/>
      <dgm:spPr/>
      <dgm:t>
        <a:bodyPr/>
        <a:lstStyle/>
        <a:p>
          <a:endParaRPr lang="en-US"/>
        </a:p>
      </dgm:t>
    </dgm:pt>
    <dgm:pt modelId="{BED02BCD-BDF6-4D37-82E6-D3237325CB39}" type="sibTrans" cxnId="{5427E529-EF15-4726-A12E-25C9E18B016F}">
      <dgm:prSet/>
      <dgm:spPr/>
      <dgm:t>
        <a:bodyPr/>
        <a:lstStyle/>
        <a:p>
          <a:endParaRPr lang="en-US"/>
        </a:p>
      </dgm:t>
    </dgm:pt>
    <dgm:pt modelId="{06377BFA-7BE9-45DA-AE8A-E074F16063FC}" type="pres">
      <dgm:prSet presAssocID="{C2B76EE9-29FC-4496-8154-F125A9AC4A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189EB7-0FBF-4D82-9052-B424F1F1909B}" type="pres">
      <dgm:prSet presAssocID="{3632445F-42CC-4F2F-A81D-E281C8DB07E9}" presName="root1" presStyleCnt="0"/>
      <dgm:spPr/>
    </dgm:pt>
    <dgm:pt modelId="{87B11D08-F017-43EE-A692-1B784FF088F5}" type="pres">
      <dgm:prSet presAssocID="{3632445F-42CC-4F2F-A81D-E281C8DB07E9}" presName="LevelOneTextNode" presStyleLbl="node0" presStyleIdx="0" presStyleCnt="1" custLinFactNeighborX="-51839" custLinFactNeighborY="-5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AEB3C-9CB2-4519-87E4-0C57071E0DDA}" type="pres">
      <dgm:prSet presAssocID="{3632445F-42CC-4F2F-A81D-E281C8DB07E9}" presName="level2hierChild" presStyleCnt="0"/>
      <dgm:spPr/>
    </dgm:pt>
    <dgm:pt modelId="{98C9331D-2627-4E8D-A64E-2AC0DD0D3252}" type="pres">
      <dgm:prSet presAssocID="{1FF66459-0A90-4DAA-85B8-72A4A25BD4E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F74F3AB-4D25-4FF7-9A25-2907ACD3DA81}" type="pres">
      <dgm:prSet presAssocID="{1FF66459-0A90-4DAA-85B8-72A4A25BD4E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EA94367-593C-45A7-AA4D-6EF21BE23724}" type="pres">
      <dgm:prSet presAssocID="{056C8A95-7419-4DE4-ACB5-A03F92F90374}" presName="root2" presStyleCnt="0"/>
      <dgm:spPr/>
    </dgm:pt>
    <dgm:pt modelId="{182B1B4E-A1A8-47FA-AF5E-EEDADB08AE35}" type="pres">
      <dgm:prSet presAssocID="{056C8A95-7419-4DE4-ACB5-A03F92F90374}" presName="LevelTwoTextNode" presStyleLbl="node2" presStyleIdx="0" presStyleCnt="2" custLinFactNeighborX="-35919" custLinFactNeighborY="-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854421-9F6F-497E-8C7C-AA3140FE9E7F}" type="pres">
      <dgm:prSet presAssocID="{056C8A95-7419-4DE4-ACB5-A03F92F90374}" presName="level3hierChild" presStyleCnt="0"/>
      <dgm:spPr/>
    </dgm:pt>
    <dgm:pt modelId="{85747FE6-3D13-4B53-B410-4D6FEA8D4419}" type="pres">
      <dgm:prSet presAssocID="{B0B2F521-894B-48B5-81D2-FFA404DAD89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2A14B42-C9A1-4BA5-A6A8-5D2DADD776FF}" type="pres">
      <dgm:prSet presAssocID="{B0B2F521-894B-48B5-81D2-FFA404DAD89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A33C7F76-B5B4-4AD0-8D31-8500D57AB993}" type="pres">
      <dgm:prSet presAssocID="{C5A626E6-EAA3-40BB-AB36-190A29591D4D}" presName="root2" presStyleCnt="0"/>
      <dgm:spPr/>
    </dgm:pt>
    <dgm:pt modelId="{19635D60-35A7-44B6-A4FE-AC3DB7062E0D}" type="pres">
      <dgm:prSet presAssocID="{C5A626E6-EAA3-40BB-AB36-190A29591D4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93EC5-469F-4F45-802B-F942BDEF98FD}" type="pres">
      <dgm:prSet presAssocID="{C5A626E6-EAA3-40BB-AB36-190A29591D4D}" presName="level3hierChild" presStyleCnt="0"/>
      <dgm:spPr/>
    </dgm:pt>
    <dgm:pt modelId="{68753F67-68E4-4806-83F3-1F83595B9F01}" type="pres">
      <dgm:prSet presAssocID="{BBE087C0-EB9E-45AC-B2DC-5E1FB9A6973F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61ECD49-5923-4830-8C8D-C9379B960C3D}" type="pres">
      <dgm:prSet presAssocID="{BBE087C0-EB9E-45AC-B2DC-5E1FB9A6973F}" presName="connTx" presStyleLbl="parChTrans1D4" presStyleIdx="0" presStyleCnt="7"/>
      <dgm:spPr/>
      <dgm:t>
        <a:bodyPr/>
        <a:lstStyle/>
        <a:p>
          <a:endParaRPr lang="en-US"/>
        </a:p>
      </dgm:t>
    </dgm:pt>
    <dgm:pt modelId="{FD7C4CB9-625E-4CD6-A7EE-3529A2853392}" type="pres">
      <dgm:prSet presAssocID="{4B04C254-30B9-4CC1-BA95-5FDDE438DA69}" presName="root2" presStyleCnt="0"/>
      <dgm:spPr/>
    </dgm:pt>
    <dgm:pt modelId="{02C3B5EF-DE36-4292-B877-23C773F7E037}" type="pres">
      <dgm:prSet presAssocID="{4B04C254-30B9-4CC1-BA95-5FDDE438DA69}" presName="LevelTwoTextNode" presStyleLbl="node4" presStyleIdx="0" presStyleCnt="7" custLinFactNeighborX="18194" custLinFactNeighborY="10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510DE-6D35-4D61-B71A-EE03175B6F7B}" type="pres">
      <dgm:prSet presAssocID="{4B04C254-30B9-4CC1-BA95-5FDDE438DA69}" presName="level3hierChild" presStyleCnt="0"/>
      <dgm:spPr/>
    </dgm:pt>
    <dgm:pt modelId="{D95DD386-3D25-4C09-BF23-45CEF4D5BF67}" type="pres">
      <dgm:prSet presAssocID="{5166AC53-C42C-4EB4-B566-FF0C15F3A0C0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9179E40E-31FF-48CE-8AF9-0AC4B202CCA4}" type="pres">
      <dgm:prSet presAssocID="{5166AC53-C42C-4EB4-B566-FF0C15F3A0C0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7A357F3-FDC0-47B3-9E28-3F8D684DFC38}" type="pres">
      <dgm:prSet presAssocID="{109CFD70-15A2-4FEB-89C3-E9E3F5CAFE5C}" presName="root2" presStyleCnt="0"/>
      <dgm:spPr/>
    </dgm:pt>
    <dgm:pt modelId="{7FD4D284-CED4-404D-ADF4-E5375E20C875}" type="pres">
      <dgm:prSet presAssocID="{109CFD70-15A2-4FEB-89C3-E9E3F5CAFE5C}" presName="LevelTwoTextNode" presStyleLbl="node4" presStyleIdx="1" presStyleCnt="7" custLinFactNeighborX="18194" custLinFactNeighborY="7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E3D-132B-4647-94DE-3F243698B61A}" type="pres">
      <dgm:prSet presAssocID="{109CFD70-15A2-4FEB-89C3-E9E3F5CAFE5C}" presName="level3hierChild" presStyleCnt="0"/>
      <dgm:spPr/>
    </dgm:pt>
    <dgm:pt modelId="{C85DC74E-FDAE-48EF-9B4B-CAF5FA12D1B7}" type="pres">
      <dgm:prSet presAssocID="{C6256356-F0DA-486C-9024-E270BEB64DD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91DB984-CCDB-4B85-BD0C-95C981D8B10F}" type="pres">
      <dgm:prSet presAssocID="{C6256356-F0DA-486C-9024-E270BEB64DD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7B4591F-4358-4F01-8B99-3A5838ADC15E}" type="pres">
      <dgm:prSet presAssocID="{D6310FB1-5FD1-4317-BE2C-EB235B09869A}" presName="root2" presStyleCnt="0"/>
      <dgm:spPr/>
    </dgm:pt>
    <dgm:pt modelId="{7108BD1A-4CDF-4D29-B859-33550C9F7DEB}" type="pres">
      <dgm:prSet presAssocID="{D6310FB1-5FD1-4317-BE2C-EB235B09869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A9A74-364E-48E3-867B-A4BC5D3D432B}" type="pres">
      <dgm:prSet presAssocID="{D6310FB1-5FD1-4317-BE2C-EB235B09869A}" presName="level3hierChild" presStyleCnt="0"/>
      <dgm:spPr/>
    </dgm:pt>
    <dgm:pt modelId="{8E9622CE-B7AC-4DD0-8236-88A123B7882C}" type="pres">
      <dgm:prSet presAssocID="{0CF04F40-C8D5-48B5-B8C6-FFD0F9D3EC1A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C37B05EB-BF6C-43CD-8082-E4F7D39C6781}" type="pres">
      <dgm:prSet presAssocID="{0CF04F40-C8D5-48B5-B8C6-FFD0F9D3EC1A}" presName="connTx" presStyleLbl="parChTrans1D4" presStyleIdx="2" presStyleCnt="7"/>
      <dgm:spPr/>
      <dgm:t>
        <a:bodyPr/>
        <a:lstStyle/>
        <a:p>
          <a:endParaRPr lang="en-US"/>
        </a:p>
      </dgm:t>
    </dgm:pt>
    <dgm:pt modelId="{20DFF2F4-94C4-4BFD-BE80-0EE7504222D3}" type="pres">
      <dgm:prSet presAssocID="{2A096F55-5A3C-49E7-A75F-890B38575893}" presName="root2" presStyleCnt="0"/>
      <dgm:spPr/>
    </dgm:pt>
    <dgm:pt modelId="{D730885B-CFBC-4D1A-9148-6D6588828295}" type="pres">
      <dgm:prSet presAssocID="{2A096F55-5A3C-49E7-A75F-890B38575893}" presName="LevelTwoTextNode" presStyleLbl="node4" presStyleIdx="2" presStyleCnt="7" custLinFactNeighborX="18194" custLinFactNeighborY="3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F456D8-381F-43F3-BBB9-ED994B34A71B}" type="pres">
      <dgm:prSet presAssocID="{2A096F55-5A3C-49E7-A75F-890B38575893}" presName="level3hierChild" presStyleCnt="0"/>
      <dgm:spPr/>
    </dgm:pt>
    <dgm:pt modelId="{6F908AE0-42A1-4255-B015-996D8DEF9608}" type="pres">
      <dgm:prSet presAssocID="{AAFF8EE8-9496-44C1-BD2F-F713DA52537C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EA56D68E-79C9-4EDB-9133-5B54F7BB380F}" type="pres">
      <dgm:prSet presAssocID="{AAFF8EE8-9496-44C1-BD2F-F713DA52537C}" presName="connTx" presStyleLbl="parChTrans1D4" presStyleIdx="3" presStyleCnt="7"/>
      <dgm:spPr/>
      <dgm:t>
        <a:bodyPr/>
        <a:lstStyle/>
        <a:p>
          <a:endParaRPr lang="en-US"/>
        </a:p>
      </dgm:t>
    </dgm:pt>
    <dgm:pt modelId="{A5036532-7948-4C27-804A-94BFC519FB37}" type="pres">
      <dgm:prSet presAssocID="{D62BBB62-7623-4DF1-90A6-95659F2FF246}" presName="root2" presStyleCnt="0"/>
      <dgm:spPr/>
    </dgm:pt>
    <dgm:pt modelId="{B213EB27-2D0E-42E4-A777-C28C81FBE91A}" type="pres">
      <dgm:prSet presAssocID="{D62BBB62-7623-4DF1-90A6-95659F2FF246}" presName="LevelTwoTextNode" presStyleLbl="node4" presStyleIdx="3" presStyleCnt="7" custLinFactNeighborX="18194" custLinFactNeighborY="-1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19E99-8787-4668-BEF4-A3482DD92C6F}" type="pres">
      <dgm:prSet presAssocID="{D62BBB62-7623-4DF1-90A6-95659F2FF246}" presName="level3hierChild" presStyleCnt="0"/>
      <dgm:spPr/>
    </dgm:pt>
    <dgm:pt modelId="{134BB507-37EB-494F-8635-571C7ACB5354}" type="pres">
      <dgm:prSet presAssocID="{E390398D-557F-4CCF-8BED-21F912FCD71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B4ED72C-16C6-47DF-A0DB-B812F84661FA}" type="pres">
      <dgm:prSet presAssocID="{E390398D-557F-4CCF-8BED-21F912FCD71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371FB1D7-CA9E-48D0-993F-CF78F5C8F82E}" type="pres">
      <dgm:prSet presAssocID="{25E9B981-F27E-4094-808B-63AD68C766CF}" presName="root2" presStyleCnt="0"/>
      <dgm:spPr/>
    </dgm:pt>
    <dgm:pt modelId="{B66121EB-B467-4355-A33D-A8D1FE91CB60}" type="pres">
      <dgm:prSet presAssocID="{25E9B981-F27E-4094-808B-63AD68C766CF}" presName="LevelTwoTextNode" presStyleLbl="node4" presStyleIdx="4" presStyleCnt="7" custLinFactNeighborX="18194" custLinFactNeighborY="-3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F72DE-98FD-4F9B-8B70-9643BDCAC6BF}" type="pres">
      <dgm:prSet presAssocID="{25E9B981-F27E-4094-808B-63AD68C766CF}" presName="level3hierChild" presStyleCnt="0"/>
      <dgm:spPr/>
    </dgm:pt>
    <dgm:pt modelId="{B8D4D8AB-611B-44A4-80EC-8F7BE7318B43}" type="pres">
      <dgm:prSet presAssocID="{1431A0B2-3282-4AC1-B9B2-D69AEAFAB6F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A4E8F5E-A095-4516-95A7-0F5F64BE9285}" type="pres">
      <dgm:prSet presAssocID="{1431A0B2-3282-4AC1-B9B2-D69AEAFAB6F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03C7692-44BA-4D48-AF6C-91CA97578C2A}" type="pres">
      <dgm:prSet presAssocID="{44328625-F578-4732-BB6D-BB43DA4D1E88}" presName="root2" presStyleCnt="0"/>
      <dgm:spPr/>
    </dgm:pt>
    <dgm:pt modelId="{F4225B3C-EBC6-45EE-86B3-B487DA076703}" type="pres">
      <dgm:prSet presAssocID="{44328625-F578-4732-BB6D-BB43DA4D1E88}" presName="LevelTwoTextNode" presStyleLbl="node2" presStyleIdx="1" presStyleCnt="2" custLinFactNeighborX="-30351" custLinFactNeighborY="1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EECA1-02B4-4CB2-813C-68E183AAE19D}" type="pres">
      <dgm:prSet presAssocID="{44328625-F578-4732-BB6D-BB43DA4D1E88}" presName="level3hierChild" presStyleCnt="0"/>
      <dgm:spPr/>
    </dgm:pt>
    <dgm:pt modelId="{BF2C893F-3CF5-4FEF-AD7F-512AD9431C34}" type="pres">
      <dgm:prSet presAssocID="{93D0FCC7-E359-4C7B-B349-19334CDC1BF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1DC58C7-BD39-4B5D-A144-F9550610786B}" type="pres">
      <dgm:prSet presAssocID="{93D0FCC7-E359-4C7B-B349-19334CDC1BF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0900E1AD-AD36-4AD3-BC7F-6AC6B92AEA58}" type="pres">
      <dgm:prSet presAssocID="{8E88013E-A282-405C-90E6-9830FC39B9E7}" presName="root2" presStyleCnt="0"/>
      <dgm:spPr/>
    </dgm:pt>
    <dgm:pt modelId="{49051286-91DA-4A93-A588-99DDE6750AB7}" type="pres">
      <dgm:prSet presAssocID="{8E88013E-A282-405C-90E6-9830FC39B9E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94EE3-54A2-4414-9B6D-98A4BCDF07FE}" type="pres">
      <dgm:prSet presAssocID="{8E88013E-A282-405C-90E6-9830FC39B9E7}" presName="level3hierChild" presStyleCnt="0"/>
      <dgm:spPr/>
    </dgm:pt>
    <dgm:pt modelId="{588A9532-F8EC-4E17-8B99-4FCA6CB277BF}" type="pres">
      <dgm:prSet presAssocID="{2B6BD53C-EC58-49CA-ADDD-71E7BB69B3B6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90A7052E-EF01-4F99-967E-C165135C0BE1}" type="pres">
      <dgm:prSet presAssocID="{2B6BD53C-EC58-49CA-ADDD-71E7BB69B3B6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15737FC-5E0A-4728-982E-EFE187583D3C}" type="pres">
      <dgm:prSet presAssocID="{8ED8040B-267E-4604-A24E-913640182B77}" presName="root2" presStyleCnt="0"/>
      <dgm:spPr/>
    </dgm:pt>
    <dgm:pt modelId="{03D3A5AF-A496-410B-8F4C-E0D5D21C3D19}" type="pres">
      <dgm:prSet presAssocID="{8ED8040B-267E-4604-A24E-913640182B77}" presName="LevelTwoTextNode" presStyleLbl="node4" presStyleIdx="5" presStyleCnt="7" custLinFactNeighborX="18194" custLinFactNeighborY="-7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85DFB-DC62-4391-9BB2-32791DA27EF0}" type="pres">
      <dgm:prSet presAssocID="{8ED8040B-267E-4604-A24E-913640182B77}" presName="level3hierChild" presStyleCnt="0"/>
      <dgm:spPr/>
    </dgm:pt>
    <dgm:pt modelId="{A7CC4EBA-02D5-4129-A9E0-5C68482AD959}" type="pres">
      <dgm:prSet presAssocID="{90C59F40-E06A-4D52-8D85-986513D7FDD7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A9FC2FC-1D1E-4C49-B632-5D1FCE58AB01}" type="pres">
      <dgm:prSet presAssocID="{90C59F40-E06A-4D52-8D85-986513D7FDD7}" presName="connTx" presStyleLbl="parChTrans1D4" presStyleIdx="6" presStyleCnt="7"/>
      <dgm:spPr/>
      <dgm:t>
        <a:bodyPr/>
        <a:lstStyle/>
        <a:p>
          <a:endParaRPr lang="en-US"/>
        </a:p>
      </dgm:t>
    </dgm:pt>
    <dgm:pt modelId="{86CF77DC-0A6A-47C7-BFDA-15BAA558EAA8}" type="pres">
      <dgm:prSet presAssocID="{67985F1E-35CF-4D21-B3D9-20B4712C101F}" presName="root2" presStyleCnt="0"/>
      <dgm:spPr/>
    </dgm:pt>
    <dgm:pt modelId="{59E38191-443C-4C25-9D0D-084A079D3767}" type="pres">
      <dgm:prSet presAssocID="{67985F1E-35CF-4D21-B3D9-20B4712C101F}" presName="LevelTwoTextNode" presStyleLbl="node4" presStyleIdx="6" presStyleCnt="7" custLinFactNeighborX="18194" custLinFactNeighborY="-22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3E3E4-57BA-44C5-ACCC-77F1D5835584}" type="pres">
      <dgm:prSet presAssocID="{67985F1E-35CF-4D21-B3D9-20B4712C101F}" presName="level3hierChild" presStyleCnt="0"/>
      <dgm:spPr/>
    </dgm:pt>
  </dgm:ptLst>
  <dgm:cxnLst>
    <dgm:cxn modelId="{70AB39CC-386E-4F4A-8BAE-5FCF148FEBD3}" type="presOf" srcId="{2A096F55-5A3C-49E7-A75F-890B38575893}" destId="{D730885B-CFBC-4D1A-9148-6D6588828295}" srcOrd="0" destOrd="0" presId="urn:microsoft.com/office/officeart/2005/8/layout/hierarchy2"/>
    <dgm:cxn modelId="{00A820E9-0C34-4ED4-975A-242B54DD86EB}" type="presOf" srcId="{93D0FCC7-E359-4C7B-B349-19334CDC1BFB}" destId="{51DC58C7-BD39-4B5D-A144-F9550610786B}" srcOrd="1" destOrd="0" presId="urn:microsoft.com/office/officeart/2005/8/layout/hierarchy2"/>
    <dgm:cxn modelId="{B3B0BC05-057D-4EA0-8692-B74DFC02EBF8}" type="presOf" srcId="{C6256356-F0DA-486C-9024-E270BEB64DDB}" destId="{991DB984-CCDB-4B85-BD0C-95C981D8B10F}" srcOrd="1" destOrd="0" presId="urn:microsoft.com/office/officeart/2005/8/layout/hierarchy2"/>
    <dgm:cxn modelId="{42463127-694D-4CF9-9782-414B8EDB59A3}" type="presOf" srcId="{B0B2F521-894B-48B5-81D2-FFA404DAD89D}" destId="{85747FE6-3D13-4B53-B410-4D6FEA8D4419}" srcOrd="0" destOrd="0" presId="urn:microsoft.com/office/officeart/2005/8/layout/hierarchy2"/>
    <dgm:cxn modelId="{602BCF05-3A78-407B-BA00-F18D64FCDCC2}" type="presOf" srcId="{5166AC53-C42C-4EB4-B566-FF0C15F3A0C0}" destId="{9179E40E-31FF-48CE-8AF9-0AC4B202CCA4}" srcOrd="1" destOrd="0" presId="urn:microsoft.com/office/officeart/2005/8/layout/hierarchy2"/>
    <dgm:cxn modelId="{0F5B067B-876C-4E1B-AF7B-B7B17EDAF3FA}" srcId="{C2B76EE9-29FC-4496-8154-F125A9AC4A35}" destId="{3632445F-42CC-4F2F-A81D-E281C8DB07E9}" srcOrd="0" destOrd="0" parTransId="{4FAD380D-E9FA-4086-8A3A-594090EF32AC}" sibTransId="{8E22E07B-7E7D-457B-AEA6-3925438EFEE6}"/>
    <dgm:cxn modelId="{F6A5A3D8-DDFA-4152-98A5-2C69889B4AEE}" type="presOf" srcId="{3632445F-42CC-4F2F-A81D-E281C8DB07E9}" destId="{87B11D08-F017-43EE-A692-1B784FF088F5}" srcOrd="0" destOrd="0" presId="urn:microsoft.com/office/officeart/2005/8/layout/hierarchy2"/>
    <dgm:cxn modelId="{E227C657-CBC5-42B4-AA67-E362AE7D1854}" srcId="{3632445F-42CC-4F2F-A81D-E281C8DB07E9}" destId="{056C8A95-7419-4DE4-ACB5-A03F92F90374}" srcOrd="0" destOrd="0" parTransId="{1FF66459-0A90-4DAA-85B8-72A4A25BD4E7}" sibTransId="{4BACD445-00C0-4F5C-AC41-D9E751CB5C92}"/>
    <dgm:cxn modelId="{5190AE52-4D3C-4E02-9867-C187DEC43839}" srcId="{D6310FB1-5FD1-4317-BE2C-EB235B09869A}" destId="{2A096F55-5A3C-49E7-A75F-890B38575893}" srcOrd="0" destOrd="0" parTransId="{0CF04F40-C8D5-48B5-B8C6-FFD0F9D3EC1A}" sibTransId="{B756FAC8-E67B-47EA-84DA-2FC658616594}"/>
    <dgm:cxn modelId="{A8B89F47-CB90-4836-8183-3CAD81F85BC7}" type="presOf" srcId="{D6310FB1-5FD1-4317-BE2C-EB235B09869A}" destId="{7108BD1A-4CDF-4D29-B859-33550C9F7DEB}" srcOrd="0" destOrd="0" presId="urn:microsoft.com/office/officeart/2005/8/layout/hierarchy2"/>
    <dgm:cxn modelId="{8174F99B-407B-41EA-89C8-3A2D7E2BBF2C}" srcId="{C5A626E6-EAA3-40BB-AB36-190A29591D4D}" destId="{109CFD70-15A2-4FEB-89C3-E9E3F5CAFE5C}" srcOrd="1" destOrd="0" parTransId="{5166AC53-C42C-4EB4-B566-FF0C15F3A0C0}" sibTransId="{65F4F24E-17AE-4D3E-A503-60AFCDB6FFE7}"/>
    <dgm:cxn modelId="{031E62DA-F1E1-48A8-AF97-4039A596E8AB}" type="presOf" srcId="{1FF66459-0A90-4DAA-85B8-72A4A25BD4E7}" destId="{98C9331D-2627-4E8D-A64E-2AC0DD0D3252}" srcOrd="0" destOrd="0" presId="urn:microsoft.com/office/officeart/2005/8/layout/hierarchy2"/>
    <dgm:cxn modelId="{3DD907F1-0057-44B5-A4BE-2C9426CC60BF}" type="presOf" srcId="{1431A0B2-3282-4AC1-B9B2-D69AEAFAB6F8}" destId="{B8D4D8AB-611B-44A4-80EC-8F7BE7318B43}" srcOrd="0" destOrd="0" presId="urn:microsoft.com/office/officeart/2005/8/layout/hierarchy2"/>
    <dgm:cxn modelId="{07BD6EDA-1C52-4AF7-AC6B-27D86F2D45F1}" srcId="{44328625-F578-4732-BB6D-BB43DA4D1E88}" destId="{8E88013E-A282-405C-90E6-9830FC39B9E7}" srcOrd="0" destOrd="0" parTransId="{93D0FCC7-E359-4C7B-B349-19334CDC1BFB}" sibTransId="{0BECDC2E-F3D9-47E6-A16F-4DE5D4DC7B52}"/>
    <dgm:cxn modelId="{4A0C38B6-6D8B-49C3-9C0A-F1492266C537}" srcId="{D6310FB1-5FD1-4317-BE2C-EB235B09869A}" destId="{25E9B981-F27E-4094-808B-63AD68C766CF}" srcOrd="2" destOrd="0" parTransId="{E390398D-557F-4CCF-8BED-21F912FCD711}" sibTransId="{9F99689C-76E5-4E29-BC5D-649BA32532F4}"/>
    <dgm:cxn modelId="{489D7ED4-168F-4903-B007-0E00529BE7EB}" type="presOf" srcId="{2B6BD53C-EC58-49CA-ADDD-71E7BB69B3B6}" destId="{588A9532-F8EC-4E17-8B99-4FCA6CB277BF}" srcOrd="0" destOrd="0" presId="urn:microsoft.com/office/officeart/2005/8/layout/hierarchy2"/>
    <dgm:cxn modelId="{ED065548-0781-448B-94F7-406F1D1643F0}" srcId="{056C8A95-7419-4DE4-ACB5-A03F92F90374}" destId="{D6310FB1-5FD1-4317-BE2C-EB235B09869A}" srcOrd="1" destOrd="0" parTransId="{C6256356-F0DA-486C-9024-E270BEB64DDB}" sibTransId="{4F6E13FB-64A1-4678-AECA-A7B61019C235}"/>
    <dgm:cxn modelId="{4ABF58FB-7856-487C-B598-37093C9FF6CA}" type="presOf" srcId="{93D0FCC7-E359-4C7B-B349-19334CDC1BFB}" destId="{BF2C893F-3CF5-4FEF-AD7F-512AD9431C34}" srcOrd="0" destOrd="0" presId="urn:microsoft.com/office/officeart/2005/8/layout/hierarchy2"/>
    <dgm:cxn modelId="{E01D3CFD-F63F-47A9-AE60-4251813E198F}" type="presOf" srcId="{90C59F40-E06A-4D52-8D85-986513D7FDD7}" destId="{A7CC4EBA-02D5-4129-A9E0-5C68482AD959}" srcOrd="0" destOrd="0" presId="urn:microsoft.com/office/officeart/2005/8/layout/hierarchy2"/>
    <dgm:cxn modelId="{825EAC64-1AA6-4C1B-8CD9-022E6114801B}" type="presOf" srcId="{C2B76EE9-29FC-4496-8154-F125A9AC4A35}" destId="{06377BFA-7BE9-45DA-AE8A-E074F16063FC}" srcOrd="0" destOrd="0" presId="urn:microsoft.com/office/officeart/2005/8/layout/hierarchy2"/>
    <dgm:cxn modelId="{2AC1788A-B047-4C76-8CA2-977089DA7BA5}" type="presOf" srcId="{1FF66459-0A90-4DAA-85B8-72A4A25BD4E7}" destId="{6F74F3AB-4D25-4FF7-9A25-2907ACD3DA81}" srcOrd="1" destOrd="0" presId="urn:microsoft.com/office/officeart/2005/8/layout/hierarchy2"/>
    <dgm:cxn modelId="{BD06F639-A0A4-4DDB-A06C-402B03C8C4A7}" type="presOf" srcId="{90C59F40-E06A-4D52-8D85-986513D7FDD7}" destId="{3A9FC2FC-1D1E-4C49-B632-5D1FCE58AB01}" srcOrd="1" destOrd="0" presId="urn:microsoft.com/office/officeart/2005/8/layout/hierarchy2"/>
    <dgm:cxn modelId="{E86C6185-B40B-4EFF-8B18-8BA5B9E0DDBD}" type="presOf" srcId="{2B6BD53C-EC58-49CA-ADDD-71E7BB69B3B6}" destId="{90A7052E-EF01-4F99-967E-C165135C0BE1}" srcOrd="1" destOrd="0" presId="urn:microsoft.com/office/officeart/2005/8/layout/hierarchy2"/>
    <dgm:cxn modelId="{04CE53D6-4F81-4DE0-AB6F-0EF372DAEBE3}" type="presOf" srcId="{056C8A95-7419-4DE4-ACB5-A03F92F90374}" destId="{182B1B4E-A1A8-47FA-AF5E-EEDADB08AE35}" srcOrd="0" destOrd="0" presId="urn:microsoft.com/office/officeart/2005/8/layout/hierarchy2"/>
    <dgm:cxn modelId="{4B789751-0C7D-433E-8F51-AE0B647B4FF6}" srcId="{3632445F-42CC-4F2F-A81D-E281C8DB07E9}" destId="{44328625-F578-4732-BB6D-BB43DA4D1E88}" srcOrd="1" destOrd="0" parTransId="{1431A0B2-3282-4AC1-B9B2-D69AEAFAB6F8}" sibTransId="{9619AE2F-0C91-4C77-89CA-42B1A775F0D1}"/>
    <dgm:cxn modelId="{C0D036A7-5AB0-4A92-A6B9-3CA1591EB319}" srcId="{056C8A95-7419-4DE4-ACB5-A03F92F90374}" destId="{C5A626E6-EAA3-40BB-AB36-190A29591D4D}" srcOrd="0" destOrd="0" parTransId="{B0B2F521-894B-48B5-81D2-FFA404DAD89D}" sibTransId="{05CF6180-C1CB-4255-B1EE-46AC85899584}"/>
    <dgm:cxn modelId="{70A3A60E-8460-4585-9894-F38494AC97A2}" type="presOf" srcId="{E390398D-557F-4CCF-8BED-21F912FCD711}" destId="{AB4ED72C-16C6-47DF-A0DB-B812F84661FA}" srcOrd="1" destOrd="0" presId="urn:microsoft.com/office/officeart/2005/8/layout/hierarchy2"/>
    <dgm:cxn modelId="{A240844F-2267-4E4E-A290-F6EBE53459D3}" type="presOf" srcId="{0CF04F40-C8D5-48B5-B8C6-FFD0F9D3EC1A}" destId="{C37B05EB-BF6C-43CD-8082-E4F7D39C6781}" srcOrd="1" destOrd="0" presId="urn:microsoft.com/office/officeart/2005/8/layout/hierarchy2"/>
    <dgm:cxn modelId="{21FF3F39-F69E-4893-8141-B44DB97A901F}" type="presOf" srcId="{B0B2F521-894B-48B5-81D2-FFA404DAD89D}" destId="{42A14B42-C9A1-4BA5-A6A8-5D2DADD776FF}" srcOrd="1" destOrd="0" presId="urn:microsoft.com/office/officeart/2005/8/layout/hierarchy2"/>
    <dgm:cxn modelId="{04752302-D613-4F64-B649-BA5B20E21005}" type="presOf" srcId="{8ED8040B-267E-4604-A24E-913640182B77}" destId="{03D3A5AF-A496-410B-8F4C-E0D5D21C3D19}" srcOrd="0" destOrd="0" presId="urn:microsoft.com/office/officeart/2005/8/layout/hierarchy2"/>
    <dgm:cxn modelId="{DBDF0841-95A1-4930-B738-BFC2F8C409EE}" type="presOf" srcId="{D62BBB62-7623-4DF1-90A6-95659F2FF246}" destId="{B213EB27-2D0E-42E4-A777-C28C81FBE91A}" srcOrd="0" destOrd="0" presId="urn:microsoft.com/office/officeart/2005/8/layout/hierarchy2"/>
    <dgm:cxn modelId="{E2195D24-716F-4ED0-83BB-B022B220EC21}" type="presOf" srcId="{C5A626E6-EAA3-40BB-AB36-190A29591D4D}" destId="{19635D60-35A7-44B6-A4FE-AC3DB7062E0D}" srcOrd="0" destOrd="0" presId="urn:microsoft.com/office/officeart/2005/8/layout/hierarchy2"/>
    <dgm:cxn modelId="{56346506-99F7-41D6-88C7-6B04BB31332E}" type="presOf" srcId="{E390398D-557F-4CCF-8BED-21F912FCD711}" destId="{134BB507-37EB-494F-8635-571C7ACB5354}" srcOrd="0" destOrd="0" presId="urn:microsoft.com/office/officeart/2005/8/layout/hierarchy2"/>
    <dgm:cxn modelId="{0CF4EA06-7F65-4F94-928E-7890C7D6D0E0}" type="presOf" srcId="{4B04C254-30B9-4CC1-BA95-5FDDE438DA69}" destId="{02C3B5EF-DE36-4292-B877-23C773F7E037}" srcOrd="0" destOrd="0" presId="urn:microsoft.com/office/officeart/2005/8/layout/hierarchy2"/>
    <dgm:cxn modelId="{ECED2430-FAD9-442F-88C9-49C4921737A1}" type="presOf" srcId="{BBE087C0-EB9E-45AC-B2DC-5E1FB9A6973F}" destId="{461ECD49-5923-4830-8C8D-C9379B960C3D}" srcOrd="1" destOrd="0" presId="urn:microsoft.com/office/officeart/2005/8/layout/hierarchy2"/>
    <dgm:cxn modelId="{48E7BBE8-D9C7-4958-8BA5-D8FA7E107899}" type="presOf" srcId="{AAFF8EE8-9496-44C1-BD2F-F713DA52537C}" destId="{6F908AE0-42A1-4255-B015-996D8DEF9608}" srcOrd="0" destOrd="0" presId="urn:microsoft.com/office/officeart/2005/8/layout/hierarchy2"/>
    <dgm:cxn modelId="{1996B3EA-D6CB-49FB-9C05-93C60BE71D3F}" type="presOf" srcId="{109CFD70-15A2-4FEB-89C3-E9E3F5CAFE5C}" destId="{7FD4D284-CED4-404D-ADF4-E5375E20C875}" srcOrd="0" destOrd="0" presId="urn:microsoft.com/office/officeart/2005/8/layout/hierarchy2"/>
    <dgm:cxn modelId="{EBB83271-C63C-4BD0-91F6-CBBFF9E7AC72}" srcId="{D6310FB1-5FD1-4317-BE2C-EB235B09869A}" destId="{D62BBB62-7623-4DF1-90A6-95659F2FF246}" srcOrd="1" destOrd="0" parTransId="{AAFF8EE8-9496-44C1-BD2F-F713DA52537C}" sibTransId="{1F7877E0-C849-488E-8EF7-0F1F08B20E04}"/>
    <dgm:cxn modelId="{FEE168C2-1A54-422D-B191-E338075B895A}" type="presOf" srcId="{C6256356-F0DA-486C-9024-E270BEB64DDB}" destId="{C85DC74E-FDAE-48EF-9B4B-CAF5FA12D1B7}" srcOrd="0" destOrd="0" presId="urn:microsoft.com/office/officeart/2005/8/layout/hierarchy2"/>
    <dgm:cxn modelId="{5427E529-EF15-4726-A12E-25C9E18B016F}" srcId="{8E88013E-A282-405C-90E6-9830FC39B9E7}" destId="{67985F1E-35CF-4D21-B3D9-20B4712C101F}" srcOrd="1" destOrd="0" parTransId="{90C59F40-E06A-4D52-8D85-986513D7FDD7}" sibTransId="{BED02BCD-BDF6-4D37-82E6-D3237325CB39}"/>
    <dgm:cxn modelId="{73F9A7E1-E8BB-4118-BD98-ED47561C0868}" type="presOf" srcId="{25E9B981-F27E-4094-808B-63AD68C766CF}" destId="{B66121EB-B467-4355-A33D-A8D1FE91CB60}" srcOrd="0" destOrd="0" presId="urn:microsoft.com/office/officeart/2005/8/layout/hierarchy2"/>
    <dgm:cxn modelId="{DBA11557-CBA8-4F1D-9DCF-61F96E8C4D76}" type="presOf" srcId="{44328625-F578-4732-BB6D-BB43DA4D1E88}" destId="{F4225B3C-EBC6-45EE-86B3-B487DA076703}" srcOrd="0" destOrd="0" presId="urn:microsoft.com/office/officeart/2005/8/layout/hierarchy2"/>
    <dgm:cxn modelId="{2FC19D78-CF30-44C1-B207-78E6DF2A0B0D}" type="presOf" srcId="{67985F1E-35CF-4D21-B3D9-20B4712C101F}" destId="{59E38191-443C-4C25-9D0D-084A079D3767}" srcOrd="0" destOrd="0" presId="urn:microsoft.com/office/officeart/2005/8/layout/hierarchy2"/>
    <dgm:cxn modelId="{4C494C3E-7450-4332-8A00-25AA4003BB67}" type="presOf" srcId="{BBE087C0-EB9E-45AC-B2DC-5E1FB9A6973F}" destId="{68753F67-68E4-4806-83F3-1F83595B9F01}" srcOrd="0" destOrd="0" presId="urn:microsoft.com/office/officeart/2005/8/layout/hierarchy2"/>
    <dgm:cxn modelId="{7E929516-A665-425F-B9BB-0F1D54AF8A35}" srcId="{8E88013E-A282-405C-90E6-9830FC39B9E7}" destId="{8ED8040B-267E-4604-A24E-913640182B77}" srcOrd="0" destOrd="0" parTransId="{2B6BD53C-EC58-49CA-ADDD-71E7BB69B3B6}" sibTransId="{4E657443-7F1C-416E-85CD-2B9997E439BD}"/>
    <dgm:cxn modelId="{60F88270-74D1-4B79-8E26-B08517692EDC}" type="presOf" srcId="{5166AC53-C42C-4EB4-B566-FF0C15F3A0C0}" destId="{D95DD386-3D25-4C09-BF23-45CEF4D5BF67}" srcOrd="0" destOrd="0" presId="urn:microsoft.com/office/officeart/2005/8/layout/hierarchy2"/>
    <dgm:cxn modelId="{763AA6F6-67B5-45A9-92F8-13ECDBADD0A1}" srcId="{C5A626E6-EAA3-40BB-AB36-190A29591D4D}" destId="{4B04C254-30B9-4CC1-BA95-5FDDE438DA69}" srcOrd="0" destOrd="0" parTransId="{BBE087C0-EB9E-45AC-B2DC-5E1FB9A6973F}" sibTransId="{C6AFAD4A-7668-45CA-84E6-FA8A7E95B9A4}"/>
    <dgm:cxn modelId="{D059D2E0-06C7-440B-8E10-FD6352E4A267}" type="presOf" srcId="{0CF04F40-C8D5-48B5-B8C6-FFD0F9D3EC1A}" destId="{8E9622CE-B7AC-4DD0-8236-88A123B7882C}" srcOrd="0" destOrd="0" presId="urn:microsoft.com/office/officeart/2005/8/layout/hierarchy2"/>
    <dgm:cxn modelId="{B798750E-DA87-4A57-9D15-46064EA85FE0}" type="presOf" srcId="{8E88013E-A282-405C-90E6-9830FC39B9E7}" destId="{49051286-91DA-4A93-A588-99DDE6750AB7}" srcOrd="0" destOrd="0" presId="urn:microsoft.com/office/officeart/2005/8/layout/hierarchy2"/>
    <dgm:cxn modelId="{53AB22FA-F58D-4C50-A0E2-DB922852EA70}" type="presOf" srcId="{1431A0B2-3282-4AC1-B9B2-D69AEAFAB6F8}" destId="{0A4E8F5E-A095-4516-95A7-0F5F64BE9285}" srcOrd="1" destOrd="0" presId="urn:microsoft.com/office/officeart/2005/8/layout/hierarchy2"/>
    <dgm:cxn modelId="{35F78E29-5D34-4395-9C42-C6A3CECEFC13}" type="presOf" srcId="{AAFF8EE8-9496-44C1-BD2F-F713DA52537C}" destId="{EA56D68E-79C9-4EDB-9133-5B54F7BB380F}" srcOrd="1" destOrd="0" presId="urn:microsoft.com/office/officeart/2005/8/layout/hierarchy2"/>
    <dgm:cxn modelId="{6B48CEC1-BCEC-4409-A14F-E2FE632ABF8D}" type="presParOf" srcId="{06377BFA-7BE9-45DA-AE8A-E074F16063FC}" destId="{D6189EB7-0FBF-4D82-9052-B424F1F1909B}" srcOrd="0" destOrd="0" presId="urn:microsoft.com/office/officeart/2005/8/layout/hierarchy2"/>
    <dgm:cxn modelId="{424EA9EB-1954-45DB-BCD7-3084B42884E6}" type="presParOf" srcId="{D6189EB7-0FBF-4D82-9052-B424F1F1909B}" destId="{87B11D08-F017-43EE-A692-1B784FF088F5}" srcOrd="0" destOrd="0" presId="urn:microsoft.com/office/officeart/2005/8/layout/hierarchy2"/>
    <dgm:cxn modelId="{D1B60974-1754-403F-AAF4-CA8C1A67CFC8}" type="presParOf" srcId="{D6189EB7-0FBF-4D82-9052-B424F1F1909B}" destId="{CA2AEB3C-9CB2-4519-87E4-0C57071E0DDA}" srcOrd="1" destOrd="0" presId="urn:microsoft.com/office/officeart/2005/8/layout/hierarchy2"/>
    <dgm:cxn modelId="{24319166-5D9F-4DE6-9F5E-B2776AA01CD4}" type="presParOf" srcId="{CA2AEB3C-9CB2-4519-87E4-0C57071E0DDA}" destId="{98C9331D-2627-4E8D-A64E-2AC0DD0D3252}" srcOrd="0" destOrd="0" presId="urn:microsoft.com/office/officeart/2005/8/layout/hierarchy2"/>
    <dgm:cxn modelId="{B48ACC86-18E0-405C-8DD6-33DE88FA45D0}" type="presParOf" srcId="{98C9331D-2627-4E8D-A64E-2AC0DD0D3252}" destId="{6F74F3AB-4D25-4FF7-9A25-2907ACD3DA81}" srcOrd="0" destOrd="0" presId="urn:microsoft.com/office/officeart/2005/8/layout/hierarchy2"/>
    <dgm:cxn modelId="{D403C15B-9FCB-473E-94C7-4AEA826A7880}" type="presParOf" srcId="{CA2AEB3C-9CB2-4519-87E4-0C57071E0DDA}" destId="{DEA94367-593C-45A7-AA4D-6EF21BE23724}" srcOrd="1" destOrd="0" presId="urn:microsoft.com/office/officeart/2005/8/layout/hierarchy2"/>
    <dgm:cxn modelId="{39E530E0-F7A5-4817-9976-5B39A3EDEF7D}" type="presParOf" srcId="{DEA94367-593C-45A7-AA4D-6EF21BE23724}" destId="{182B1B4E-A1A8-47FA-AF5E-EEDADB08AE35}" srcOrd="0" destOrd="0" presId="urn:microsoft.com/office/officeart/2005/8/layout/hierarchy2"/>
    <dgm:cxn modelId="{708A4A81-6162-4705-B5A5-CDF32A39DAAD}" type="presParOf" srcId="{DEA94367-593C-45A7-AA4D-6EF21BE23724}" destId="{0E854421-9F6F-497E-8C7C-AA3140FE9E7F}" srcOrd="1" destOrd="0" presId="urn:microsoft.com/office/officeart/2005/8/layout/hierarchy2"/>
    <dgm:cxn modelId="{A7348471-6166-4567-9D51-8EA13AF0F7CC}" type="presParOf" srcId="{0E854421-9F6F-497E-8C7C-AA3140FE9E7F}" destId="{85747FE6-3D13-4B53-B410-4D6FEA8D4419}" srcOrd="0" destOrd="0" presId="urn:microsoft.com/office/officeart/2005/8/layout/hierarchy2"/>
    <dgm:cxn modelId="{F8788869-C9AC-4B15-A913-AAFFED5AA547}" type="presParOf" srcId="{85747FE6-3D13-4B53-B410-4D6FEA8D4419}" destId="{42A14B42-C9A1-4BA5-A6A8-5D2DADD776FF}" srcOrd="0" destOrd="0" presId="urn:microsoft.com/office/officeart/2005/8/layout/hierarchy2"/>
    <dgm:cxn modelId="{25F8E765-5A5C-4FC3-84BE-4F993D8975E2}" type="presParOf" srcId="{0E854421-9F6F-497E-8C7C-AA3140FE9E7F}" destId="{A33C7F76-B5B4-4AD0-8D31-8500D57AB993}" srcOrd="1" destOrd="0" presId="urn:microsoft.com/office/officeart/2005/8/layout/hierarchy2"/>
    <dgm:cxn modelId="{37B5137E-8D30-433A-A7AF-117DF4C5DBD6}" type="presParOf" srcId="{A33C7F76-B5B4-4AD0-8D31-8500D57AB993}" destId="{19635D60-35A7-44B6-A4FE-AC3DB7062E0D}" srcOrd="0" destOrd="0" presId="urn:microsoft.com/office/officeart/2005/8/layout/hierarchy2"/>
    <dgm:cxn modelId="{051EBBB4-F537-441B-BACD-C8B29D5E8535}" type="presParOf" srcId="{A33C7F76-B5B4-4AD0-8D31-8500D57AB993}" destId="{BCC93EC5-469F-4F45-802B-F942BDEF98FD}" srcOrd="1" destOrd="0" presId="urn:microsoft.com/office/officeart/2005/8/layout/hierarchy2"/>
    <dgm:cxn modelId="{80CC2E09-3B96-40FC-B4A2-CAB36FCE30F8}" type="presParOf" srcId="{BCC93EC5-469F-4F45-802B-F942BDEF98FD}" destId="{68753F67-68E4-4806-83F3-1F83595B9F01}" srcOrd="0" destOrd="0" presId="urn:microsoft.com/office/officeart/2005/8/layout/hierarchy2"/>
    <dgm:cxn modelId="{B8FDE727-E82D-42EC-A9D7-91D8285EE2B7}" type="presParOf" srcId="{68753F67-68E4-4806-83F3-1F83595B9F01}" destId="{461ECD49-5923-4830-8C8D-C9379B960C3D}" srcOrd="0" destOrd="0" presId="urn:microsoft.com/office/officeart/2005/8/layout/hierarchy2"/>
    <dgm:cxn modelId="{016C0EAC-0422-4C6A-9A8B-68F3F9926580}" type="presParOf" srcId="{BCC93EC5-469F-4F45-802B-F942BDEF98FD}" destId="{FD7C4CB9-625E-4CD6-A7EE-3529A2853392}" srcOrd="1" destOrd="0" presId="urn:microsoft.com/office/officeart/2005/8/layout/hierarchy2"/>
    <dgm:cxn modelId="{424A348D-5438-4310-AE61-A30865C6D6C5}" type="presParOf" srcId="{FD7C4CB9-625E-4CD6-A7EE-3529A2853392}" destId="{02C3B5EF-DE36-4292-B877-23C773F7E037}" srcOrd="0" destOrd="0" presId="urn:microsoft.com/office/officeart/2005/8/layout/hierarchy2"/>
    <dgm:cxn modelId="{458137E9-75BE-4145-A129-E31C087EA277}" type="presParOf" srcId="{FD7C4CB9-625E-4CD6-A7EE-3529A2853392}" destId="{4E7510DE-6D35-4D61-B71A-EE03175B6F7B}" srcOrd="1" destOrd="0" presId="urn:microsoft.com/office/officeart/2005/8/layout/hierarchy2"/>
    <dgm:cxn modelId="{076C9074-6A03-44EE-AADB-A9031A186CBE}" type="presParOf" srcId="{BCC93EC5-469F-4F45-802B-F942BDEF98FD}" destId="{D95DD386-3D25-4C09-BF23-45CEF4D5BF67}" srcOrd="2" destOrd="0" presId="urn:microsoft.com/office/officeart/2005/8/layout/hierarchy2"/>
    <dgm:cxn modelId="{32E5BBF8-D546-4139-96EF-18604B21E79A}" type="presParOf" srcId="{D95DD386-3D25-4C09-BF23-45CEF4D5BF67}" destId="{9179E40E-31FF-48CE-8AF9-0AC4B202CCA4}" srcOrd="0" destOrd="0" presId="urn:microsoft.com/office/officeart/2005/8/layout/hierarchy2"/>
    <dgm:cxn modelId="{15708897-E250-4CE7-BB47-2ABF03A293F6}" type="presParOf" srcId="{BCC93EC5-469F-4F45-802B-F942BDEF98FD}" destId="{97A357F3-FDC0-47B3-9E28-3F8D684DFC38}" srcOrd="3" destOrd="0" presId="urn:microsoft.com/office/officeart/2005/8/layout/hierarchy2"/>
    <dgm:cxn modelId="{7B7C5686-E89E-41E2-98B9-813181C30CAA}" type="presParOf" srcId="{97A357F3-FDC0-47B3-9E28-3F8D684DFC38}" destId="{7FD4D284-CED4-404D-ADF4-E5375E20C875}" srcOrd="0" destOrd="0" presId="urn:microsoft.com/office/officeart/2005/8/layout/hierarchy2"/>
    <dgm:cxn modelId="{B984BCE4-EC4E-4CD7-B5F0-6E0FE60A5D29}" type="presParOf" srcId="{97A357F3-FDC0-47B3-9E28-3F8D684DFC38}" destId="{3AA4BE3D-132B-4647-94DE-3F243698B61A}" srcOrd="1" destOrd="0" presId="urn:microsoft.com/office/officeart/2005/8/layout/hierarchy2"/>
    <dgm:cxn modelId="{4B3B73B1-7EDB-4BF1-B7E1-5317A484E0BD}" type="presParOf" srcId="{0E854421-9F6F-497E-8C7C-AA3140FE9E7F}" destId="{C85DC74E-FDAE-48EF-9B4B-CAF5FA12D1B7}" srcOrd="2" destOrd="0" presId="urn:microsoft.com/office/officeart/2005/8/layout/hierarchy2"/>
    <dgm:cxn modelId="{CC703417-8F19-4584-B516-D3117E325280}" type="presParOf" srcId="{C85DC74E-FDAE-48EF-9B4B-CAF5FA12D1B7}" destId="{991DB984-CCDB-4B85-BD0C-95C981D8B10F}" srcOrd="0" destOrd="0" presId="urn:microsoft.com/office/officeart/2005/8/layout/hierarchy2"/>
    <dgm:cxn modelId="{E991E832-897A-4E2C-9081-A4C6E52DBC42}" type="presParOf" srcId="{0E854421-9F6F-497E-8C7C-AA3140FE9E7F}" destId="{77B4591F-4358-4F01-8B99-3A5838ADC15E}" srcOrd="3" destOrd="0" presId="urn:microsoft.com/office/officeart/2005/8/layout/hierarchy2"/>
    <dgm:cxn modelId="{C949879E-707B-47C1-9A2E-D826F179C5A1}" type="presParOf" srcId="{77B4591F-4358-4F01-8B99-3A5838ADC15E}" destId="{7108BD1A-4CDF-4D29-B859-33550C9F7DEB}" srcOrd="0" destOrd="0" presId="urn:microsoft.com/office/officeart/2005/8/layout/hierarchy2"/>
    <dgm:cxn modelId="{D2B07460-6DA7-470D-8107-6D08860B48C8}" type="presParOf" srcId="{77B4591F-4358-4F01-8B99-3A5838ADC15E}" destId="{764A9A74-364E-48E3-867B-A4BC5D3D432B}" srcOrd="1" destOrd="0" presId="urn:microsoft.com/office/officeart/2005/8/layout/hierarchy2"/>
    <dgm:cxn modelId="{0452F889-4DC8-4B2C-95CD-A514B68A532C}" type="presParOf" srcId="{764A9A74-364E-48E3-867B-A4BC5D3D432B}" destId="{8E9622CE-B7AC-4DD0-8236-88A123B7882C}" srcOrd="0" destOrd="0" presId="urn:microsoft.com/office/officeart/2005/8/layout/hierarchy2"/>
    <dgm:cxn modelId="{DEFCEFBA-EC0A-48F3-A063-A328389D7944}" type="presParOf" srcId="{8E9622CE-B7AC-4DD0-8236-88A123B7882C}" destId="{C37B05EB-BF6C-43CD-8082-E4F7D39C6781}" srcOrd="0" destOrd="0" presId="urn:microsoft.com/office/officeart/2005/8/layout/hierarchy2"/>
    <dgm:cxn modelId="{DB02868B-16A0-4BE4-9187-403413863A96}" type="presParOf" srcId="{764A9A74-364E-48E3-867B-A4BC5D3D432B}" destId="{20DFF2F4-94C4-4BFD-BE80-0EE7504222D3}" srcOrd="1" destOrd="0" presId="urn:microsoft.com/office/officeart/2005/8/layout/hierarchy2"/>
    <dgm:cxn modelId="{04B02F52-E3DA-4098-9F13-0B6ECFDC8740}" type="presParOf" srcId="{20DFF2F4-94C4-4BFD-BE80-0EE7504222D3}" destId="{D730885B-CFBC-4D1A-9148-6D6588828295}" srcOrd="0" destOrd="0" presId="urn:microsoft.com/office/officeart/2005/8/layout/hierarchy2"/>
    <dgm:cxn modelId="{BE513908-58FE-460E-B682-C2D80ADFAEB7}" type="presParOf" srcId="{20DFF2F4-94C4-4BFD-BE80-0EE7504222D3}" destId="{57F456D8-381F-43F3-BBB9-ED994B34A71B}" srcOrd="1" destOrd="0" presId="urn:microsoft.com/office/officeart/2005/8/layout/hierarchy2"/>
    <dgm:cxn modelId="{045F5B5B-23A1-4DB7-A78C-31E3BEF4EEFB}" type="presParOf" srcId="{764A9A74-364E-48E3-867B-A4BC5D3D432B}" destId="{6F908AE0-42A1-4255-B015-996D8DEF9608}" srcOrd="2" destOrd="0" presId="urn:microsoft.com/office/officeart/2005/8/layout/hierarchy2"/>
    <dgm:cxn modelId="{E1965FE1-5ADE-4AF2-9618-FADCC2FDF641}" type="presParOf" srcId="{6F908AE0-42A1-4255-B015-996D8DEF9608}" destId="{EA56D68E-79C9-4EDB-9133-5B54F7BB380F}" srcOrd="0" destOrd="0" presId="urn:microsoft.com/office/officeart/2005/8/layout/hierarchy2"/>
    <dgm:cxn modelId="{ABEB895A-618A-4AD1-B4BE-09321F388342}" type="presParOf" srcId="{764A9A74-364E-48E3-867B-A4BC5D3D432B}" destId="{A5036532-7948-4C27-804A-94BFC519FB37}" srcOrd="3" destOrd="0" presId="urn:microsoft.com/office/officeart/2005/8/layout/hierarchy2"/>
    <dgm:cxn modelId="{5491A37F-3FF3-4AA7-9BF8-B115D15E7645}" type="presParOf" srcId="{A5036532-7948-4C27-804A-94BFC519FB37}" destId="{B213EB27-2D0E-42E4-A777-C28C81FBE91A}" srcOrd="0" destOrd="0" presId="urn:microsoft.com/office/officeart/2005/8/layout/hierarchy2"/>
    <dgm:cxn modelId="{438D7279-BB80-4CF7-B9E4-30E04C67126F}" type="presParOf" srcId="{A5036532-7948-4C27-804A-94BFC519FB37}" destId="{84419E99-8787-4668-BEF4-A3482DD92C6F}" srcOrd="1" destOrd="0" presId="urn:microsoft.com/office/officeart/2005/8/layout/hierarchy2"/>
    <dgm:cxn modelId="{32D69AD6-1504-4CC3-BC81-8F17E2C2859D}" type="presParOf" srcId="{764A9A74-364E-48E3-867B-A4BC5D3D432B}" destId="{134BB507-37EB-494F-8635-571C7ACB5354}" srcOrd="4" destOrd="0" presId="urn:microsoft.com/office/officeart/2005/8/layout/hierarchy2"/>
    <dgm:cxn modelId="{8B559C4A-4F89-46CF-980E-2CFAD0F371C7}" type="presParOf" srcId="{134BB507-37EB-494F-8635-571C7ACB5354}" destId="{AB4ED72C-16C6-47DF-A0DB-B812F84661FA}" srcOrd="0" destOrd="0" presId="urn:microsoft.com/office/officeart/2005/8/layout/hierarchy2"/>
    <dgm:cxn modelId="{3FF031D6-B8B0-4D7E-93D0-E333792B92E3}" type="presParOf" srcId="{764A9A74-364E-48E3-867B-A4BC5D3D432B}" destId="{371FB1D7-CA9E-48D0-993F-CF78F5C8F82E}" srcOrd="5" destOrd="0" presId="urn:microsoft.com/office/officeart/2005/8/layout/hierarchy2"/>
    <dgm:cxn modelId="{E858BA1C-A359-43D1-BFE7-8897CC8C548E}" type="presParOf" srcId="{371FB1D7-CA9E-48D0-993F-CF78F5C8F82E}" destId="{B66121EB-B467-4355-A33D-A8D1FE91CB60}" srcOrd="0" destOrd="0" presId="urn:microsoft.com/office/officeart/2005/8/layout/hierarchy2"/>
    <dgm:cxn modelId="{95F85B30-2E86-4BF8-A4FB-5A2D813416DD}" type="presParOf" srcId="{371FB1D7-CA9E-48D0-993F-CF78F5C8F82E}" destId="{2F2F72DE-98FD-4F9B-8B70-9643BDCAC6BF}" srcOrd="1" destOrd="0" presId="urn:microsoft.com/office/officeart/2005/8/layout/hierarchy2"/>
    <dgm:cxn modelId="{10F34D1C-4665-4629-9F9E-6BCDFCFB8891}" type="presParOf" srcId="{CA2AEB3C-9CB2-4519-87E4-0C57071E0DDA}" destId="{B8D4D8AB-611B-44A4-80EC-8F7BE7318B43}" srcOrd="2" destOrd="0" presId="urn:microsoft.com/office/officeart/2005/8/layout/hierarchy2"/>
    <dgm:cxn modelId="{2C683FA6-6234-4E76-BC01-220862B196C1}" type="presParOf" srcId="{B8D4D8AB-611B-44A4-80EC-8F7BE7318B43}" destId="{0A4E8F5E-A095-4516-95A7-0F5F64BE9285}" srcOrd="0" destOrd="0" presId="urn:microsoft.com/office/officeart/2005/8/layout/hierarchy2"/>
    <dgm:cxn modelId="{C554BEE4-A87D-46E0-BF47-5AD8A5B33B4E}" type="presParOf" srcId="{CA2AEB3C-9CB2-4519-87E4-0C57071E0DDA}" destId="{603C7692-44BA-4D48-AF6C-91CA97578C2A}" srcOrd="3" destOrd="0" presId="urn:microsoft.com/office/officeart/2005/8/layout/hierarchy2"/>
    <dgm:cxn modelId="{D0603450-3736-42AE-9267-630C28178B79}" type="presParOf" srcId="{603C7692-44BA-4D48-AF6C-91CA97578C2A}" destId="{F4225B3C-EBC6-45EE-86B3-B487DA076703}" srcOrd="0" destOrd="0" presId="urn:microsoft.com/office/officeart/2005/8/layout/hierarchy2"/>
    <dgm:cxn modelId="{A7BD66FF-D76E-4513-A492-646D20D2ABB9}" type="presParOf" srcId="{603C7692-44BA-4D48-AF6C-91CA97578C2A}" destId="{7E6EECA1-02B4-4CB2-813C-68E183AAE19D}" srcOrd="1" destOrd="0" presId="urn:microsoft.com/office/officeart/2005/8/layout/hierarchy2"/>
    <dgm:cxn modelId="{19E656DD-ADDE-4C8E-872E-899887C881CE}" type="presParOf" srcId="{7E6EECA1-02B4-4CB2-813C-68E183AAE19D}" destId="{BF2C893F-3CF5-4FEF-AD7F-512AD9431C34}" srcOrd="0" destOrd="0" presId="urn:microsoft.com/office/officeart/2005/8/layout/hierarchy2"/>
    <dgm:cxn modelId="{47C65B88-749B-48B8-83CF-F9A85CB0B283}" type="presParOf" srcId="{BF2C893F-3CF5-4FEF-AD7F-512AD9431C34}" destId="{51DC58C7-BD39-4B5D-A144-F9550610786B}" srcOrd="0" destOrd="0" presId="urn:microsoft.com/office/officeart/2005/8/layout/hierarchy2"/>
    <dgm:cxn modelId="{C0FEFE20-149C-42EE-A8B2-AD9D18E13BC6}" type="presParOf" srcId="{7E6EECA1-02B4-4CB2-813C-68E183AAE19D}" destId="{0900E1AD-AD36-4AD3-BC7F-6AC6B92AEA58}" srcOrd="1" destOrd="0" presId="urn:microsoft.com/office/officeart/2005/8/layout/hierarchy2"/>
    <dgm:cxn modelId="{A880E61A-D9A0-4A86-BBFD-1AEDA2B1EF98}" type="presParOf" srcId="{0900E1AD-AD36-4AD3-BC7F-6AC6B92AEA58}" destId="{49051286-91DA-4A93-A588-99DDE6750AB7}" srcOrd="0" destOrd="0" presId="urn:microsoft.com/office/officeart/2005/8/layout/hierarchy2"/>
    <dgm:cxn modelId="{24473753-6BE3-45BF-95DF-5F9CF5140CF7}" type="presParOf" srcId="{0900E1AD-AD36-4AD3-BC7F-6AC6B92AEA58}" destId="{60294EE3-54A2-4414-9B6D-98A4BCDF07FE}" srcOrd="1" destOrd="0" presId="urn:microsoft.com/office/officeart/2005/8/layout/hierarchy2"/>
    <dgm:cxn modelId="{BCAD0976-8510-4283-A17B-FBB94065BA78}" type="presParOf" srcId="{60294EE3-54A2-4414-9B6D-98A4BCDF07FE}" destId="{588A9532-F8EC-4E17-8B99-4FCA6CB277BF}" srcOrd="0" destOrd="0" presId="urn:microsoft.com/office/officeart/2005/8/layout/hierarchy2"/>
    <dgm:cxn modelId="{22891FF4-8932-4575-9ACC-4266604464E2}" type="presParOf" srcId="{588A9532-F8EC-4E17-8B99-4FCA6CB277BF}" destId="{90A7052E-EF01-4F99-967E-C165135C0BE1}" srcOrd="0" destOrd="0" presId="urn:microsoft.com/office/officeart/2005/8/layout/hierarchy2"/>
    <dgm:cxn modelId="{4BCD871D-5487-449D-888F-6774E90445E9}" type="presParOf" srcId="{60294EE3-54A2-4414-9B6D-98A4BCDF07FE}" destId="{C15737FC-5E0A-4728-982E-EFE187583D3C}" srcOrd="1" destOrd="0" presId="urn:microsoft.com/office/officeart/2005/8/layout/hierarchy2"/>
    <dgm:cxn modelId="{F24F70B0-BC16-48B6-99E3-4F06DEE782AD}" type="presParOf" srcId="{C15737FC-5E0A-4728-982E-EFE187583D3C}" destId="{03D3A5AF-A496-410B-8F4C-E0D5D21C3D19}" srcOrd="0" destOrd="0" presId="urn:microsoft.com/office/officeart/2005/8/layout/hierarchy2"/>
    <dgm:cxn modelId="{257EDF1F-DE33-468F-9131-72C7FAD57245}" type="presParOf" srcId="{C15737FC-5E0A-4728-982E-EFE187583D3C}" destId="{9D585DFB-DC62-4391-9BB2-32791DA27EF0}" srcOrd="1" destOrd="0" presId="urn:microsoft.com/office/officeart/2005/8/layout/hierarchy2"/>
    <dgm:cxn modelId="{1184CDAA-7776-45BA-9B9D-F43A4A5DCD5A}" type="presParOf" srcId="{60294EE3-54A2-4414-9B6D-98A4BCDF07FE}" destId="{A7CC4EBA-02D5-4129-A9E0-5C68482AD959}" srcOrd="2" destOrd="0" presId="urn:microsoft.com/office/officeart/2005/8/layout/hierarchy2"/>
    <dgm:cxn modelId="{04E206DA-68E9-4780-BB33-767860CB3DCE}" type="presParOf" srcId="{A7CC4EBA-02D5-4129-A9E0-5C68482AD959}" destId="{3A9FC2FC-1D1E-4C49-B632-5D1FCE58AB01}" srcOrd="0" destOrd="0" presId="urn:microsoft.com/office/officeart/2005/8/layout/hierarchy2"/>
    <dgm:cxn modelId="{95C049A7-F2DA-4D4D-942C-797E4CFD3514}" type="presParOf" srcId="{60294EE3-54A2-4414-9B6D-98A4BCDF07FE}" destId="{86CF77DC-0A6A-47C7-BFDA-15BAA558EAA8}" srcOrd="3" destOrd="0" presId="urn:microsoft.com/office/officeart/2005/8/layout/hierarchy2"/>
    <dgm:cxn modelId="{F95217CD-06FA-4842-9324-8FF23E953689}" type="presParOf" srcId="{86CF77DC-0A6A-47C7-BFDA-15BAA558EAA8}" destId="{59E38191-443C-4C25-9D0D-084A079D3767}" srcOrd="0" destOrd="0" presId="urn:microsoft.com/office/officeart/2005/8/layout/hierarchy2"/>
    <dgm:cxn modelId="{DBC54D2C-5B6D-49FD-8706-E663CBDFDA52}" type="presParOf" srcId="{86CF77DC-0A6A-47C7-BFDA-15BAA558EAA8}" destId="{49C3E3E4-57BA-44C5-ACCC-77F1D58355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11D08-F017-43EE-A692-1B784FF088F5}">
      <dsp:nvSpPr>
        <dsp:cNvPr id="0" name=""/>
        <dsp:cNvSpPr/>
      </dsp:nvSpPr>
      <dsp:spPr>
        <a:xfrm>
          <a:off x="304795" y="2819401"/>
          <a:ext cx="1368399" cy="68419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Structures</a:t>
          </a:r>
          <a:endParaRPr lang="en-US" sz="2000" kern="1200" dirty="0"/>
        </a:p>
      </dsp:txBody>
      <dsp:txXfrm>
        <a:off x="324835" y="2839441"/>
        <a:ext cx="1328319" cy="644119"/>
      </dsp:txXfrm>
    </dsp:sp>
    <dsp:sp modelId="{98C9331D-2627-4E8D-A64E-2AC0DD0D3252}">
      <dsp:nvSpPr>
        <dsp:cNvPr id="0" name=""/>
        <dsp:cNvSpPr/>
      </dsp:nvSpPr>
      <dsp:spPr>
        <a:xfrm rot="17871473">
          <a:off x="1237009" y="2426219"/>
          <a:ext cx="163758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37581" y="1138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14860" y="2396661"/>
        <a:ext cx="81879" cy="81879"/>
      </dsp:txXfrm>
    </dsp:sp>
    <dsp:sp modelId="{182B1B4E-A1A8-47FA-AF5E-EEDADB08AE35}">
      <dsp:nvSpPr>
        <dsp:cNvPr id="0" name=""/>
        <dsp:cNvSpPr/>
      </dsp:nvSpPr>
      <dsp:spPr>
        <a:xfrm>
          <a:off x="2438404" y="1371600"/>
          <a:ext cx="1368399" cy="6841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</a:t>
          </a:r>
          <a:endParaRPr lang="en-US" sz="2000" kern="1200" dirty="0"/>
        </a:p>
      </dsp:txBody>
      <dsp:txXfrm>
        <a:off x="2458444" y="1391640"/>
        <a:ext cx="1328319" cy="644119"/>
      </dsp:txXfrm>
    </dsp:sp>
    <dsp:sp modelId="{85747FE6-3D13-4B53-B410-4D6FEA8D4419}">
      <dsp:nvSpPr>
        <dsp:cNvPr id="0" name=""/>
        <dsp:cNvSpPr/>
      </dsp:nvSpPr>
      <dsp:spPr>
        <a:xfrm rot="19007812">
          <a:off x="3613640" y="1214480"/>
          <a:ext cx="14252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25203" y="1138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0612" y="1190232"/>
        <a:ext cx="71260" cy="71260"/>
      </dsp:txXfrm>
    </dsp:sp>
    <dsp:sp modelId="{19635D60-35A7-44B6-A4FE-AC3DB7062E0D}">
      <dsp:nvSpPr>
        <dsp:cNvPr id="0" name=""/>
        <dsp:cNvSpPr/>
      </dsp:nvSpPr>
      <dsp:spPr>
        <a:xfrm>
          <a:off x="4845679" y="395924"/>
          <a:ext cx="1368399" cy="6841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Direct Access</a:t>
          </a:r>
          <a:endParaRPr lang="en-US" sz="2000" kern="1200" dirty="0"/>
        </a:p>
      </dsp:txBody>
      <dsp:txXfrm>
        <a:off x="4865719" y="415964"/>
        <a:ext cx="1328319" cy="644119"/>
      </dsp:txXfrm>
    </dsp:sp>
    <dsp:sp modelId="{68753F67-68E4-4806-83F3-1F83595B9F01}">
      <dsp:nvSpPr>
        <dsp:cNvPr id="0" name=""/>
        <dsp:cNvSpPr/>
      </dsp:nvSpPr>
      <dsp:spPr>
        <a:xfrm rot="20287467">
          <a:off x="6183185" y="566779"/>
          <a:ext cx="85811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8114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0790" y="556708"/>
        <a:ext cx="42905" cy="42905"/>
      </dsp:txXfrm>
    </dsp:sp>
    <dsp:sp modelId="{02C3B5EF-DE36-4292-B877-23C773F7E037}">
      <dsp:nvSpPr>
        <dsp:cNvPr id="0" name=""/>
        <dsp:cNvSpPr/>
      </dsp:nvSpPr>
      <dsp:spPr>
        <a:xfrm>
          <a:off x="7010406" y="76197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7030446" y="96237"/>
        <a:ext cx="1328319" cy="644119"/>
      </dsp:txXfrm>
    </dsp:sp>
    <dsp:sp modelId="{D95DD386-3D25-4C09-BF23-45CEF4D5BF67}">
      <dsp:nvSpPr>
        <dsp:cNvPr id="0" name=""/>
        <dsp:cNvSpPr/>
      </dsp:nvSpPr>
      <dsp:spPr>
        <a:xfrm rot="1742847">
          <a:off x="6156792" y="947779"/>
          <a:ext cx="91090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10901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9470" y="936388"/>
        <a:ext cx="45545" cy="45545"/>
      </dsp:txXfrm>
    </dsp:sp>
    <dsp:sp modelId="{7FD4D284-CED4-404D-ADF4-E5375E20C875}">
      <dsp:nvSpPr>
        <dsp:cNvPr id="0" name=""/>
        <dsp:cNvSpPr/>
      </dsp:nvSpPr>
      <dsp:spPr>
        <a:xfrm>
          <a:off x="7010406" y="838198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Hashtable</a:t>
          </a:r>
          <a:endParaRPr lang="en-US" sz="2000" kern="1200" dirty="0"/>
        </a:p>
      </dsp:txBody>
      <dsp:txXfrm>
        <a:off x="7030446" y="858238"/>
        <a:ext cx="1328319" cy="644119"/>
      </dsp:txXfrm>
    </dsp:sp>
    <dsp:sp modelId="{C85DC74E-FDAE-48EF-9B4B-CAF5FA12D1B7}">
      <dsp:nvSpPr>
        <dsp:cNvPr id="0" name=""/>
        <dsp:cNvSpPr/>
      </dsp:nvSpPr>
      <dsp:spPr>
        <a:xfrm rot="2619625">
          <a:off x="3608235" y="2198018"/>
          <a:ext cx="143601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6013" y="1138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0341" y="2173499"/>
        <a:ext cx="71800" cy="71800"/>
      </dsp:txXfrm>
    </dsp:sp>
    <dsp:sp modelId="{7108BD1A-4CDF-4D29-B859-33550C9F7DEB}">
      <dsp:nvSpPr>
        <dsp:cNvPr id="0" name=""/>
        <dsp:cNvSpPr/>
      </dsp:nvSpPr>
      <dsp:spPr>
        <a:xfrm>
          <a:off x="4845679" y="2362999"/>
          <a:ext cx="1368399" cy="6841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Sequential Access</a:t>
          </a:r>
          <a:endParaRPr lang="en-US" sz="2000" kern="1200" dirty="0"/>
        </a:p>
      </dsp:txBody>
      <dsp:txXfrm>
        <a:off x="4865719" y="2383039"/>
        <a:ext cx="1328319" cy="644119"/>
      </dsp:txXfrm>
    </dsp:sp>
    <dsp:sp modelId="{8E9622CE-B7AC-4DD0-8236-88A123B7882C}">
      <dsp:nvSpPr>
        <dsp:cNvPr id="0" name=""/>
        <dsp:cNvSpPr/>
      </dsp:nvSpPr>
      <dsp:spPr>
        <a:xfrm rot="18973910">
          <a:off x="6060881" y="2312317"/>
          <a:ext cx="110272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02724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4675" y="2296130"/>
        <a:ext cx="55136" cy="55136"/>
      </dsp:txXfrm>
    </dsp:sp>
    <dsp:sp modelId="{D730885B-CFBC-4D1A-9148-6D6588828295}">
      <dsp:nvSpPr>
        <dsp:cNvPr id="0" name=""/>
        <dsp:cNvSpPr/>
      </dsp:nvSpPr>
      <dsp:spPr>
        <a:xfrm>
          <a:off x="7010406" y="1600198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</a:t>
          </a:r>
          <a:endParaRPr lang="en-US" sz="2000" kern="1200" dirty="0"/>
        </a:p>
      </dsp:txBody>
      <dsp:txXfrm>
        <a:off x="7030446" y="1620238"/>
        <a:ext cx="1328319" cy="644119"/>
      </dsp:txXfrm>
    </dsp:sp>
    <dsp:sp modelId="{6F908AE0-42A1-4255-B015-996D8DEF9608}">
      <dsp:nvSpPr>
        <dsp:cNvPr id="0" name=""/>
        <dsp:cNvSpPr/>
      </dsp:nvSpPr>
      <dsp:spPr>
        <a:xfrm rot="21596544">
          <a:off x="6214079" y="2693317"/>
          <a:ext cx="7963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96327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2335" y="2684791"/>
        <a:ext cx="39816" cy="39816"/>
      </dsp:txXfrm>
    </dsp:sp>
    <dsp:sp modelId="{B213EB27-2D0E-42E4-A777-C28C81FBE91A}">
      <dsp:nvSpPr>
        <dsp:cNvPr id="0" name=""/>
        <dsp:cNvSpPr/>
      </dsp:nvSpPr>
      <dsp:spPr>
        <a:xfrm>
          <a:off x="7010406" y="2362199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Stack</a:t>
          </a:r>
          <a:endParaRPr lang="en-US" sz="2000" kern="1200" dirty="0"/>
        </a:p>
      </dsp:txBody>
      <dsp:txXfrm>
        <a:off x="7030446" y="2382239"/>
        <a:ext cx="1328319" cy="644119"/>
      </dsp:txXfrm>
    </dsp:sp>
    <dsp:sp modelId="{134BB507-37EB-494F-8635-571C7ACB5354}">
      <dsp:nvSpPr>
        <dsp:cNvPr id="0" name=""/>
        <dsp:cNvSpPr/>
      </dsp:nvSpPr>
      <dsp:spPr>
        <a:xfrm rot="2622482">
          <a:off x="6061434" y="3074317"/>
          <a:ext cx="11016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01617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4702" y="3058158"/>
        <a:ext cx="55080" cy="55080"/>
      </dsp:txXfrm>
    </dsp:sp>
    <dsp:sp modelId="{B66121EB-B467-4355-A33D-A8D1FE91CB60}">
      <dsp:nvSpPr>
        <dsp:cNvPr id="0" name=""/>
        <dsp:cNvSpPr/>
      </dsp:nvSpPr>
      <dsp:spPr>
        <a:xfrm>
          <a:off x="7010406" y="3124199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Queue</a:t>
          </a:r>
          <a:endParaRPr lang="en-US" sz="2000" kern="1200" dirty="0"/>
        </a:p>
      </dsp:txBody>
      <dsp:txXfrm>
        <a:off x="7030446" y="3144239"/>
        <a:ext cx="1328319" cy="644119"/>
      </dsp:txXfrm>
    </dsp:sp>
    <dsp:sp modelId="{B8D4D8AB-611B-44A4-80EC-8F7BE7318B43}">
      <dsp:nvSpPr>
        <dsp:cNvPr id="0" name=""/>
        <dsp:cNvSpPr/>
      </dsp:nvSpPr>
      <dsp:spPr>
        <a:xfrm rot="3665813">
          <a:off x="1223474" y="3912120"/>
          <a:ext cx="174084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40843" y="1138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50375" y="3879981"/>
        <a:ext cx="87042" cy="87042"/>
      </dsp:txXfrm>
    </dsp:sp>
    <dsp:sp modelId="{F4225B3C-EBC6-45EE-86B3-B487DA076703}">
      <dsp:nvSpPr>
        <dsp:cNvPr id="0" name=""/>
        <dsp:cNvSpPr/>
      </dsp:nvSpPr>
      <dsp:spPr>
        <a:xfrm>
          <a:off x="2514597" y="4343402"/>
          <a:ext cx="1368399" cy="6841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Nonlinear</a:t>
          </a:r>
          <a:endParaRPr lang="en-US" sz="2000" kern="1200" dirty="0"/>
        </a:p>
      </dsp:txBody>
      <dsp:txXfrm>
        <a:off x="2534637" y="4363442"/>
        <a:ext cx="1328319" cy="644119"/>
      </dsp:txXfrm>
    </dsp:sp>
    <dsp:sp modelId="{BF2C893F-3CF5-4FEF-AD7F-512AD9431C34}">
      <dsp:nvSpPr>
        <dsp:cNvPr id="0" name=""/>
        <dsp:cNvSpPr/>
      </dsp:nvSpPr>
      <dsp:spPr>
        <a:xfrm rot="21552408">
          <a:off x="3882950" y="4667456"/>
          <a:ext cx="96277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62775" y="1138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40269" y="4654769"/>
        <a:ext cx="48138" cy="48138"/>
      </dsp:txXfrm>
    </dsp:sp>
    <dsp:sp modelId="{49051286-91DA-4A93-A588-99DDE6750AB7}">
      <dsp:nvSpPr>
        <dsp:cNvPr id="0" name=""/>
        <dsp:cNvSpPr/>
      </dsp:nvSpPr>
      <dsp:spPr>
        <a:xfrm>
          <a:off x="4845679" y="4330074"/>
          <a:ext cx="1368399" cy="6841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Hierarchical</a:t>
          </a:r>
          <a:endParaRPr lang="en-US" sz="2000" kern="1200" dirty="0"/>
        </a:p>
      </dsp:txBody>
      <dsp:txXfrm>
        <a:off x="4865719" y="4350114"/>
        <a:ext cx="1328319" cy="644119"/>
      </dsp:txXfrm>
    </dsp:sp>
    <dsp:sp modelId="{588A9532-F8EC-4E17-8B99-4FCA6CB277BF}">
      <dsp:nvSpPr>
        <dsp:cNvPr id="0" name=""/>
        <dsp:cNvSpPr/>
      </dsp:nvSpPr>
      <dsp:spPr>
        <a:xfrm rot="19851875">
          <a:off x="6156403" y="4438855"/>
          <a:ext cx="91168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11680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9451" y="4427445"/>
        <a:ext cx="45584" cy="45584"/>
      </dsp:txXfrm>
    </dsp:sp>
    <dsp:sp modelId="{03D3A5AF-A496-410B-8F4C-E0D5D21C3D19}">
      <dsp:nvSpPr>
        <dsp:cNvPr id="0" name=""/>
        <dsp:cNvSpPr/>
      </dsp:nvSpPr>
      <dsp:spPr>
        <a:xfrm>
          <a:off x="7010406" y="3886199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Tree</a:t>
          </a:r>
          <a:endParaRPr lang="en-US" sz="2000" kern="1200" dirty="0"/>
        </a:p>
      </dsp:txBody>
      <dsp:txXfrm>
        <a:off x="7030446" y="3906239"/>
        <a:ext cx="1328319" cy="644119"/>
      </dsp:txXfrm>
    </dsp:sp>
    <dsp:sp modelId="{A7CC4EBA-02D5-4129-A9E0-5C68482AD959}">
      <dsp:nvSpPr>
        <dsp:cNvPr id="0" name=""/>
        <dsp:cNvSpPr/>
      </dsp:nvSpPr>
      <dsp:spPr>
        <a:xfrm rot="1013936">
          <a:off x="6196110" y="4781755"/>
          <a:ext cx="8322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32264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1436" y="4772330"/>
        <a:ext cx="41613" cy="41613"/>
      </dsp:txXfrm>
    </dsp:sp>
    <dsp:sp modelId="{59E38191-443C-4C25-9D0D-084A079D3767}">
      <dsp:nvSpPr>
        <dsp:cNvPr id="0" name=""/>
        <dsp:cNvSpPr/>
      </dsp:nvSpPr>
      <dsp:spPr>
        <a:xfrm>
          <a:off x="7010406" y="4572000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Heap</a:t>
          </a:r>
          <a:endParaRPr lang="en-US" sz="2000" kern="1200" dirty="0"/>
        </a:p>
      </dsp:txBody>
      <dsp:txXfrm>
        <a:off x="7030446" y="4592040"/>
        <a:ext cx="1328319" cy="644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860A6A-FE52-4C09-A3E3-CDB49E3C25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1583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902CA9-3EC4-487E-9EFF-2784F12FF6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5445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D81A96-0CAC-4B65-8D70-A2321C23FB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359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1B2704-B9F7-4D15-A60F-5CDDD41256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3619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02E76D-5560-4DC4-A4EF-71B078221DA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2475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(head ==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prepend(n);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(n &lt; head-&gt;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prepend(n);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Node&lt;T&gt;*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head;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 n)// look ahead one node and see if that node is smaller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Node&lt;T&gt;* temp = new Node&lt;T&gt;(n,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());// create the node and insert into list.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(temp);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2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Must make "special" case for empty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 done here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07C66-EA0E-447B-91AD-6D7AD0008F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81207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template&lt;class 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Node&lt;T&gt;*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&lt;T&gt;::search(T 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Node&lt;T&gt;*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head;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NULL;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template&lt;class 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&lt;T&gt;::remove(T 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(head == NULL) return;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(head-&gt;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n)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Node&lt;T&gt;* temp = head;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= head-&gt;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temp;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Node&lt;T&gt;*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head;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!= NULL)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n)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Node&lt;T&gt;* temp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temp;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311CB1-2A62-4EBF-99C3-866CAE3960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08AE9F-C4D9-4E43-A0C7-92CC9D57A90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3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5540F7-8465-4017-9284-47894679675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14F93-2061-42D1-9BEE-339EF72069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AADD0F-604A-46B8-81BA-8E676C9C1A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8857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E8A01C-F69C-4D15-A4D8-E8F7998AA72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3814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620193-D562-4B1F-BADD-D8A9942934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3222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F5A343-89D0-4FD4-B688-ED357F87B9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94257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– </a:t>
            </a:r>
            <a:r>
              <a:rPr lang="en-US" dirty="0" err="1" smtClean="0"/>
              <a:t>cout</a:t>
            </a:r>
            <a:r>
              <a:rPr lang="en-US" dirty="0" smtClean="0"/>
              <a:t> sometimes behaves odd with template data coming back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getData</a:t>
            </a:r>
            <a:r>
              <a:rPr lang="en-US" baseline="0" dirty="0" smtClean="0"/>
              <a:t>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E9331-CF43-45A0-A213-45943AD192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0652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39CA36-1098-4E97-BD44-AE0E184A368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575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Eight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Linked Lists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Vars</a:t>
            </a:r>
            <a:r>
              <a:rPr lang="en-US" dirty="0" smtClean="0">
                <a:sym typeface="Wingdings" pitchFamily="2" charset="2"/>
              </a:rPr>
              <a:t>  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&amp;x:</a:t>
            </a:r>
          </a:p>
          <a:p>
            <a:pPr lvl="1"/>
            <a:r>
              <a:rPr lang="en-US" dirty="0" smtClean="0"/>
              <a:t>“address of x”</a:t>
            </a:r>
          </a:p>
          <a:p>
            <a:pPr lvl="1"/>
            <a:r>
              <a:rPr lang="en-US" dirty="0" smtClean="0"/>
              <a:t>x is a regular var.</a:t>
            </a:r>
          </a:p>
          <a:p>
            <a:pPr lvl="1"/>
            <a:r>
              <a:rPr lang="en-US" dirty="0" smtClean="0"/>
              <a:t>&amp;x is a pointer</a:t>
            </a:r>
          </a:p>
          <a:p>
            <a:r>
              <a:rPr lang="en-US" dirty="0" smtClean="0"/>
              <a:t>*p:</a:t>
            </a:r>
          </a:p>
          <a:p>
            <a:pPr lvl="1"/>
            <a:r>
              <a:rPr lang="en-US" dirty="0" smtClean="0"/>
              <a:t>“what p points at” or “contents of p”</a:t>
            </a:r>
          </a:p>
          <a:p>
            <a:pPr lvl="1"/>
            <a:r>
              <a:rPr lang="en-US" dirty="0" smtClean="0"/>
              <a:t>p is a pointer</a:t>
            </a:r>
          </a:p>
          <a:p>
            <a:pPr lvl="1"/>
            <a:r>
              <a:rPr lang="en-US" dirty="0" smtClean="0"/>
              <a:t>*p is a regular var.</a:t>
            </a:r>
          </a:p>
        </p:txBody>
      </p:sp>
    </p:spTree>
    <p:extLst>
      <p:ext uri="{BB962C8B-B14F-4D97-AF65-F5344CB8AC3E}">
        <p14:creationId xmlns:p14="http://schemas.microsoft.com/office/powerpoint/2010/main" val="29799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Nodes are the Lego Blocks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Each "node" is variable of </a:t>
            </a:r>
            <a:r>
              <a:rPr lang="en-US" dirty="0" err="1" smtClean="0"/>
              <a:t>struct</a:t>
            </a:r>
            <a:r>
              <a:rPr lang="en-US" dirty="0" smtClean="0"/>
              <a:t> or class type that’s dynamically created with </a:t>
            </a:r>
            <a:r>
              <a:rPr lang="en-US" b="1" dirty="0" smtClean="0"/>
              <a:t>new</a:t>
            </a:r>
          </a:p>
          <a:p>
            <a:r>
              <a:rPr lang="en-US" dirty="0" smtClean="0"/>
              <a:t>Member variables represent data about what list is for:</a:t>
            </a:r>
          </a:p>
          <a:p>
            <a:pPr lvl="1"/>
            <a:r>
              <a:rPr lang="en-US" dirty="0" smtClean="0"/>
              <a:t>Names, addresses,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Manufacturing items, inventory counts, costs,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Student test scores, ranking,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Nodes also contain pointers to other nodes</a:t>
            </a:r>
          </a:p>
          <a:p>
            <a:pPr lvl="1" eaLnBrk="1" hangingPunct="1"/>
            <a:r>
              <a:rPr lang="en-US" dirty="0" smtClean="0"/>
              <a:t>Provide "links"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8056681-95BE-41A0-ACD5-89D98B07BF2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35" y="4252739"/>
            <a:ext cx="2765846" cy="20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8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Nodes Get Linked Together</a:t>
            </a:r>
            <a:endParaRPr lang="en-US" sz="3600" dirty="0"/>
          </a:p>
        </p:txBody>
      </p:sp>
      <p:pic>
        <p:nvPicPr>
          <p:cNvPr id="24578" name="Picture 4" descr="C:\WINDOWS\Desktop\Oh_type\sacitch_C++_ppt\gif\savitchc17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54536" y="1661015"/>
            <a:ext cx="77724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0BD2E34-5427-4979-8DEC-F702BF002CF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27" y="2883848"/>
            <a:ext cx="2557287" cy="26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vs Linked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15556"/>
              </p:ext>
            </p:extLst>
          </p:nvPr>
        </p:nvGraphicFramePr>
        <p:xfrm>
          <a:off x="2895600" y="2209800"/>
          <a:ext cx="62865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8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11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14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22</a:t>
                      </a:r>
                      <a:endParaRPr lang="en-US" sz="2800" b="0" baseline="0" dirty="0"/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" name="Group 4"/>
          <p:cNvGrpSpPr/>
          <p:nvPr/>
        </p:nvGrpSpPr>
        <p:grpSpPr>
          <a:xfrm>
            <a:off x="1343025" y="4267200"/>
            <a:ext cx="1295400" cy="1143000"/>
            <a:chOff x="152400" y="4343400"/>
            <a:chExt cx="1295400" cy="1143000"/>
          </a:xfrm>
        </p:grpSpPr>
        <p:sp>
          <p:nvSpPr>
            <p:cNvPr id="6" name="Rectangle 5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2943225" y="4267200"/>
            <a:ext cx="1295400" cy="1143000"/>
            <a:chOff x="152400" y="4343400"/>
            <a:chExt cx="1295400" cy="1143000"/>
          </a:xfrm>
        </p:grpSpPr>
        <p:sp>
          <p:nvSpPr>
            <p:cNvPr id="9" name="Rectangle 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9601200" y="4267200"/>
            <a:ext cx="1295400" cy="1143000"/>
            <a:chOff x="152400" y="4343400"/>
            <a:chExt cx="1295400" cy="1143000"/>
          </a:xfrm>
        </p:grpSpPr>
        <p:sp>
          <p:nvSpPr>
            <p:cNvPr id="12" name="Rectangle 11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7820025" y="4267200"/>
            <a:ext cx="1295400" cy="1143000"/>
            <a:chOff x="152400" y="4343400"/>
            <a:chExt cx="12954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6219825" y="4267200"/>
            <a:ext cx="1295400" cy="1143000"/>
            <a:chOff x="152400" y="4343400"/>
            <a:chExt cx="1295400" cy="1143000"/>
          </a:xfrm>
        </p:grpSpPr>
        <p:sp>
          <p:nvSpPr>
            <p:cNvPr id="18" name="Rectangle 17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9"/>
          <p:cNvGrpSpPr/>
          <p:nvPr/>
        </p:nvGrpSpPr>
        <p:grpSpPr>
          <a:xfrm>
            <a:off x="4619625" y="4267200"/>
            <a:ext cx="1295400" cy="1143000"/>
            <a:chOff x="152400" y="4343400"/>
            <a:chExt cx="12954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2486025" y="4800600"/>
            <a:ext cx="457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>
            <a:off x="4010025" y="48006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1"/>
          </p:cNvCxnSpPr>
          <p:nvPr/>
        </p:nvCxnSpPr>
        <p:spPr>
          <a:xfrm>
            <a:off x="7286625" y="48006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5686425" y="48006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6" idx="3"/>
            <a:endCxn id="12" idx="1"/>
          </p:cNvCxnSpPr>
          <p:nvPr/>
        </p:nvCxnSpPr>
        <p:spPr>
          <a:xfrm>
            <a:off x="9115425" y="4838700"/>
            <a:ext cx="485775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23824" y="2838450"/>
            <a:ext cx="1952625" cy="1085850"/>
          </a:xfrm>
          <a:prstGeom prst="wedgeRoundRectCallout">
            <a:avLst>
              <a:gd name="adj1" fmla="val 84258"/>
              <a:gd name="adj2" fmla="val -3395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Access and Loops are easier with arrays</a:t>
            </a:r>
          </a:p>
        </p:txBody>
      </p:sp>
    </p:spTree>
    <p:extLst>
      <p:ext uri="{BB962C8B-B14F-4D97-AF65-F5344CB8AC3E}">
        <p14:creationId xmlns:p14="http://schemas.microsoft.com/office/powerpoint/2010/main" val="1278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vs Linked List</a:t>
            </a:r>
            <a:br>
              <a:rPr lang="en-US" dirty="0" smtClean="0"/>
            </a:br>
            <a:r>
              <a:rPr lang="en-US" sz="3100" i="1" dirty="0" smtClean="0"/>
              <a:t>Insert Operation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20356"/>
              </p:ext>
            </p:extLst>
          </p:nvPr>
        </p:nvGraphicFramePr>
        <p:xfrm>
          <a:off x="2895600" y="2038350"/>
          <a:ext cx="62865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8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11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14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="0" baseline="0" dirty="0"/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" name="Group 4"/>
          <p:cNvGrpSpPr/>
          <p:nvPr/>
        </p:nvGrpSpPr>
        <p:grpSpPr>
          <a:xfrm>
            <a:off x="2057400" y="5334000"/>
            <a:ext cx="1295400" cy="1143000"/>
            <a:chOff x="152400" y="4343400"/>
            <a:chExt cx="1295400" cy="1143000"/>
          </a:xfrm>
        </p:grpSpPr>
        <p:sp>
          <p:nvSpPr>
            <p:cNvPr id="6" name="Rectangle 5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3657600" y="5334000"/>
            <a:ext cx="1295400" cy="1143000"/>
            <a:chOff x="152400" y="4343400"/>
            <a:chExt cx="1295400" cy="1143000"/>
          </a:xfrm>
        </p:grpSpPr>
        <p:sp>
          <p:nvSpPr>
            <p:cNvPr id="9" name="Rectangle 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8534400" y="5334000"/>
            <a:ext cx="1295400" cy="1143000"/>
            <a:chOff x="152400" y="4343400"/>
            <a:chExt cx="12954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6934200" y="5334000"/>
            <a:ext cx="1295400" cy="1143000"/>
            <a:chOff x="152400" y="4343400"/>
            <a:chExt cx="1295400" cy="1143000"/>
          </a:xfrm>
        </p:grpSpPr>
        <p:sp>
          <p:nvSpPr>
            <p:cNvPr id="18" name="Rectangle 17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5334000" y="5334000"/>
            <a:ext cx="1295400" cy="1143000"/>
            <a:chOff x="152400" y="4343400"/>
            <a:chExt cx="12954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00400" y="5867400"/>
            <a:ext cx="457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58674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01000" y="58674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58674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00600" y="4029075"/>
            <a:ext cx="1066800" cy="1143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13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vs Linked List</a:t>
            </a:r>
            <a:br>
              <a:rPr lang="en-US" dirty="0"/>
            </a:br>
            <a:r>
              <a:rPr lang="en-US" sz="3100" i="1" dirty="0"/>
              <a:t>Insert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71010"/>
              </p:ext>
            </p:extLst>
          </p:nvPr>
        </p:nvGraphicFramePr>
        <p:xfrm>
          <a:off x="2895600" y="2057400"/>
          <a:ext cx="62865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8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11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14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="0" baseline="0" dirty="0"/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5212737" y="4075880"/>
            <a:ext cx="1295400" cy="1143000"/>
            <a:chOff x="152400" y="4343400"/>
            <a:chExt cx="1295400" cy="1143000"/>
          </a:xfrm>
        </p:grpSpPr>
        <p:sp>
          <p:nvSpPr>
            <p:cNvPr id="42" name="Rectangle 41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57400" y="5334000"/>
            <a:ext cx="1295400" cy="1143000"/>
            <a:chOff x="152400" y="4343400"/>
            <a:chExt cx="1295400" cy="1143000"/>
          </a:xfrm>
        </p:grpSpPr>
        <p:sp>
          <p:nvSpPr>
            <p:cNvPr id="6" name="Rectangle 5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57600" y="5334000"/>
            <a:ext cx="1295400" cy="1143000"/>
            <a:chOff x="152400" y="4343400"/>
            <a:chExt cx="1295400" cy="1143000"/>
          </a:xfrm>
        </p:grpSpPr>
        <p:sp>
          <p:nvSpPr>
            <p:cNvPr id="9" name="Rectangle 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9658350" y="5334000"/>
            <a:ext cx="1295400" cy="1143000"/>
            <a:chOff x="152400" y="4343400"/>
            <a:chExt cx="12954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6"/>
          <p:cNvGrpSpPr/>
          <p:nvPr/>
        </p:nvGrpSpPr>
        <p:grpSpPr>
          <a:xfrm>
            <a:off x="8058150" y="5334000"/>
            <a:ext cx="1295400" cy="1143000"/>
            <a:chOff x="152400" y="4343400"/>
            <a:chExt cx="1295400" cy="1143000"/>
          </a:xfrm>
        </p:grpSpPr>
        <p:sp>
          <p:nvSpPr>
            <p:cNvPr id="18" name="Rectangle 17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9"/>
          <p:cNvGrpSpPr/>
          <p:nvPr/>
        </p:nvGrpSpPr>
        <p:grpSpPr>
          <a:xfrm>
            <a:off x="6457950" y="5334000"/>
            <a:ext cx="1295400" cy="1143000"/>
            <a:chOff x="152400" y="4343400"/>
            <a:chExt cx="12954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00400" y="5867400"/>
            <a:ext cx="457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4950" y="58674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24750" y="58674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48600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0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15000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4495800" y="2971800"/>
            <a:ext cx="1143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1" y="3733800"/>
            <a:ext cx="59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cxnSp>
        <p:nvCxnSpPr>
          <p:cNvPr id="17" name="Elbow Connector 16"/>
          <p:cNvCxnSpPr>
            <a:stCxn id="10" idx="0"/>
            <a:endCxn id="42" idx="1"/>
          </p:cNvCxnSpPr>
          <p:nvPr/>
        </p:nvCxnSpPr>
        <p:spPr>
          <a:xfrm rot="5400000" flipH="1" flipV="1">
            <a:off x="4625258" y="4746522"/>
            <a:ext cx="686620" cy="4883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3" idx="3"/>
            <a:endCxn id="21" idx="0"/>
          </p:cNvCxnSpPr>
          <p:nvPr/>
        </p:nvCxnSpPr>
        <p:spPr>
          <a:xfrm>
            <a:off x="6508137" y="4647380"/>
            <a:ext cx="368913" cy="6866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/>
          <p:nvPr/>
        </p:nvGrpSpPr>
        <p:grpSpPr>
          <a:xfrm>
            <a:off x="9610725" y="5334000"/>
            <a:ext cx="1295400" cy="1143000"/>
            <a:chOff x="152400" y="4343400"/>
            <a:chExt cx="1295400" cy="1143000"/>
          </a:xfrm>
        </p:grpSpPr>
        <p:sp>
          <p:nvSpPr>
            <p:cNvPr id="30" name="Rectangle 2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vs Linked List</a:t>
            </a:r>
            <a:br>
              <a:rPr lang="en-US" dirty="0"/>
            </a:br>
            <a:r>
              <a:rPr lang="en-US" sz="3100" i="1" dirty="0" smtClean="0"/>
              <a:t>Delete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1878"/>
              </p:ext>
            </p:extLst>
          </p:nvPr>
        </p:nvGraphicFramePr>
        <p:xfrm>
          <a:off x="2895600" y="1952625"/>
          <a:ext cx="62865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8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11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14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22</a:t>
                      </a:r>
                      <a:endParaRPr lang="en-US" sz="2800" b="0" baseline="0" dirty="0"/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314450" y="5334000"/>
            <a:ext cx="1295400" cy="1143000"/>
            <a:chOff x="152400" y="4343400"/>
            <a:chExt cx="1295400" cy="1143000"/>
          </a:xfrm>
        </p:grpSpPr>
        <p:sp>
          <p:nvSpPr>
            <p:cNvPr id="6" name="Rectangle 5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14650" y="5334000"/>
            <a:ext cx="1295400" cy="1143000"/>
            <a:chOff x="152400" y="4343400"/>
            <a:chExt cx="1295400" cy="1143000"/>
          </a:xfrm>
        </p:grpSpPr>
        <p:sp>
          <p:nvSpPr>
            <p:cNvPr id="9" name="Rectangle 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7791450" y="5334000"/>
            <a:ext cx="1295400" cy="1143000"/>
            <a:chOff x="152400" y="4343400"/>
            <a:chExt cx="12954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6"/>
          <p:cNvGrpSpPr/>
          <p:nvPr/>
        </p:nvGrpSpPr>
        <p:grpSpPr>
          <a:xfrm>
            <a:off x="6191250" y="5334000"/>
            <a:ext cx="1295400" cy="1143000"/>
            <a:chOff x="152400" y="4343400"/>
            <a:chExt cx="1295400" cy="1143000"/>
          </a:xfrm>
        </p:grpSpPr>
        <p:sp>
          <p:nvSpPr>
            <p:cNvPr id="18" name="Rectangle 17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9"/>
          <p:cNvGrpSpPr/>
          <p:nvPr/>
        </p:nvGrpSpPr>
        <p:grpSpPr>
          <a:xfrm>
            <a:off x="4591050" y="5334000"/>
            <a:ext cx="1295400" cy="1143000"/>
            <a:chOff x="152400" y="4343400"/>
            <a:chExt cx="12954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457450" y="5867400"/>
            <a:ext cx="457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81450" y="58674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58050" y="58674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7850" y="58674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19650" y="3886200"/>
            <a:ext cx="1066800" cy="1143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27" name="Straight Arrow Connector 26"/>
          <p:cNvCxnSpPr>
            <a:stCxn id="16" idx="3"/>
            <a:endCxn id="30" idx="1"/>
          </p:cNvCxnSpPr>
          <p:nvPr/>
        </p:nvCxnSpPr>
        <p:spPr>
          <a:xfrm>
            <a:off x="9086850" y="5905500"/>
            <a:ext cx="5238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/>
          <p:nvPr/>
        </p:nvGrpSpPr>
        <p:grpSpPr>
          <a:xfrm>
            <a:off x="9601200" y="5334000"/>
            <a:ext cx="1295400" cy="1143000"/>
            <a:chOff x="152400" y="4343400"/>
            <a:chExt cx="1295400" cy="1143000"/>
          </a:xfrm>
        </p:grpSpPr>
        <p:sp>
          <p:nvSpPr>
            <p:cNvPr id="30" name="Rectangle 2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vs Linked List</a:t>
            </a:r>
            <a:br>
              <a:rPr lang="en-US" dirty="0"/>
            </a:br>
            <a:r>
              <a:rPr lang="en-US" sz="3100" i="1" dirty="0"/>
              <a:t>Delete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06218"/>
              </p:ext>
            </p:extLst>
          </p:nvPr>
        </p:nvGraphicFramePr>
        <p:xfrm>
          <a:off x="2895600" y="2162175"/>
          <a:ext cx="62865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8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14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17</a:t>
                      </a:r>
                      <a:endParaRPr lang="en-US" sz="28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22</a:t>
                      </a:r>
                      <a:endParaRPr lang="en-US" sz="2800" b="0" baseline="0" dirty="0"/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343025" y="5334000"/>
            <a:ext cx="1295400" cy="1143000"/>
            <a:chOff x="152400" y="4343400"/>
            <a:chExt cx="1295400" cy="1143000"/>
          </a:xfrm>
        </p:grpSpPr>
        <p:sp>
          <p:nvSpPr>
            <p:cNvPr id="6" name="Rectangle 5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43225" y="5334000"/>
            <a:ext cx="1295400" cy="1143000"/>
            <a:chOff x="152400" y="4343400"/>
            <a:chExt cx="1295400" cy="1143000"/>
          </a:xfrm>
        </p:grpSpPr>
        <p:sp>
          <p:nvSpPr>
            <p:cNvPr id="9" name="Rectangle 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7820025" y="5334000"/>
            <a:ext cx="1295400" cy="1143000"/>
            <a:chOff x="152400" y="4343400"/>
            <a:chExt cx="12954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6"/>
          <p:cNvGrpSpPr/>
          <p:nvPr/>
        </p:nvGrpSpPr>
        <p:grpSpPr>
          <a:xfrm>
            <a:off x="6219825" y="5334000"/>
            <a:ext cx="1295400" cy="1143000"/>
            <a:chOff x="152400" y="4343400"/>
            <a:chExt cx="1295400" cy="1143000"/>
          </a:xfrm>
        </p:grpSpPr>
        <p:sp>
          <p:nvSpPr>
            <p:cNvPr id="18" name="Rectangle 17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9"/>
          <p:cNvGrpSpPr/>
          <p:nvPr/>
        </p:nvGrpSpPr>
        <p:grpSpPr>
          <a:xfrm>
            <a:off x="4619625" y="5334000"/>
            <a:ext cx="1295400" cy="1143000"/>
            <a:chOff x="152400" y="4343400"/>
            <a:chExt cx="12954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486025" y="5867400"/>
            <a:ext cx="457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86625" y="5867400"/>
            <a:ext cx="533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30" idx="1"/>
          </p:cNvCxnSpPr>
          <p:nvPr/>
        </p:nvCxnSpPr>
        <p:spPr>
          <a:xfrm>
            <a:off x="9115425" y="5905500"/>
            <a:ext cx="485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48600" y="2771775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58000" y="2771775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15000" y="2771775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3895725" y="4991100"/>
            <a:ext cx="990600" cy="914400"/>
          </a:xfrm>
          <a:prstGeom prst="bentConnector3">
            <a:avLst>
              <a:gd name="adj1" fmla="val 10035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8" idx="1"/>
          </p:cNvCxnSpPr>
          <p:nvPr/>
        </p:nvCxnSpPr>
        <p:spPr>
          <a:xfrm>
            <a:off x="4848225" y="4953000"/>
            <a:ext cx="1371600" cy="952500"/>
          </a:xfrm>
          <a:prstGeom prst="bentConnector3">
            <a:avLst>
              <a:gd name="adj1" fmla="val 8636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&quot;No&quot; Symbol 16"/>
          <p:cNvSpPr/>
          <p:nvPr/>
        </p:nvSpPr>
        <p:spPr>
          <a:xfrm>
            <a:off x="4619625" y="5200650"/>
            <a:ext cx="1295400" cy="1524000"/>
          </a:xfrm>
          <a:prstGeom prst="noSmoking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Linked List Concepts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Creating and Managing Lists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Doubly Linked Lists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Node Definition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0720" y="2119257"/>
            <a:ext cx="9108577" cy="36038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item</a:t>
            </a:r>
            <a:r>
              <a:rPr lang="en-US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T if using templates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*link;</a:t>
            </a:r>
            <a:b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Variable definition: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ListNodePtr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Also </a:t>
            </a:r>
            <a:r>
              <a:rPr lang="en-US" sz="2800" dirty="0"/>
              <a:t>notice "circularity"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A509AEF-613E-4367-BDF7-397594C5A206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1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Review Lab 6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Linked </a:t>
            </a:r>
            <a:r>
              <a:rPr lang="en-US" sz="2800" dirty="0" smtClean="0"/>
              <a:t>List Concepts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Creating and Managing Lists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Doubly Linked Lists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 Pointer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Box labeled "head" not a node:</a:t>
            </a:r>
            <a:br>
              <a:rPr lang="en-US" dirty="0" smtClean="0"/>
            </a:b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ListNodePtr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pPr lvl="1" eaLnBrk="1" hangingPunct="1"/>
            <a:r>
              <a:rPr lang="en-US" dirty="0" smtClean="0"/>
              <a:t>A simple pointer to a node</a:t>
            </a:r>
          </a:p>
          <a:p>
            <a:pPr lvl="1" eaLnBrk="1" hangingPunct="1"/>
            <a:r>
              <a:rPr lang="en-US" dirty="0" smtClean="0"/>
              <a:t>Set to point to 1</a:t>
            </a:r>
            <a:r>
              <a:rPr lang="en-US" baseline="30000" dirty="0" smtClean="0"/>
              <a:t>st</a:t>
            </a:r>
            <a:r>
              <a:rPr lang="en-US" dirty="0" smtClean="0"/>
              <a:t> node in list</a:t>
            </a:r>
          </a:p>
          <a:p>
            <a:pPr eaLnBrk="1" hangingPunct="1"/>
            <a:r>
              <a:rPr lang="en-US" dirty="0" smtClean="0"/>
              <a:t>Head used to "maintain" start of list</a:t>
            </a:r>
          </a:p>
          <a:p>
            <a:pPr eaLnBrk="1" hangingPunct="1"/>
            <a:r>
              <a:rPr lang="en-US" dirty="0" smtClean="0"/>
              <a:t>Assignment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ead-&gt;item = "Hello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head-&gt;item;</a:t>
            </a:r>
          </a:p>
          <a:p>
            <a:pPr eaLnBrk="1" hangingPunct="1"/>
            <a:r>
              <a:rPr lang="en-US" dirty="0" smtClean="0"/>
              <a:t>Also used as argument to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F08E7AC-0EAD-4829-8B53-1C542D9B471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32" y="5822258"/>
            <a:ext cx="7867650" cy="885825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587049" y="2977978"/>
            <a:ext cx="4473145" cy="1421027"/>
          </a:xfrm>
          <a:prstGeom prst="wedgeRoundRectCallout">
            <a:avLst>
              <a:gd name="adj1" fmla="val -7082"/>
              <a:gd name="adj2" fmla="val 15834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Use NULL for node </a:t>
            </a:r>
            <a:r>
              <a:rPr lang="en-US" dirty="0" smtClean="0"/>
              <a:t>pointer. Considered </a:t>
            </a:r>
            <a:r>
              <a:rPr lang="en-US" dirty="0"/>
              <a:t>"sentinel" for </a:t>
            </a:r>
            <a:r>
              <a:rPr lang="en-US" dirty="0" smtClean="0"/>
              <a:t>nodes. Indicates </a:t>
            </a:r>
            <a:r>
              <a:rPr lang="en-US" dirty="0"/>
              <a:t>no further "links" after this node</a:t>
            </a:r>
          </a:p>
        </p:txBody>
      </p:sp>
    </p:spTree>
    <p:extLst>
      <p:ext uri="{BB962C8B-B14F-4D97-AF65-F5344CB8AC3E}">
        <p14:creationId xmlns:p14="http://schemas.microsoft.com/office/powerpoint/2010/main" val="3628033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 Practice</a:t>
            </a:r>
            <a:br>
              <a:rPr lang="en-US" dirty="0" smtClean="0"/>
            </a:br>
            <a:r>
              <a:rPr lang="en-US" sz="3100" i="1" dirty="0" smtClean="0"/>
              <a:t>Step 1 of 4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new practice project</a:t>
            </a:r>
          </a:p>
          <a:p>
            <a:r>
              <a:rPr lang="en-US" dirty="0"/>
              <a:t>Implement the node as a template class </a:t>
            </a:r>
          </a:p>
          <a:p>
            <a:r>
              <a:rPr lang="en-US" dirty="0" smtClean="0"/>
              <a:t>Define a new class for the node</a:t>
            </a:r>
          </a:p>
          <a:p>
            <a:pPr lvl="1"/>
            <a:r>
              <a:rPr lang="en-US" dirty="0" smtClean="0"/>
              <a:t>Private members for T data and Node* next</a:t>
            </a:r>
          </a:p>
          <a:p>
            <a:r>
              <a:rPr lang="en-US" dirty="0" smtClean="0"/>
              <a:t>Default constructor - Set link to null</a:t>
            </a:r>
          </a:p>
          <a:p>
            <a:r>
              <a:rPr lang="en-US" dirty="0" smtClean="0"/>
              <a:t>General constructor</a:t>
            </a:r>
          </a:p>
          <a:p>
            <a:pPr lvl="1"/>
            <a:r>
              <a:rPr lang="en-US" dirty="0" smtClean="0"/>
              <a:t>Set link to input pointer node</a:t>
            </a:r>
          </a:p>
          <a:p>
            <a:pPr lvl="1"/>
            <a:r>
              <a:rPr lang="en-US" dirty="0" smtClean="0"/>
              <a:t>Set item data to input parameter data</a:t>
            </a:r>
          </a:p>
          <a:p>
            <a:r>
              <a:rPr lang="en-US" dirty="0" smtClean="0"/>
              <a:t>Implement getters and setters</a:t>
            </a:r>
          </a:p>
          <a:p>
            <a:r>
              <a:rPr lang="en-US" dirty="0" smtClean="0"/>
              <a:t>Main()</a:t>
            </a:r>
          </a:p>
          <a:p>
            <a:pPr lvl="1"/>
            <a:r>
              <a:rPr lang="en-US" dirty="0" smtClean="0"/>
              <a:t>Must include both </a:t>
            </a:r>
            <a:r>
              <a:rPr lang="en-US" dirty="0" err="1" smtClean="0"/>
              <a:t>node.h</a:t>
            </a:r>
            <a:r>
              <a:rPr lang="en-US" dirty="0" smtClean="0"/>
              <a:t> and node.cpp</a:t>
            </a:r>
          </a:p>
          <a:p>
            <a:pPr lvl="1"/>
            <a:r>
              <a:rPr lang="en-US" dirty="0" smtClean="0"/>
              <a:t>Declare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Node&lt;string&gt; temp("Hello", NULL);</a:t>
            </a:r>
          </a:p>
        </p:txBody>
      </p:sp>
    </p:spTree>
    <p:extLst>
      <p:ext uri="{BB962C8B-B14F-4D97-AF65-F5344CB8AC3E}">
        <p14:creationId xmlns:p14="http://schemas.microsoft.com/office/powerpoint/2010/main" val="7479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031" y="743441"/>
            <a:ext cx="9286993" cy="120248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Accessing </a:t>
            </a:r>
            <a:r>
              <a:rPr lang="en-US" sz="3600" dirty="0"/>
              <a:t>Node Data</a:t>
            </a:r>
          </a:p>
        </p:txBody>
      </p:sp>
      <p:pic>
        <p:nvPicPr>
          <p:cNvPr id="34818" name="Picture 4" descr="C:\WINDOWS\Desktop\Oh_type\sacitch_C++_ppt\gif\savitchc17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52118" y="1682429"/>
            <a:ext cx="6433413" cy="449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9CADC43E-8DA2-4D22-926B-B3A735255BF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917419" y="1682429"/>
            <a:ext cx="2207617" cy="930142"/>
          </a:xfrm>
          <a:prstGeom prst="wedgeRoundRectCallout">
            <a:avLst>
              <a:gd name="adj1" fmla="val 81125"/>
              <a:gd name="adj2" fmla="val 2685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Assumes that member variables are public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5087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Linked List Class Definition</a:t>
            </a:r>
            <a:br>
              <a:rPr lang="en-US" dirty="0" smtClean="0"/>
            </a:br>
            <a:r>
              <a:rPr lang="en-US" sz="3100" i="1" dirty="0" smtClean="0"/>
              <a:t>Version 2</a:t>
            </a:r>
            <a:endParaRPr lang="en-US" i="1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8888" y="1485900"/>
            <a:ext cx="7815262" cy="46863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data = 0; 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theLink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: data(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link(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theLink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getLink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link;}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data;}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setLink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ntNode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pointer) 	{link=pointer;}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ntNode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*link;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new 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p2 = new 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(42, p1);</a:t>
            </a:r>
          </a:p>
          <a:p>
            <a:pPr marL="0" indent="0" eaLnBrk="1" hangingPunct="1">
              <a:buNone/>
            </a:pP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17-</a:t>
            </a:r>
            <a:fld id="{6F101FD1-D3CE-4B22-88AE-73BC5E9BA57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761017" y="2354226"/>
            <a:ext cx="2140905" cy="668317"/>
          </a:xfrm>
          <a:prstGeom prst="wedgeRoundRectCallout">
            <a:avLst>
              <a:gd name="adj1" fmla="val -87209"/>
              <a:gd name="adj2" fmla="val 4031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Remember shortcut!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8019535" y="5202196"/>
            <a:ext cx="3299254" cy="790832"/>
          </a:xfrm>
          <a:prstGeom prst="wedgeRoundRectCallout">
            <a:avLst>
              <a:gd name="adj1" fmla="val -70646"/>
              <a:gd name="adj2" fmla="val 3125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General constructor allows for built in link to next in list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9475135" y="1112108"/>
            <a:ext cx="2340746" cy="663388"/>
          </a:xfrm>
          <a:prstGeom prst="wedgeRoundRectCallout">
            <a:avLst>
              <a:gd name="adj1" fmla="val -82868"/>
              <a:gd name="adj2" fmla="val 13595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Default constructor sets link to null</a:t>
            </a:r>
          </a:p>
        </p:txBody>
      </p:sp>
    </p:spTree>
    <p:extLst>
      <p:ext uri="{BB962C8B-B14F-4D97-AF65-F5344CB8AC3E}">
        <p14:creationId xmlns:p14="http://schemas.microsoft.com/office/powerpoint/2010/main" val="23259012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 Practice</a:t>
            </a:r>
            <a:br>
              <a:rPr lang="en-US" dirty="0" smtClean="0"/>
            </a:br>
            <a:r>
              <a:rPr lang="en-US" sz="3100" i="1" dirty="0" smtClean="0"/>
              <a:t>Step 2 of 4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another class that will represent the actual list</a:t>
            </a:r>
          </a:p>
          <a:p>
            <a:r>
              <a:rPr lang="en-US" dirty="0" smtClean="0"/>
              <a:t>Add private member variable which is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Node&lt;T&gt;* head;</a:t>
            </a:r>
          </a:p>
          <a:p>
            <a:r>
              <a:rPr lang="en-US" dirty="0" smtClean="0"/>
              <a:t>Default constructor should set head to _________</a:t>
            </a:r>
          </a:p>
          <a:p>
            <a:r>
              <a:rPr lang="en-US" dirty="0" smtClean="0"/>
              <a:t>General constructor should set head to input parameter</a:t>
            </a:r>
          </a:p>
          <a:p>
            <a:r>
              <a:rPr lang="en-US" dirty="0" smtClean="0"/>
              <a:t>Create a print method which loops through the linked list and calls the node </a:t>
            </a:r>
            <a:r>
              <a:rPr lang="en-US" dirty="0" err="1" smtClean="0"/>
              <a:t>getData</a:t>
            </a:r>
            <a:r>
              <a:rPr lang="en-US" dirty="0" smtClean="0"/>
              <a:t> method to display value of node</a:t>
            </a:r>
          </a:p>
          <a:p>
            <a:r>
              <a:rPr lang="en-US" dirty="0" smtClean="0"/>
              <a:t>In main() -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list(&amp;temp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call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list.print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BC34C9F-7B34-4C28-90D7-4DBBB15C1FD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45058" name="Picture 7" descr="savitchc17d03_complete.gif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6259" y="263395"/>
            <a:ext cx="6907427" cy="646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471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Lost Nodes </a:t>
            </a:r>
            <a:r>
              <a:rPr lang="en-US" sz="3600" dirty="0" smtClean="0"/>
              <a:t>Pitfall</a:t>
            </a:r>
            <a:r>
              <a:rPr lang="en-US" sz="3600" dirty="0"/>
              <a:t> </a:t>
            </a:r>
            <a:r>
              <a:rPr lang="en-US" sz="3600" dirty="0" smtClean="0"/>
              <a:t>– Don’t </a:t>
            </a:r>
            <a:r>
              <a:rPr lang="en-US" sz="3600" dirty="0"/>
              <a:t>L</a:t>
            </a:r>
            <a:r>
              <a:rPr lang="en-US" sz="3600" dirty="0" smtClean="0"/>
              <a:t>ose Your Head</a:t>
            </a:r>
            <a:endParaRPr lang="en-US" sz="3600" dirty="0"/>
          </a:p>
        </p:txBody>
      </p:sp>
      <p:pic>
        <p:nvPicPr>
          <p:cNvPr id="47106" name="Picture 4" descr="C:\WINDOWS\Desktop\Oh_type\sacitch_C++_ppt\gif\savitchc17d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24216" y="1718336"/>
            <a:ext cx="7877390" cy="482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242DC55-05DC-490A-A5E1-9610DFF7D77C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1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Inserting </a:t>
            </a:r>
            <a:r>
              <a:rPr lang="en-US" sz="3600" dirty="0"/>
              <a:t>in the Middle of a Linked </a:t>
            </a:r>
            <a:r>
              <a:rPr lang="en-US" sz="3600" dirty="0" smtClean="0"/>
              <a:t>List</a:t>
            </a:r>
            <a:endParaRPr lang="en-US" sz="3600" dirty="0"/>
          </a:p>
        </p:txBody>
      </p:sp>
      <p:pic>
        <p:nvPicPr>
          <p:cNvPr id="49154" name="Picture 4" descr="C:\WINDOWS\Desktop\Oh_type\sacitch_C++_ppt\gif\savitchc17d06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30889" y="1860386"/>
            <a:ext cx="7772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2A6DBCE-B338-4CD0-9E81-3009BA76696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4" descr="C:\WINDOWS\Desktop\Oh_type\sacitch_C++_ppt\gif\savitchc17d06_2of2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216314" y="2948846"/>
            <a:ext cx="77724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4597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:\WINDOWS\Desktop\Oh_type\sacitch_C++_ppt\gif\savitchc17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48930" y="308920"/>
            <a:ext cx="7537621" cy="644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A96A56E-F43E-4952-9080-C3B8965DC885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5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 Practice</a:t>
            </a:r>
            <a:br>
              <a:rPr lang="en-US" dirty="0" smtClean="0"/>
            </a:br>
            <a:r>
              <a:rPr lang="en-US" sz="3100" i="1" dirty="0" smtClean="0"/>
              <a:t>Step 3 of 4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the insert method to add a new node to the linked list in sorted order</a:t>
            </a:r>
          </a:p>
          <a:p>
            <a:r>
              <a:rPr lang="en-US" dirty="0" smtClean="0"/>
              <a:t>Define a function that will prepend a node to </a:t>
            </a:r>
            <a:r>
              <a:rPr lang="en-US" dirty="0" err="1" smtClean="0"/>
              <a:t>tbe</a:t>
            </a:r>
            <a:r>
              <a:rPr lang="en-US" dirty="0" smtClean="0"/>
              <a:t> beginning of the list</a:t>
            </a:r>
          </a:p>
          <a:p>
            <a:pPr marL="365760" lvl="1" indent="0">
              <a:buNone/>
            </a:pPr>
            <a:r>
              <a:rPr lang="fr-F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&lt;T&gt;* </a:t>
            </a:r>
            <a:r>
              <a:rPr lang="fr-F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&lt;T&gt;(n, NULL);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node;</a:t>
            </a:r>
          </a:p>
          <a:p>
            <a:r>
              <a:rPr lang="en-US" dirty="0" smtClean="0"/>
              <a:t>Next, define the insert method</a:t>
            </a:r>
          </a:p>
          <a:p>
            <a:pPr lvl="1"/>
            <a:r>
              <a:rPr lang="en-US" dirty="0" smtClean="0"/>
              <a:t>If the list is empty (head == null), call prepend</a:t>
            </a:r>
          </a:p>
          <a:p>
            <a:pPr lvl="1"/>
            <a:r>
              <a:rPr lang="en-US" dirty="0" smtClean="0"/>
              <a:t>If the current head of the list is smaller than the new value, call prepend</a:t>
            </a:r>
          </a:p>
          <a:p>
            <a:pPr lvl="1"/>
            <a:r>
              <a:rPr lang="en-US" dirty="0" smtClean="0"/>
              <a:t>Else loop through the list until we find a node that is smaller than the new value. Create a new node and insert it into the list (see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Flexible way to manage data</a:t>
            </a:r>
          </a:p>
          <a:p>
            <a:r>
              <a:rPr lang="en-US" dirty="0" smtClean="0"/>
              <a:t>Can grow and shrink based on actual data being used</a:t>
            </a:r>
          </a:p>
          <a:p>
            <a:r>
              <a:rPr lang="en-US" dirty="0" smtClean="0"/>
              <a:t>Can handle complex user defined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for Nodes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ADBB21A-C6C1-4505-9201-8A41FB58F05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734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800" dirty="0" err="1" smtClean="0"/>
              <a:t>Pseudocode</a:t>
            </a:r>
            <a:r>
              <a:rPr lang="en-US" sz="2800" dirty="0" smtClean="0"/>
              <a:t>: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(current doesn’t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to target node or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last node)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point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next node in list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 node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to target)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pointer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NULL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217919" y="2119313"/>
            <a:ext cx="5063799" cy="360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(cur-&gt;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target </a:t>
            </a:r>
            <a:endParaRPr lang="en-US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cur-&gt;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getLink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NULL)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 = cur-&gt;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getLink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(cur-&gt;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target)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here;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7245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 Practice</a:t>
            </a:r>
            <a:br>
              <a:rPr lang="en-US" dirty="0" smtClean="0"/>
            </a:br>
            <a:r>
              <a:rPr lang="en-US" sz="3100" i="1" dirty="0" smtClean="0"/>
              <a:t>Step 4 of 4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the search method</a:t>
            </a:r>
          </a:p>
          <a:p>
            <a:pPr lvl="1"/>
            <a:r>
              <a:rPr lang="en-US" dirty="0" smtClean="0"/>
              <a:t>Loop through the list until you find the node that matches the data value</a:t>
            </a:r>
          </a:p>
          <a:p>
            <a:pPr lvl="1"/>
            <a:r>
              <a:rPr lang="en-US" dirty="0" smtClean="0"/>
              <a:t>Return the address of the found node or NULL if not found</a:t>
            </a:r>
          </a:p>
          <a:p>
            <a:r>
              <a:rPr lang="en-US" dirty="0" smtClean="0"/>
              <a:t>Write the remove method</a:t>
            </a:r>
          </a:p>
          <a:p>
            <a:pPr lvl="1"/>
            <a:r>
              <a:rPr lang="en-US" dirty="0" smtClean="0"/>
              <a:t>If the list is empty, do nothing</a:t>
            </a:r>
          </a:p>
          <a:p>
            <a:pPr lvl="1"/>
            <a:r>
              <a:rPr lang="en-US" dirty="0" smtClean="0"/>
              <a:t>If the head of the list matches the data value, advance the head to the next node in list</a:t>
            </a:r>
          </a:p>
          <a:p>
            <a:pPr lvl="1"/>
            <a:r>
              <a:rPr lang="en-US" dirty="0" smtClean="0"/>
              <a:t>Else loop through the list until node is found. Reset pointers and delete the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Linked List Concepts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Creating and Managing Lists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Doubly Linked Lists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Twice the Fun!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Single is a lonely number – can only go in one direction!</a:t>
            </a:r>
            <a:endParaRPr lang="en-US" sz="2400" dirty="0"/>
          </a:p>
          <a:p>
            <a:pPr eaLnBrk="1" hangingPunct="1"/>
            <a:r>
              <a:rPr lang="en-US" sz="2800" dirty="0"/>
              <a:t>Doubly Linked List</a:t>
            </a:r>
          </a:p>
          <a:p>
            <a:pPr lvl="1" eaLnBrk="1" hangingPunct="1"/>
            <a:r>
              <a:rPr lang="en-US" sz="2400" dirty="0"/>
              <a:t>Links to the next node and another link to the previous node</a:t>
            </a:r>
          </a:p>
          <a:p>
            <a:pPr lvl="1" eaLnBrk="1" hangingPunct="1"/>
            <a:r>
              <a:rPr lang="en-US" sz="2400" dirty="0"/>
              <a:t>Can follow links in either direction</a:t>
            </a:r>
          </a:p>
          <a:p>
            <a:pPr lvl="1" eaLnBrk="1" hangingPunct="1"/>
            <a:r>
              <a:rPr lang="en-US" sz="2400" dirty="0"/>
              <a:t>NULL signifies the beginning and end of the list</a:t>
            </a:r>
          </a:p>
          <a:p>
            <a:pPr lvl="1" eaLnBrk="1" hangingPunct="1"/>
            <a:r>
              <a:rPr lang="en-US" sz="2400" dirty="0"/>
              <a:t>Can make some operations easier, e.g. deletion since we don’t need to search the list to find the node before the one we want to 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C1FA9CD8-ED60-45CF-92B9-E2068F50E5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Double Linked List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464" y="1872047"/>
            <a:ext cx="4457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514" y="2771775"/>
            <a:ext cx="51149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775" y="2807110"/>
            <a:ext cx="5438776" cy="391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3935207" y="5113504"/>
            <a:ext cx="1371600" cy="604453"/>
          </a:xfrm>
          <a:prstGeom prst="wedgeRoundRectCallout">
            <a:avLst>
              <a:gd name="adj1" fmla="val -91666"/>
              <a:gd name="adj2" fmla="val -5568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1) Allocate new head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439275" y="1924819"/>
            <a:ext cx="2460214" cy="794953"/>
          </a:xfrm>
          <a:prstGeom prst="wedgeRoundRectCallout">
            <a:avLst>
              <a:gd name="adj1" fmla="val -36706"/>
              <a:gd name="adj2" fmla="val 12959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2) Update old head back </a:t>
            </a:r>
            <a:r>
              <a:rPr lang="en-US" dirty="0" err="1" smtClean="0"/>
              <a:t>ptr</a:t>
            </a:r>
            <a:r>
              <a:rPr lang="en-US" dirty="0" smtClean="0"/>
              <a:t> to new head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9515475" y="4629150"/>
            <a:ext cx="1695450" cy="628650"/>
          </a:xfrm>
          <a:prstGeom prst="wedgeRoundRectCallout">
            <a:avLst>
              <a:gd name="adj1" fmla="val -116020"/>
              <a:gd name="adj2" fmla="val 4196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3) Reset the actual head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64722" y="1746032"/>
            <a:ext cx="1914525" cy="723900"/>
          </a:xfrm>
          <a:prstGeom prst="wedgeRoundRectCallout">
            <a:avLst>
              <a:gd name="adj1" fmla="val 103048"/>
              <a:gd name="adj2" fmla="val 37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Each node now has 2 pointers</a:t>
            </a:r>
          </a:p>
        </p:txBody>
      </p:sp>
    </p:spTree>
    <p:extLst>
      <p:ext uri="{BB962C8B-B14F-4D97-AF65-F5344CB8AC3E}">
        <p14:creationId xmlns:p14="http://schemas.microsoft.com/office/powerpoint/2010/main" val="6128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905000" y="5810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Doubly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AFA3FC95-A2AF-4A6D-8B5D-5B5E2AA3E2E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2209800" y="1981200"/>
            <a:ext cx="813235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){}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previous,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next)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: data(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nextLink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(next),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previousLink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(previous) {}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getNextLink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nextLink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getPreviousLink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previousLink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return data;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data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setNextLink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pointer) {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nextLink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pointer;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setPreviousLink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pointer)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previousLink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pointer;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nextLink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previousLink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DoublyLinkedIntNodePtr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Deleting a Node from a Doubly Linked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31F8B35E-ADB5-4A5B-9E4A-B2BF64161C3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16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90539" y="2228850"/>
            <a:ext cx="5597905" cy="4202114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00800" y="2228850"/>
            <a:ext cx="5629275" cy="3894137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665010" y="2428875"/>
            <a:ext cx="1916765" cy="809625"/>
          </a:xfrm>
          <a:prstGeom prst="wedgeRoundRectCallout">
            <a:avLst>
              <a:gd name="adj1" fmla="val -45680"/>
              <a:gd name="adj2" fmla="val 17073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Discard variable acts as a place holder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9791700" y="4400550"/>
            <a:ext cx="1543050" cy="723900"/>
          </a:xfrm>
          <a:prstGeom prst="wedgeRoundRectCallout">
            <a:avLst>
              <a:gd name="adj1" fmla="val -120741"/>
              <a:gd name="adj2" fmla="val 294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Delete frees up memory</a:t>
            </a:r>
          </a:p>
        </p:txBody>
      </p:sp>
    </p:spTree>
    <p:extLst>
      <p:ext uri="{BB962C8B-B14F-4D97-AF65-F5344CB8AC3E}">
        <p14:creationId xmlns:p14="http://schemas.microsoft.com/office/powerpoint/2010/main" val="34229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37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Lists have the following components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_________ for connection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Heads and optionally tails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Great for creating sorted lists of things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Insertion sort works great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as efficient as arrays but more dynamic and flexible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31" y="2714460"/>
            <a:ext cx="47148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 &amp; Copy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Destructor: ~</a:t>
            </a:r>
            <a:r>
              <a:rPr lang="en-US" dirty="0" err="1" smtClean="0"/>
              <a:t>LinkedList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Copy Constructor: </a:t>
            </a:r>
            <a:r>
              <a:rPr lang="en-US" dirty="0" err="1" smtClean="0"/>
              <a:t>LinkedList</a:t>
            </a:r>
            <a:r>
              <a:rPr lang="en-US" dirty="0" smtClean="0"/>
              <a:t>(</a:t>
            </a:r>
            <a:r>
              <a:rPr lang="en-US" dirty="0" err="1" smtClean="0"/>
              <a:t>LinkedList</a:t>
            </a:r>
            <a:r>
              <a:rPr lang="en-US" dirty="0" smtClean="0"/>
              <a:t>&amp; 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447801"/>
          <a:ext cx="9144000" cy="541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258497" y="1130153"/>
            <a:ext cx="2361135" cy="995209"/>
          </a:xfrm>
          <a:prstGeom prst="wedgeRoundRectCallout">
            <a:avLst>
              <a:gd name="adj1" fmla="val 108386"/>
              <a:gd name="adj2" fmla="val -1993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By the way, the name of this class!!!</a:t>
            </a:r>
          </a:p>
        </p:txBody>
      </p:sp>
    </p:spTree>
    <p:extLst>
      <p:ext uri="{BB962C8B-B14F-4D97-AF65-F5344CB8AC3E}">
        <p14:creationId xmlns:p14="http://schemas.microsoft.com/office/powerpoint/2010/main" val="1679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23291"/>
            <a:ext cx="8801100" cy="54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709612"/>
            <a:ext cx="81438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671512"/>
            <a:ext cx="72771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Linked list</a:t>
            </a:r>
          </a:p>
          <a:p>
            <a:pPr lvl="1" eaLnBrk="1" hangingPunct="1"/>
            <a:r>
              <a:rPr lang="en-US" sz="2400" dirty="0"/>
              <a:t>Constructed using pointers</a:t>
            </a:r>
          </a:p>
          <a:p>
            <a:pPr lvl="1" eaLnBrk="1" hangingPunct="1"/>
            <a:r>
              <a:rPr lang="en-US" sz="2400" dirty="0"/>
              <a:t>Grows and shrinks during run-time</a:t>
            </a:r>
          </a:p>
          <a:p>
            <a:pPr lvl="1" eaLnBrk="1" hangingPunct="1"/>
            <a:r>
              <a:rPr lang="en-US" sz="2400" dirty="0"/>
              <a:t>Doubly Linked List : A variation with pointers in both directions</a:t>
            </a:r>
          </a:p>
          <a:p>
            <a:pPr eaLnBrk="1" hangingPunct="1"/>
            <a:r>
              <a:rPr lang="en-US" sz="2800" dirty="0" smtClean="0"/>
              <a:t>Pointers are the backbone of lists</a:t>
            </a:r>
            <a:endParaRPr lang="en-US" sz="2800" dirty="0"/>
          </a:p>
          <a:p>
            <a:pPr lvl="1" eaLnBrk="1" hangingPunct="1"/>
            <a:r>
              <a:rPr lang="en-US" sz="2400" dirty="0"/>
              <a:t>Use dynamic variables</a:t>
            </a:r>
          </a:p>
          <a:p>
            <a:pPr eaLnBrk="1" hangingPunct="1"/>
            <a:r>
              <a:rPr lang="en-US" sz="2800" dirty="0" smtClean="0"/>
              <a:t>Different from Arrays in that memory is not in one block</a:t>
            </a:r>
          </a:p>
          <a:p>
            <a:pPr eaLnBrk="1" hangingPunct="1"/>
            <a:r>
              <a:rPr lang="en-US" sz="2800" dirty="0" smtClean="0"/>
              <a:t>Standard </a:t>
            </a:r>
            <a:r>
              <a:rPr lang="en-US" sz="2800" dirty="0"/>
              <a:t>Template Library</a:t>
            </a:r>
          </a:p>
          <a:p>
            <a:pPr lvl="1" eaLnBrk="1" hangingPunct="1"/>
            <a:r>
              <a:rPr lang="en-US" sz="2400" dirty="0"/>
              <a:t>Has predefined versions of some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CC692F4-11AA-4ACB-9E1D-DE82FEE6443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93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1981200" y="1773936"/>
            <a:ext cx="4038600" cy="462381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 = 10;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 = x;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* a = &amp;x;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* b = a;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* c = &amp;y;</a:t>
            </a:r>
          </a:p>
        </p:txBody>
      </p:sp>
      <p:graphicFrame>
        <p:nvGraphicFramePr>
          <p:cNvPr id="63" name="Content Placeholder 14"/>
          <p:cNvGraphicFramePr>
            <a:graphicFrameLocks noGrp="1"/>
          </p:cNvGraphicFramePr>
          <p:nvPr>
            <p:ph sz="half" idx="4294967295"/>
          </p:nvPr>
        </p:nvGraphicFramePr>
        <p:xfrm>
          <a:off x="6096000" y="1752600"/>
          <a:ext cx="4038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096000" y="363696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91400" y="2493962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0" y="26463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9000" y="37893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0" y="1808162"/>
            <a:ext cx="1115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96001" y="2189162"/>
            <a:ext cx="1118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2570162"/>
            <a:ext cx="112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96000" y="2951162"/>
            <a:ext cx="112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96000" y="3255962"/>
            <a:ext cx="1115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96001" y="4094162"/>
            <a:ext cx="1114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96001" y="4475162"/>
            <a:ext cx="1107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91400" y="3255962"/>
            <a:ext cx="1105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91400" y="2951162"/>
            <a:ext cx="1105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5A11111F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91400" y="2189162"/>
            <a:ext cx="11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91401" y="1808162"/>
            <a:ext cx="1120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6000" y="5846762"/>
            <a:ext cx="1125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96000" y="5541962"/>
            <a:ext cx="1112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96001" y="5160962"/>
            <a:ext cx="111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96001" y="4779962"/>
            <a:ext cx="1120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5A111118</a:t>
            </a:r>
          </a:p>
        </p:txBody>
      </p:sp>
      <p:grpSp>
        <p:nvGrpSpPr>
          <p:cNvPr id="2" name="Group 82"/>
          <p:cNvGrpSpPr/>
          <p:nvPr/>
        </p:nvGrpSpPr>
        <p:grpSpPr>
          <a:xfrm>
            <a:off x="8763000" y="4017962"/>
            <a:ext cx="1449494" cy="457200"/>
            <a:chOff x="7315200" y="3810000"/>
            <a:chExt cx="1449494" cy="457200"/>
          </a:xfrm>
        </p:grpSpPr>
        <p:sp>
          <p:nvSpPr>
            <p:cNvPr id="84" name="Rectangle 83"/>
            <p:cNvSpPr/>
            <p:nvPr/>
          </p:nvSpPr>
          <p:spPr>
            <a:xfrm>
              <a:off x="7315200" y="3810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5A111115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582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8763000" y="508476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5A111115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906000" y="5160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8" name="Elbow Connector 87"/>
          <p:cNvCxnSpPr>
            <a:endCxn id="64" idx="3"/>
          </p:cNvCxnSpPr>
          <p:nvPr/>
        </p:nvCxnSpPr>
        <p:spPr>
          <a:xfrm rot="10800000">
            <a:off x="7467600" y="3865562"/>
            <a:ext cx="1295400" cy="3810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86" idx="1"/>
            <a:endCxn id="64" idx="2"/>
          </p:cNvCxnSpPr>
          <p:nvPr/>
        </p:nvCxnSpPr>
        <p:spPr>
          <a:xfrm rot="10800000">
            <a:off x="6781800" y="4094162"/>
            <a:ext cx="1981200" cy="121920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8763000" y="3255962"/>
            <a:ext cx="1435068" cy="457200"/>
            <a:chOff x="7315200" y="3810000"/>
            <a:chExt cx="1435068" cy="457200"/>
          </a:xfrm>
        </p:grpSpPr>
        <p:sp>
          <p:nvSpPr>
            <p:cNvPr id="91" name="Rectangle 90"/>
            <p:cNvSpPr/>
            <p:nvPr/>
          </p:nvSpPr>
          <p:spPr>
            <a:xfrm>
              <a:off x="7315200" y="3810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5A11111E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458200" y="38862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93" name="Elbow Connector 44"/>
          <p:cNvCxnSpPr>
            <a:endCxn id="65" idx="2"/>
          </p:cNvCxnSpPr>
          <p:nvPr/>
        </p:nvCxnSpPr>
        <p:spPr>
          <a:xfrm rot="10800000">
            <a:off x="8115300" y="2951162"/>
            <a:ext cx="647700" cy="53340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91401" y="3636962"/>
            <a:ext cx="11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91400" y="4017962"/>
            <a:ext cx="1118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91401" y="4398962"/>
            <a:ext cx="11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91401" y="4779962"/>
            <a:ext cx="11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391400" y="5160962"/>
            <a:ext cx="111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91401" y="5541962"/>
            <a:ext cx="11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91401" y="5846762"/>
            <a:ext cx="11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763001" y="1808162"/>
            <a:ext cx="111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63001" y="2189162"/>
            <a:ext cx="11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63001" y="2570162"/>
            <a:ext cx="11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63001" y="2874962"/>
            <a:ext cx="111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763000" y="3636962"/>
            <a:ext cx="11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63000" y="4398962"/>
            <a:ext cx="1117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63001" y="4779962"/>
            <a:ext cx="1109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5A11112F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63000" y="5541962"/>
            <a:ext cx="111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5A111131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63001" y="5846762"/>
            <a:ext cx="1123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5A111132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45282" y="5139738"/>
            <a:ext cx="3219841" cy="865645"/>
          </a:xfrm>
          <a:prstGeom prst="wedgeRoundRectCallout">
            <a:avLst>
              <a:gd name="adj1" fmla="val -32921"/>
              <a:gd name="adj2" fmla="val -14700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Pointers are typed.</a:t>
            </a:r>
          </a:p>
          <a:p>
            <a:pPr algn="ctr"/>
            <a:r>
              <a:rPr lang="en-US" dirty="0" smtClean="0"/>
              <a:t>Ex., double*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*p1, *</a:t>
            </a:r>
            <a:r>
              <a:rPr lang="en-US" dirty="0" smtClean="0"/>
              <a:t>p2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1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3A428A-95E6-4D2C-81FC-05007CCE0B74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1496</Words>
  <Application>Microsoft Office PowerPoint</Application>
  <PresentationFormat>Widescreen</PresentationFormat>
  <Paragraphs>413</Paragraphs>
  <Slides>38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Brush Script MT</vt:lpstr>
      <vt:lpstr>Calibri</vt:lpstr>
      <vt:lpstr>Constantia</vt:lpstr>
      <vt:lpstr>Courier New</vt:lpstr>
      <vt:lpstr>Franklin Gothic Book</vt:lpstr>
      <vt:lpstr>Georgia</vt:lpstr>
      <vt:lpstr>Rage Italic</vt:lpstr>
      <vt:lpstr>Wingdings</vt:lpstr>
      <vt:lpstr>Pushpin</vt:lpstr>
      <vt:lpstr>COMP 53 – Week Eight </vt:lpstr>
      <vt:lpstr>Topics</vt:lpstr>
      <vt:lpstr>Why Do We Care</vt:lpstr>
      <vt:lpstr>Data Structures</vt:lpstr>
      <vt:lpstr>PowerPoint Presentation</vt:lpstr>
      <vt:lpstr>PowerPoint Presentation</vt:lpstr>
      <vt:lpstr>PowerPoint Presentation</vt:lpstr>
      <vt:lpstr>Introduction</vt:lpstr>
      <vt:lpstr>Pointer Review</vt:lpstr>
      <vt:lpstr>Pointers  Vars  Pointers</vt:lpstr>
      <vt:lpstr>Nodes are the Lego Blocks</vt:lpstr>
      <vt:lpstr>Nodes Get Linked Together</vt:lpstr>
      <vt:lpstr>Arrays vs Linked List</vt:lpstr>
      <vt:lpstr>Arrays vs Linked List Insert Operation</vt:lpstr>
      <vt:lpstr>Arrays vs Linked List Insert Operation</vt:lpstr>
      <vt:lpstr>Arrays vs Linked List Delete Operation</vt:lpstr>
      <vt:lpstr>Arrays vs Linked List Delete Operation</vt:lpstr>
      <vt:lpstr>Topics</vt:lpstr>
      <vt:lpstr>Basic Node Definition</vt:lpstr>
      <vt:lpstr>Head Pointer</vt:lpstr>
      <vt:lpstr>Linked List Practice Step 1 of 4</vt:lpstr>
      <vt:lpstr>Accessing Node Data</vt:lpstr>
      <vt:lpstr>Linked List Class Definition Version 2</vt:lpstr>
      <vt:lpstr>Linked List Practice Step 2 of 4</vt:lpstr>
      <vt:lpstr>PowerPoint Presentation</vt:lpstr>
      <vt:lpstr>Lost Nodes Pitfall – Don’t Lose Your Head</vt:lpstr>
      <vt:lpstr>Inserting in the Middle of a Linked List</vt:lpstr>
      <vt:lpstr>PowerPoint Presentation</vt:lpstr>
      <vt:lpstr>Linked List Practice Step 3 of 4</vt:lpstr>
      <vt:lpstr>Searching for Nodes</vt:lpstr>
      <vt:lpstr>Linked List Practice Step 4 of 4</vt:lpstr>
      <vt:lpstr>Topics</vt:lpstr>
      <vt:lpstr>Twice the Fun!</vt:lpstr>
      <vt:lpstr>Maintaining Double Linked List</vt:lpstr>
      <vt:lpstr>Doubly Linked Lists</vt:lpstr>
      <vt:lpstr>Deleting a Node from a Doubly Linked</vt:lpstr>
      <vt:lpstr>Key Takeaways</vt:lpstr>
      <vt:lpstr>Destructors &amp; Copy Constructors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/>
  <cp:lastModifiedBy>Mike Canniff</cp:lastModifiedBy>
  <cp:revision>85</cp:revision>
  <dcterms:created xsi:type="dcterms:W3CDTF">2013-12-04T20:54:32Z</dcterms:created>
  <dcterms:modified xsi:type="dcterms:W3CDTF">2016-03-07T03:14:10Z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