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4"/>
  </p:notesMasterIdLst>
  <p:sldIdLst>
    <p:sldId id="256" r:id="rId5"/>
    <p:sldId id="332" r:id="rId6"/>
    <p:sldId id="257" r:id="rId7"/>
    <p:sldId id="268" r:id="rId8"/>
    <p:sldId id="320" r:id="rId9"/>
    <p:sldId id="322" r:id="rId10"/>
    <p:sldId id="321" r:id="rId11"/>
    <p:sldId id="345" r:id="rId12"/>
    <p:sldId id="342" r:id="rId13"/>
    <p:sldId id="343" r:id="rId14"/>
    <p:sldId id="341" r:id="rId15"/>
    <p:sldId id="323" r:id="rId16"/>
    <p:sldId id="346" r:id="rId17"/>
    <p:sldId id="330" r:id="rId18"/>
    <p:sldId id="337" r:id="rId19"/>
    <p:sldId id="338" r:id="rId20"/>
    <p:sldId id="347" r:id="rId21"/>
    <p:sldId id="344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978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76EE9-29FC-4496-8154-F125A9AC4A3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32445F-42CC-4F2F-A81D-E281C8DB07E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Data Structures</a:t>
          </a:r>
          <a:endParaRPr lang="en-US" dirty="0"/>
        </a:p>
      </dgm:t>
    </dgm:pt>
    <dgm:pt modelId="{4FAD380D-E9FA-4086-8A3A-594090EF32AC}" type="parTrans" cxnId="{0F5B067B-876C-4E1B-AF7B-B7B17EDAF3FA}">
      <dgm:prSet/>
      <dgm:spPr/>
      <dgm:t>
        <a:bodyPr/>
        <a:lstStyle/>
        <a:p>
          <a:endParaRPr lang="en-US"/>
        </a:p>
      </dgm:t>
    </dgm:pt>
    <dgm:pt modelId="{8E22E07B-7E7D-457B-AEA6-3925438EFEE6}" type="sibTrans" cxnId="{0F5B067B-876C-4E1B-AF7B-B7B17EDAF3FA}">
      <dgm:prSet/>
      <dgm:spPr/>
      <dgm:t>
        <a:bodyPr/>
        <a:lstStyle/>
        <a:p>
          <a:endParaRPr lang="en-US"/>
        </a:p>
      </dgm:t>
    </dgm:pt>
    <dgm:pt modelId="{056C8A95-7419-4DE4-ACB5-A03F92F90374}">
      <dgm:prSet phldrT="[Text]"/>
      <dgm:spPr/>
      <dgm:t>
        <a:bodyPr/>
        <a:lstStyle/>
        <a:p>
          <a:r>
            <a:rPr lang="en-US" dirty="0" smtClean="0"/>
            <a:t>Linear</a:t>
          </a:r>
          <a:endParaRPr lang="en-US" dirty="0"/>
        </a:p>
      </dgm:t>
    </dgm:pt>
    <dgm:pt modelId="{1FF66459-0A90-4DAA-85B8-72A4A25BD4E7}" type="parTrans" cxnId="{E227C657-CBC5-42B4-AA67-E362AE7D1854}">
      <dgm:prSet/>
      <dgm:spPr/>
      <dgm:t>
        <a:bodyPr/>
        <a:lstStyle/>
        <a:p>
          <a:endParaRPr lang="en-US"/>
        </a:p>
      </dgm:t>
    </dgm:pt>
    <dgm:pt modelId="{4BACD445-00C0-4F5C-AC41-D9E751CB5C92}" type="sibTrans" cxnId="{E227C657-CBC5-42B4-AA67-E362AE7D1854}">
      <dgm:prSet/>
      <dgm:spPr/>
      <dgm:t>
        <a:bodyPr/>
        <a:lstStyle/>
        <a:p>
          <a:endParaRPr lang="en-US"/>
        </a:p>
      </dgm:t>
    </dgm:pt>
    <dgm:pt modelId="{C5A626E6-EAA3-40BB-AB36-190A29591D4D}">
      <dgm:prSet phldrT="[Text]"/>
      <dgm:spPr/>
      <dgm:t>
        <a:bodyPr/>
        <a:lstStyle/>
        <a:p>
          <a:r>
            <a:rPr lang="en-US" dirty="0" smtClean="0"/>
            <a:t>Direct Access</a:t>
          </a:r>
          <a:endParaRPr lang="en-US" dirty="0"/>
        </a:p>
      </dgm:t>
    </dgm:pt>
    <dgm:pt modelId="{B0B2F521-894B-48B5-81D2-FFA404DAD89D}" type="parTrans" cxnId="{C0D036A7-5AB0-4A92-A6B9-3CA1591EB319}">
      <dgm:prSet/>
      <dgm:spPr/>
      <dgm:t>
        <a:bodyPr/>
        <a:lstStyle/>
        <a:p>
          <a:endParaRPr lang="en-US"/>
        </a:p>
      </dgm:t>
    </dgm:pt>
    <dgm:pt modelId="{05CF6180-C1CB-4255-B1EE-46AC85899584}" type="sibTrans" cxnId="{C0D036A7-5AB0-4A92-A6B9-3CA1591EB319}">
      <dgm:prSet/>
      <dgm:spPr/>
      <dgm:t>
        <a:bodyPr/>
        <a:lstStyle/>
        <a:p>
          <a:endParaRPr lang="en-US"/>
        </a:p>
      </dgm:t>
    </dgm:pt>
    <dgm:pt modelId="{D6310FB1-5FD1-4317-BE2C-EB235B09869A}">
      <dgm:prSet phldrT="[Text]"/>
      <dgm:spPr/>
      <dgm:t>
        <a:bodyPr/>
        <a:lstStyle/>
        <a:p>
          <a:r>
            <a:rPr lang="en-US" dirty="0" smtClean="0"/>
            <a:t>Sequential Access</a:t>
          </a:r>
          <a:endParaRPr lang="en-US" dirty="0"/>
        </a:p>
      </dgm:t>
    </dgm:pt>
    <dgm:pt modelId="{C6256356-F0DA-486C-9024-E270BEB64DDB}" type="parTrans" cxnId="{ED065548-0781-448B-94F7-406F1D1643F0}">
      <dgm:prSet/>
      <dgm:spPr/>
      <dgm:t>
        <a:bodyPr/>
        <a:lstStyle/>
        <a:p>
          <a:endParaRPr lang="en-US"/>
        </a:p>
      </dgm:t>
    </dgm:pt>
    <dgm:pt modelId="{4F6E13FB-64A1-4678-AECA-A7B61019C235}" type="sibTrans" cxnId="{ED065548-0781-448B-94F7-406F1D1643F0}">
      <dgm:prSet/>
      <dgm:spPr/>
      <dgm:t>
        <a:bodyPr/>
        <a:lstStyle/>
        <a:p>
          <a:endParaRPr lang="en-US"/>
        </a:p>
      </dgm:t>
    </dgm:pt>
    <dgm:pt modelId="{44328625-F578-4732-BB6D-BB43DA4D1E88}">
      <dgm:prSet phldrT="[Text]"/>
      <dgm:spPr/>
      <dgm:t>
        <a:bodyPr/>
        <a:lstStyle/>
        <a:p>
          <a:r>
            <a:rPr lang="en-US" dirty="0" smtClean="0"/>
            <a:t>Nonlinear</a:t>
          </a:r>
          <a:endParaRPr lang="en-US" dirty="0"/>
        </a:p>
      </dgm:t>
    </dgm:pt>
    <dgm:pt modelId="{1431A0B2-3282-4AC1-B9B2-D69AEAFAB6F8}" type="parTrans" cxnId="{4B789751-0C7D-433E-8F51-AE0B647B4FF6}">
      <dgm:prSet/>
      <dgm:spPr/>
      <dgm:t>
        <a:bodyPr/>
        <a:lstStyle/>
        <a:p>
          <a:endParaRPr lang="en-US"/>
        </a:p>
      </dgm:t>
    </dgm:pt>
    <dgm:pt modelId="{9619AE2F-0C91-4C77-89CA-42B1A775F0D1}" type="sibTrans" cxnId="{4B789751-0C7D-433E-8F51-AE0B647B4FF6}">
      <dgm:prSet/>
      <dgm:spPr/>
      <dgm:t>
        <a:bodyPr/>
        <a:lstStyle/>
        <a:p>
          <a:endParaRPr lang="en-US"/>
        </a:p>
      </dgm:t>
    </dgm:pt>
    <dgm:pt modelId="{8E88013E-A282-405C-90E6-9830FC39B9E7}">
      <dgm:prSet phldrT="[Text]"/>
      <dgm:spPr/>
      <dgm:t>
        <a:bodyPr/>
        <a:lstStyle/>
        <a:p>
          <a:r>
            <a:rPr lang="en-US" dirty="0" smtClean="0"/>
            <a:t>Hierarchical</a:t>
          </a:r>
          <a:endParaRPr lang="en-US" dirty="0"/>
        </a:p>
      </dgm:t>
    </dgm:pt>
    <dgm:pt modelId="{93D0FCC7-E359-4C7B-B349-19334CDC1BFB}" type="parTrans" cxnId="{07BD6EDA-1C52-4AF7-AC6B-27D86F2D45F1}">
      <dgm:prSet/>
      <dgm:spPr/>
      <dgm:t>
        <a:bodyPr/>
        <a:lstStyle/>
        <a:p>
          <a:endParaRPr lang="en-US"/>
        </a:p>
      </dgm:t>
    </dgm:pt>
    <dgm:pt modelId="{0BECDC2E-F3D9-47E6-A16F-4DE5D4DC7B52}" type="sibTrans" cxnId="{07BD6EDA-1C52-4AF7-AC6B-27D86F2D45F1}">
      <dgm:prSet/>
      <dgm:spPr/>
      <dgm:t>
        <a:bodyPr/>
        <a:lstStyle/>
        <a:p>
          <a:endParaRPr lang="en-US"/>
        </a:p>
      </dgm:t>
    </dgm:pt>
    <dgm:pt modelId="{4B04C254-30B9-4CC1-BA95-5FDDE438DA69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BBE087C0-EB9E-45AC-B2DC-5E1FB9A6973F}" type="parTrans" cxnId="{763AA6F6-67B5-45A9-92F8-13ECDBADD0A1}">
      <dgm:prSet/>
      <dgm:spPr/>
      <dgm:t>
        <a:bodyPr/>
        <a:lstStyle/>
        <a:p>
          <a:endParaRPr lang="en-US"/>
        </a:p>
      </dgm:t>
    </dgm:pt>
    <dgm:pt modelId="{C6AFAD4A-7668-45CA-84E6-FA8A7E95B9A4}" type="sibTrans" cxnId="{763AA6F6-67B5-45A9-92F8-13ECDBADD0A1}">
      <dgm:prSet/>
      <dgm:spPr/>
      <dgm:t>
        <a:bodyPr/>
        <a:lstStyle/>
        <a:p>
          <a:endParaRPr lang="en-US"/>
        </a:p>
      </dgm:t>
    </dgm:pt>
    <dgm:pt modelId="{2A096F55-5A3C-49E7-A75F-890B38575893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0CF04F40-C8D5-48B5-B8C6-FFD0F9D3EC1A}" type="parTrans" cxnId="{5190AE52-4D3C-4E02-9867-C187DEC43839}">
      <dgm:prSet/>
      <dgm:spPr/>
      <dgm:t>
        <a:bodyPr/>
        <a:lstStyle/>
        <a:p>
          <a:endParaRPr lang="en-US"/>
        </a:p>
      </dgm:t>
    </dgm:pt>
    <dgm:pt modelId="{B756FAC8-E67B-47EA-84DA-2FC658616594}" type="sibTrans" cxnId="{5190AE52-4D3C-4E02-9867-C187DEC43839}">
      <dgm:prSet/>
      <dgm:spPr/>
      <dgm:t>
        <a:bodyPr/>
        <a:lstStyle/>
        <a:p>
          <a:endParaRPr lang="en-US"/>
        </a:p>
      </dgm:t>
    </dgm:pt>
    <dgm:pt modelId="{D62BBB62-7623-4DF1-90A6-95659F2FF246}">
      <dgm:prSet phldrT="[Text]"/>
      <dgm:spPr/>
      <dgm:t>
        <a:bodyPr/>
        <a:lstStyle/>
        <a:p>
          <a:r>
            <a:rPr lang="en-US" dirty="0" smtClean="0"/>
            <a:t>Stack</a:t>
          </a:r>
          <a:endParaRPr lang="en-US" dirty="0"/>
        </a:p>
      </dgm:t>
    </dgm:pt>
    <dgm:pt modelId="{AAFF8EE8-9496-44C1-BD2F-F713DA52537C}" type="parTrans" cxnId="{EBB83271-C63C-4BD0-91F6-CBBFF9E7AC72}">
      <dgm:prSet/>
      <dgm:spPr/>
      <dgm:t>
        <a:bodyPr/>
        <a:lstStyle/>
        <a:p>
          <a:endParaRPr lang="en-US"/>
        </a:p>
      </dgm:t>
    </dgm:pt>
    <dgm:pt modelId="{1F7877E0-C849-488E-8EF7-0F1F08B20E04}" type="sibTrans" cxnId="{EBB83271-C63C-4BD0-91F6-CBBFF9E7AC72}">
      <dgm:prSet/>
      <dgm:spPr/>
      <dgm:t>
        <a:bodyPr/>
        <a:lstStyle/>
        <a:p>
          <a:endParaRPr lang="en-US"/>
        </a:p>
      </dgm:t>
    </dgm:pt>
    <dgm:pt modelId="{25E9B981-F27E-4094-808B-63AD68C766CF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E390398D-557F-4CCF-8BED-21F912FCD711}" type="parTrans" cxnId="{4A0C38B6-6D8B-49C3-9C0A-F1492266C537}">
      <dgm:prSet/>
      <dgm:spPr/>
      <dgm:t>
        <a:bodyPr/>
        <a:lstStyle/>
        <a:p>
          <a:endParaRPr lang="en-US"/>
        </a:p>
      </dgm:t>
    </dgm:pt>
    <dgm:pt modelId="{9F99689C-76E5-4E29-BC5D-649BA32532F4}" type="sibTrans" cxnId="{4A0C38B6-6D8B-49C3-9C0A-F1492266C537}">
      <dgm:prSet/>
      <dgm:spPr/>
      <dgm:t>
        <a:bodyPr/>
        <a:lstStyle/>
        <a:p>
          <a:endParaRPr lang="en-US"/>
        </a:p>
      </dgm:t>
    </dgm:pt>
    <dgm:pt modelId="{109CFD70-15A2-4FEB-89C3-E9E3F5CAFE5C}">
      <dgm:prSet phldrT="[Text]"/>
      <dgm:spPr/>
      <dgm:t>
        <a:bodyPr/>
        <a:lstStyle/>
        <a:p>
          <a:r>
            <a:rPr lang="en-US" dirty="0" err="1" smtClean="0"/>
            <a:t>Hashtable</a:t>
          </a:r>
          <a:endParaRPr lang="en-US" dirty="0"/>
        </a:p>
      </dgm:t>
    </dgm:pt>
    <dgm:pt modelId="{5166AC53-C42C-4EB4-B566-FF0C15F3A0C0}" type="parTrans" cxnId="{8174F99B-407B-41EA-89C8-3A2D7E2BBF2C}">
      <dgm:prSet/>
      <dgm:spPr/>
      <dgm:t>
        <a:bodyPr/>
        <a:lstStyle/>
        <a:p>
          <a:endParaRPr lang="en-US"/>
        </a:p>
      </dgm:t>
    </dgm:pt>
    <dgm:pt modelId="{65F4F24E-17AE-4D3E-A503-60AFCDB6FFE7}" type="sibTrans" cxnId="{8174F99B-407B-41EA-89C8-3A2D7E2BBF2C}">
      <dgm:prSet/>
      <dgm:spPr/>
      <dgm:t>
        <a:bodyPr/>
        <a:lstStyle/>
        <a:p>
          <a:endParaRPr lang="en-US"/>
        </a:p>
      </dgm:t>
    </dgm:pt>
    <dgm:pt modelId="{8ED8040B-267E-4604-A24E-913640182B77}">
      <dgm:prSet phldrT="[Text]"/>
      <dgm:spPr/>
      <dgm:t>
        <a:bodyPr/>
        <a:lstStyle/>
        <a:p>
          <a:r>
            <a:rPr lang="en-US" dirty="0" smtClean="0"/>
            <a:t>Tree</a:t>
          </a:r>
          <a:endParaRPr lang="en-US" dirty="0"/>
        </a:p>
      </dgm:t>
    </dgm:pt>
    <dgm:pt modelId="{2B6BD53C-EC58-49CA-ADDD-71E7BB69B3B6}" type="parTrans" cxnId="{7E929516-A665-425F-B9BB-0F1D54AF8A35}">
      <dgm:prSet/>
      <dgm:spPr/>
      <dgm:t>
        <a:bodyPr/>
        <a:lstStyle/>
        <a:p>
          <a:endParaRPr lang="en-US"/>
        </a:p>
      </dgm:t>
    </dgm:pt>
    <dgm:pt modelId="{4E657443-7F1C-416E-85CD-2B9997E439BD}" type="sibTrans" cxnId="{7E929516-A665-425F-B9BB-0F1D54AF8A35}">
      <dgm:prSet/>
      <dgm:spPr/>
      <dgm:t>
        <a:bodyPr/>
        <a:lstStyle/>
        <a:p>
          <a:endParaRPr lang="en-US"/>
        </a:p>
      </dgm:t>
    </dgm:pt>
    <dgm:pt modelId="{67985F1E-35CF-4D21-B3D9-20B4712C101F}">
      <dgm:prSet phldrT="[Text]"/>
      <dgm:spPr/>
      <dgm:t>
        <a:bodyPr/>
        <a:lstStyle/>
        <a:p>
          <a:r>
            <a:rPr lang="en-US" dirty="0" smtClean="0"/>
            <a:t>Heap</a:t>
          </a:r>
          <a:endParaRPr lang="en-US" dirty="0"/>
        </a:p>
      </dgm:t>
    </dgm:pt>
    <dgm:pt modelId="{90C59F40-E06A-4D52-8D85-986513D7FDD7}" type="parTrans" cxnId="{5427E529-EF15-4726-A12E-25C9E18B016F}">
      <dgm:prSet/>
      <dgm:spPr/>
      <dgm:t>
        <a:bodyPr/>
        <a:lstStyle/>
        <a:p>
          <a:endParaRPr lang="en-US"/>
        </a:p>
      </dgm:t>
    </dgm:pt>
    <dgm:pt modelId="{BED02BCD-BDF6-4D37-82E6-D3237325CB39}" type="sibTrans" cxnId="{5427E529-EF15-4726-A12E-25C9E18B016F}">
      <dgm:prSet/>
      <dgm:spPr/>
      <dgm:t>
        <a:bodyPr/>
        <a:lstStyle/>
        <a:p>
          <a:endParaRPr lang="en-US"/>
        </a:p>
      </dgm:t>
    </dgm:pt>
    <dgm:pt modelId="{06377BFA-7BE9-45DA-AE8A-E074F16063FC}" type="pres">
      <dgm:prSet presAssocID="{C2B76EE9-29FC-4496-8154-F125A9AC4A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89EB7-0FBF-4D82-9052-B424F1F1909B}" type="pres">
      <dgm:prSet presAssocID="{3632445F-42CC-4F2F-A81D-E281C8DB07E9}" presName="root1" presStyleCnt="0"/>
      <dgm:spPr/>
    </dgm:pt>
    <dgm:pt modelId="{87B11D08-F017-43EE-A692-1B784FF088F5}" type="pres">
      <dgm:prSet presAssocID="{3632445F-42CC-4F2F-A81D-E281C8DB07E9}" presName="LevelOneTextNode" presStyleLbl="node0" presStyleIdx="0" presStyleCnt="1" custLinFactNeighborX="-51839" custLinFactNeighborY="-5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EB3C-9CB2-4519-87E4-0C57071E0DDA}" type="pres">
      <dgm:prSet presAssocID="{3632445F-42CC-4F2F-A81D-E281C8DB07E9}" presName="level2hierChild" presStyleCnt="0"/>
      <dgm:spPr/>
    </dgm:pt>
    <dgm:pt modelId="{98C9331D-2627-4E8D-A64E-2AC0DD0D3252}" type="pres">
      <dgm:prSet presAssocID="{1FF66459-0A90-4DAA-85B8-72A4A25BD4E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F74F3AB-4D25-4FF7-9A25-2907ACD3DA81}" type="pres">
      <dgm:prSet presAssocID="{1FF66459-0A90-4DAA-85B8-72A4A25BD4E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EA94367-593C-45A7-AA4D-6EF21BE23724}" type="pres">
      <dgm:prSet presAssocID="{056C8A95-7419-4DE4-ACB5-A03F92F90374}" presName="root2" presStyleCnt="0"/>
      <dgm:spPr/>
    </dgm:pt>
    <dgm:pt modelId="{182B1B4E-A1A8-47FA-AF5E-EEDADB08AE35}" type="pres">
      <dgm:prSet presAssocID="{056C8A95-7419-4DE4-ACB5-A03F92F90374}" presName="LevelTwoTextNode" presStyleLbl="node2" presStyleIdx="0" presStyleCnt="2" custLinFactNeighborX="-35919" custLinFactNeighborY="-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854421-9F6F-497E-8C7C-AA3140FE9E7F}" type="pres">
      <dgm:prSet presAssocID="{056C8A95-7419-4DE4-ACB5-A03F92F90374}" presName="level3hierChild" presStyleCnt="0"/>
      <dgm:spPr/>
    </dgm:pt>
    <dgm:pt modelId="{85747FE6-3D13-4B53-B410-4D6FEA8D4419}" type="pres">
      <dgm:prSet presAssocID="{B0B2F521-894B-48B5-81D2-FFA404DAD89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A14B42-C9A1-4BA5-A6A8-5D2DADD776FF}" type="pres">
      <dgm:prSet presAssocID="{B0B2F521-894B-48B5-81D2-FFA404DAD89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33C7F76-B5B4-4AD0-8D31-8500D57AB993}" type="pres">
      <dgm:prSet presAssocID="{C5A626E6-EAA3-40BB-AB36-190A29591D4D}" presName="root2" presStyleCnt="0"/>
      <dgm:spPr/>
    </dgm:pt>
    <dgm:pt modelId="{19635D60-35A7-44B6-A4FE-AC3DB7062E0D}" type="pres">
      <dgm:prSet presAssocID="{C5A626E6-EAA3-40BB-AB36-190A29591D4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93EC5-469F-4F45-802B-F942BDEF98FD}" type="pres">
      <dgm:prSet presAssocID="{C5A626E6-EAA3-40BB-AB36-190A29591D4D}" presName="level3hierChild" presStyleCnt="0"/>
      <dgm:spPr/>
    </dgm:pt>
    <dgm:pt modelId="{68753F67-68E4-4806-83F3-1F83595B9F01}" type="pres">
      <dgm:prSet presAssocID="{BBE087C0-EB9E-45AC-B2DC-5E1FB9A6973F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61ECD49-5923-4830-8C8D-C9379B960C3D}" type="pres">
      <dgm:prSet presAssocID="{BBE087C0-EB9E-45AC-B2DC-5E1FB9A6973F}" presName="connTx" presStyleLbl="parChTrans1D4" presStyleIdx="0" presStyleCnt="7"/>
      <dgm:spPr/>
      <dgm:t>
        <a:bodyPr/>
        <a:lstStyle/>
        <a:p>
          <a:endParaRPr lang="en-US"/>
        </a:p>
      </dgm:t>
    </dgm:pt>
    <dgm:pt modelId="{FD7C4CB9-625E-4CD6-A7EE-3529A2853392}" type="pres">
      <dgm:prSet presAssocID="{4B04C254-30B9-4CC1-BA95-5FDDE438DA69}" presName="root2" presStyleCnt="0"/>
      <dgm:spPr/>
    </dgm:pt>
    <dgm:pt modelId="{02C3B5EF-DE36-4292-B877-23C773F7E037}" type="pres">
      <dgm:prSet presAssocID="{4B04C254-30B9-4CC1-BA95-5FDDE438DA69}" presName="LevelTwoTextNode" presStyleLbl="node4" presStyleIdx="0" presStyleCnt="7" custLinFactNeighborX="18194" custLinFactNeighborY="10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510DE-6D35-4D61-B71A-EE03175B6F7B}" type="pres">
      <dgm:prSet presAssocID="{4B04C254-30B9-4CC1-BA95-5FDDE438DA69}" presName="level3hierChild" presStyleCnt="0"/>
      <dgm:spPr/>
    </dgm:pt>
    <dgm:pt modelId="{D95DD386-3D25-4C09-BF23-45CEF4D5BF67}" type="pres">
      <dgm:prSet presAssocID="{5166AC53-C42C-4EB4-B566-FF0C15F3A0C0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9179E40E-31FF-48CE-8AF9-0AC4B202CCA4}" type="pres">
      <dgm:prSet presAssocID="{5166AC53-C42C-4EB4-B566-FF0C15F3A0C0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7A357F3-FDC0-47B3-9E28-3F8D684DFC38}" type="pres">
      <dgm:prSet presAssocID="{109CFD70-15A2-4FEB-89C3-E9E3F5CAFE5C}" presName="root2" presStyleCnt="0"/>
      <dgm:spPr/>
    </dgm:pt>
    <dgm:pt modelId="{7FD4D284-CED4-404D-ADF4-E5375E20C875}" type="pres">
      <dgm:prSet presAssocID="{109CFD70-15A2-4FEB-89C3-E9E3F5CAFE5C}" presName="LevelTwoTextNode" presStyleLbl="node4" presStyleIdx="1" presStyleCnt="7" custLinFactNeighborX="18194" custLinFactNeighborY="7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E3D-132B-4647-94DE-3F243698B61A}" type="pres">
      <dgm:prSet presAssocID="{109CFD70-15A2-4FEB-89C3-E9E3F5CAFE5C}" presName="level3hierChild" presStyleCnt="0"/>
      <dgm:spPr/>
    </dgm:pt>
    <dgm:pt modelId="{C85DC74E-FDAE-48EF-9B4B-CAF5FA12D1B7}" type="pres">
      <dgm:prSet presAssocID="{C6256356-F0DA-486C-9024-E270BEB64DD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91DB984-CCDB-4B85-BD0C-95C981D8B10F}" type="pres">
      <dgm:prSet presAssocID="{C6256356-F0DA-486C-9024-E270BEB64DD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7B4591F-4358-4F01-8B99-3A5838ADC15E}" type="pres">
      <dgm:prSet presAssocID="{D6310FB1-5FD1-4317-BE2C-EB235B09869A}" presName="root2" presStyleCnt="0"/>
      <dgm:spPr/>
    </dgm:pt>
    <dgm:pt modelId="{7108BD1A-4CDF-4D29-B859-33550C9F7DEB}" type="pres">
      <dgm:prSet presAssocID="{D6310FB1-5FD1-4317-BE2C-EB235B09869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A9A74-364E-48E3-867B-A4BC5D3D432B}" type="pres">
      <dgm:prSet presAssocID="{D6310FB1-5FD1-4317-BE2C-EB235B09869A}" presName="level3hierChild" presStyleCnt="0"/>
      <dgm:spPr/>
    </dgm:pt>
    <dgm:pt modelId="{8E9622CE-B7AC-4DD0-8236-88A123B7882C}" type="pres">
      <dgm:prSet presAssocID="{0CF04F40-C8D5-48B5-B8C6-FFD0F9D3EC1A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C37B05EB-BF6C-43CD-8082-E4F7D39C6781}" type="pres">
      <dgm:prSet presAssocID="{0CF04F40-C8D5-48B5-B8C6-FFD0F9D3EC1A}" presName="connTx" presStyleLbl="parChTrans1D4" presStyleIdx="2" presStyleCnt="7"/>
      <dgm:spPr/>
      <dgm:t>
        <a:bodyPr/>
        <a:lstStyle/>
        <a:p>
          <a:endParaRPr lang="en-US"/>
        </a:p>
      </dgm:t>
    </dgm:pt>
    <dgm:pt modelId="{20DFF2F4-94C4-4BFD-BE80-0EE7504222D3}" type="pres">
      <dgm:prSet presAssocID="{2A096F55-5A3C-49E7-A75F-890B38575893}" presName="root2" presStyleCnt="0"/>
      <dgm:spPr/>
    </dgm:pt>
    <dgm:pt modelId="{D730885B-CFBC-4D1A-9148-6D6588828295}" type="pres">
      <dgm:prSet presAssocID="{2A096F55-5A3C-49E7-A75F-890B38575893}" presName="LevelTwoTextNode" presStyleLbl="node4" presStyleIdx="2" presStyleCnt="7" custLinFactNeighborX="18194" custLinFactNeighborY="3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456D8-381F-43F3-BBB9-ED994B34A71B}" type="pres">
      <dgm:prSet presAssocID="{2A096F55-5A3C-49E7-A75F-890B38575893}" presName="level3hierChild" presStyleCnt="0"/>
      <dgm:spPr/>
    </dgm:pt>
    <dgm:pt modelId="{6F908AE0-42A1-4255-B015-996D8DEF9608}" type="pres">
      <dgm:prSet presAssocID="{AAFF8EE8-9496-44C1-BD2F-F713DA52537C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EA56D68E-79C9-4EDB-9133-5B54F7BB380F}" type="pres">
      <dgm:prSet presAssocID="{AAFF8EE8-9496-44C1-BD2F-F713DA52537C}" presName="connTx" presStyleLbl="parChTrans1D4" presStyleIdx="3" presStyleCnt="7"/>
      <dgm:spPr/>
      <dgm:t>
        <a:bodyPr/>
        <a:lstStyle/>
        <a:p>
          <a:endParaRPr lang="en-US"/>
        </a:p>
      </dgm:t>
    </dgm:pt>
    <dgm:pt modelId="{A5036532-7948-4C27-804A-94BFC519FB37}" type="pres">
      <dgm:prSet presAssocID="{D62BBB62-7623-4DF1-90A6-95659F2FF246}" presName="root2" presStyleCnt="0"/>
      <dgm:spPr/>
    </dgm:pt>
    <dgm:pt modelId="{B213EB27-2D0E-42E4-A777-C28C81FBE91A}" type="pres">
      <dgm:prSet presAssocID="{D62BBB62-7623-4DF1-90A6-95659F2FF246}" presName="LevelTwoTextNode" presStyleLbl="node4" presStyleIdx="3" presStyleCnt="7" custLinFactNeighborX="18194" custLinFactNeighborY="-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19E99-8787-4668-BEF4-A3482DD92C6F}" type="pres">
      <dgm:prSet presAssocID="{D62BBB62-7623-4DF1-90A6-95659F2FF246}" presName="level3hierChild" presStyleCnt="0"/>
      <dgm:spPr/>
    </dgm:pt>
    <dgm:pt modelId="{134BB507-37EB-494F-8635-571C7ACB5354}" type="pres">
      <dgm:prSet presAssocID="{E390398D-557F-4CCF-8BED-21F912FCD71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B4ED72C-16C6-47DF-A0DB-B812F84661FA}" type="pres">
      <dgm:prSet presAssocID="{E390398D-557F-4CCF-8BED-21F912FCD71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371FB1D7-CA9E-48D0-993F-CF78F5C8F82E}" type="pres">
      <dgm:prSet presAssocID="{25E9B981-F27E-4094-808B-63AD68C766CF}" presName="root2" presStyleCnt="0"/>
      <dgm:spPr/>
    </dgm:pt>
    <dgm:pt modelId="{B66121EB-B467-4355-A33D-A8D1FE91CB60}" type="pres">
      <dgm:prSet presAssocID="{25E9B981-F27E-4094-808B-63AD68C766CF}" presName="LevelTwoTextNode" presStyleLbl="node4" presStyleIdx="4" presStyleCnt="7" custLinFactNeighborX="18194" custLinFactNeighborY="-3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F72DE-98FD-4F9B-8B70-9643BDCAC6BF}" type="pres">
      <dgm:prSet presAssocID="{25E9B981-F27E-4094-808B-63AD68C766CF}" presName="level3hierChild" presStyleCnt="0"/>
      <dgm:spPr/>
    </dgm:pt>
    <dgm:pt modelId="{B8D4D8AB-611B-44A4-80EC-8F7BE7318B43}" type="pres">
      <dgm:prSet presAssocID="{1431A0B2-3282-4AC1-B9B2-D69AEAFAB6F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A4E8F5E-A095-4516-95A7-0F5F64BE9285}" type="pres">
      <dgm:prSet presAssocID="{1431A0B2-3282-4AC1-B9B2-D69AEAFAB6F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03C7692-44BA-4D48-AF6C-91CA97578C2A}" type="pres">
      <dgm:prSet presAssocID="{44328625-F578-4732-BB6D-BB43DA4D1E88}" presName="root2" presStyleCnt="0"/>
      <dgm:spPr/>
    </dgm:pt>
    <dgm:pt modelId="{F4225B3C-EBC6-45EE-86B3-B487DA076703}" type="pres">
      <dgm:prSet presAssocID="{44328625-F578-4732-BB6D-BB43DA4D1E88}" presName="LevelTwoTextNode" presStyleLbl="node2" presStyleIdx="1" presStyleCnt="2" custLinFactNeighborX="-30351" custLinFactNeighborY="1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EECA1-02B4-4CB2-813C-68E183AAE19D}" type="pres">
      <dgm:prSet presAssocID="{44328625-F578-4732-BB6D-BB43DA4D1E88}" presName="level3hierChild" presStyleCnt="0"/>
      <dgm:spPr/>
    </dgm:pt>
    <dgm:pt modelId="{BF2C893F-3CF5-4FEF-AD7F-512AD9431C34}" type="pres">
      <dgm:prSet presAssocID="{93D0FCC7-E359-4C7B-B349-19334CDC1BF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1DC58C7-BD39-4B5D-A144-F9550610786B}" type="pres">
      <dgm:prSet presAssocID="{93D0FCC7-E359-4C7B-B349-19334CDC1BF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0900E1AD-AD36-4AD3-BC7F-6AC6B92AEA58}" type="pres">
      <dgm:prSet presAssocID="{8E88013E-A282-405C-90E6-9830FC39B9E7}" presName="root2" presStyleCnt="0"/>
      <dgm:spPr/>
    </dgm:pt>
    <dgm:pt modelId="{49051286-91DA-4A93-A588-99DDE6750AB7}" type="pres">
      <dgm:prSet presAssocID="{8E88013E-A282-405C-90E6-9830FC39B9E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94EE3-54A2-4414-9B6D-98A4BCDF07FE}" type="pres">
      <dgm:prSet presAssocID="{8E88013E-A282-405C-90E6-9830FC39B9E7}" presName="level3hierChild" presStyleCnt="0"/>
      <dgm:spPr/>
    </dgm:pt>
    <dgm:pt modelId="{588A9532-F8EC-4E17-8B99-4FCA6CB277BF}" type="pres">
      <dgm:prSet presAssocID="{2B6BD53C-EC58-49CA-ADDD-71E7BB69B3B6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90A7052E-EF01-4F99-967E-C165135C0BE1}" type="pres">
      <dgm:prSet presAssocID="{2B6BD53C-EC58-49CA-ADDD-71E7BB69B3B6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15737FC-5E0A-4728-982E-EFE187583D3C}" type="pres">
      <dgm:prSet presAssocID="{8ED8040B-267E-4604-A24E-913640182B77}" presName="root2" presStyleCnt="0"/>
      <dgm:spPr/>
    </dgm:pt>
    <dgm:pt modelId="{03D3A5AF-A496-410B-8F4C-E0D5D21C3D19}" type="pres">
      <dgm:prSet presAssocID="{8ED8040B-267E-4604-A24E-913640182B77}" presName="LevelTwoTextNode" presStyleLbl="node4" presStyleIdx="5" presStyleCnt="7" custLinFactNeighborX="18194" custLinFactNeighborY="-7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85DFB-DC62-4391-9BB2-32791DA27EF0}" type="pres">
      <dgm:prSet presAssocID="{8ED8040B-267E-4604-A24E-913640182B77}" presName="level3hierChild" presStyleCnt="0"/>
      <dgm:spPr/>
    </dgm:pt>
    <dgm:pt modelId="{A7CC4EBA-02D5-4129-A9E0-5C68482AD959}" type="pres">
      <dgm:prSet presAssocID="{90C59F40-E06A-4D52-8D85-986513D7FDD7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A9FC2FC-1D1E-4C49-B632-5D1FCE58AB01}" type="pres">
      <dgm:prSet presAssocID="{90C59F40-E06A-4D52-8D85-986513D7FDD7}" presName="connTx" presStyleLbl="parChTrans1D4" presStyleIdx="6" presStyleCnt="7"/>
      <dgm:spPr/>
      <dgm:t>
        <a:bodyPr/>
        <a:lstStyle/>
        <a:p>
          <a:endParaRPr lang="en-US"/>
        </a:p>
      </dgm:t>
    </dgm:pt>
    <dgm:pt modelId="{86CF77DC-0A6A-47C7-BFDA-15BAA558EAA8}" type="pres">
      <dgm:prSet presAssocID="{67985F1E-35CF-4D21-B3D9-20B4712C101F}" presName="root2" presStyleCnt="0"/>
      <dgm:spPr/>
    </dgm:pt>
    <dgm:pt modelId="{59E38191-443C-4C25-9D0D-084A079D3767}" type="pres">
      <dgm:prSet presAssocID="{67985F1E-35CF-4D21-B3D9-20B4712C101F}" presName="LevelTwoTextNode" presStyleLbl="node4" presStyleIdx="6" presStyleCnt="7" custLinFactNeighborX="18194" custLinFactNeighborY="-22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3E3E4-57BA-44C5-ACCC-77F1D5835584}" type="pres">
      <dgm:prSet presAssocID="{67985F1E-35CF-4D21-B3D9-20B4712C101F}" presName="level3hierChild" presStyleCnt="0"/>
      <dgm:spPr/>
    </dgm:pt>
  </dgm:ptLst>
  <dgm:cxnLst>
    <dgm:cxn modelId="{7E929516-A665-425F-B9BB-0F1D54AF8A35}" srcId="{8E88013E-A282-405C-90E6-9830FC39B9E7}" destId="{8ED8040B-267E-4604-A24E-913640182B77}" srcOrd="0" destOrd="0" parTransId="{2B6BD53C-EC58-49CA-ADDD-71E7BB69B3B6}" sibTransId="{4E657443-7F1C-416E-85CD-2B9997E439BD}"/>
    <dgm:cxn modelId="{4A0C38B6-6D8B-49C3-9C0A-F1492266C537}" srcId="{D6310FB1-5FD1-4317-BE2C-EB235B09869A}" destId="{25E9B981-F27E-4094-808B-63AD68C766CF}" srcOrd="2" destOrd="0" parTransId="{E390398D-557F-4CCF-8BED-21F912FCD711}" sibTransId="{9F99689C-76E5-4E29-BC5D-649BA32532F4}"/>
    <dgm:cxn modelId="{9A96307F-4416-4A15-BED1-02BFEF08E035}" type="presOf" srcId="{109CFD70-15A2-4FEB-89C3-E9E3F5CAFE5C}" destId="{7FD4D284-CED4-404D-ADF4-E5375E20C875}" srcOrd="0" destOrd="0" presId="urn:microsoft.com/office/officeart/2005/8/layout/hierarchy2"/>
    <dgm:cxn modelId="{7910E31A-2138-4772-BA9E-B6E021460A8B}" type="presOf" srcId="{2A096F55-5A3C-49E7-A75F-890B38575893}" destId="{D730885B-CFBC-4D1A-9148-6D6588828295}" srcOrd="0" destOrd="0" presId="urn:microsoft.com/office/officeart/2005/8/layout/hierarchy2"/>
    <dgm:cxn modelId="{763AA6F6-67B5-45A9-92F8-13ECDBADD0A1}" srcId="{C5A626E6-EAA3-40BB-AB36-190A29591D4D}" destId="{4B04C254-30B9-4CC1-BA95-5FDDE438DA69}" srcOrd="0" destOrd="0" parTransId="{BBE087C0-EB9E-45AC-B2DC-5E1FB9A6973F}" sibTransId="{C6AFAD4A-7668-45CA-84E6-FA8A7E95B9A4}"/>
    <dgm:cxn modelId="{0BC6FCDF-8B60-4D95-BFF4-EE0B36FAE347}" type="presOf" srcId="{C2B76EE9-29FC-4496-8154-F125A9AC4A35}" destId="{06377BFA-7BE9-45DA-AE8A-E074F16063FC}" srcOrd="0" destOrd="0" presId="urn:microsoft.com/office/officeart/2005/8/layout/hierarchy2"/>
    <dgm:cxn modelId="{C0D036A7-5AB0-4A92-A6B9-3CA1591EB319}" srcId="{056C8A95-7419-4DE4-ACB5-A03F92F90374}" destId="{C5A626E6-EAA3-40BB-AB36-190A29591D4D}" srcOrd="0" destOrd="0" parTransId="{B0B2F521-894B-48B5-81D2-FFA404DAD89D}" sibTransId="{05CF6180-C1CB-4255-B1EE-46AC85899584}"/>
    <dgm:cxn modelId="{67AAD17A-8A03-4934-8A79-B763DB3879C1}" type="presOf" srcId="{1431A0B2-3282-4AC1-B9B2-D69AEAFAB6F8}" destId="{0A4E8F5E-A095-4516-95A7-0F5F64BE9285}" srcOrd="1" destOrd="0" presId="urn:microsoft.com/office/officeart/2005/8/layout/hierarchy2"/>
    <dgm:cxn modelId="{7974C485-0459-4086-B060-BC94A158240C}" type="presOf" srcId="{C6256356-F0DA-486C-9024-E270BEB64DDB}" destId="{991DB984-CCDB-4B85-BD0C-95C981D8B10F}" srcOrd="1" destOrd="0" presId="urn:microsoft.com/office/officeart/2005/8/layout/hierarchy2"/>
    <dgm:cxn modelId="{6115A3E7-1F77-4014-988B-512C1B9C0F55}" type="presOf" srcId="{C6256356-F0DA-486C-9024-E270BEB64DDB}" destId="{C85DC74E-FDAE-48EF-9B4B-CAF5FA12D1B7}" srcOrd="0" destOrd="0" presId="urn:microsoft.com/office/officeart/2005/8/layout/hierarchy2"/>
    <dgm:cxn modelId="{8174F99B-407B-41EA-89C8-3A2D7E2BBF2C}" srcId="{C5A626E6-EAA3-40BB-AB36-190A29591D4D}" destId="{109CFD70-15A2-4FEB-89C3-E9E3F5CAFE5C}" srcOrd="1" destOrd="0" parTransId="{5166AC53-C42C-4EB4-B566-FF0C15F3A0C0}" sibTransId="{65F4F24E-17AE-4D3E-A503-60AFCDB6FFE7}"/>
    <dgm:cxn modelId="{2E321A89-5578-4644-AA8A-46BC91D12ADE}" type="presOf" srcId="{1FF66459-0A90-4DAA-85B8-72A4A25BD4E7}" destId="{6F74F3AB-4D25-4FF7-9A25-2907ACD3DA81}" srcOrd="1" destOrd="0" presId="urn:microsoft.com/office/officeart/2005/8/layout/hierarchy2"/>
    <dgm:cxn modelId="{2E4E69B8-803C-4046-95A6-767205917C9D}" type="presOf" srcId="{E390398D-557F-4CCF-8BED-21F912FCD711}" destId="{AB4ED72C-16C6-47DF-A0DB-B812F84661FA}" srcOrd="1" destOrd="0" presId="urn:microsoft.com/office/officeart/2005/8/layout/hierarchy2"/>
    <dgm:cxn modelId="{17B9C01A-C1F1-4AF8-A19A-38503AECE3D6}" type="presOf" srcId="{8E88013E-A282-405C-90E6-9830FC39B9E7}" destId="{49051286-91DA-4A93-A588-99DDE6750AB7}" srcOrd="0" destOrd="0" presId="urn:microsoft.com/office/officeart/2005/8/layout/hierarchy2"/>
    <dgm:cxn modelId="{FA37C6FF-E6CD-4168-94C0-034B740F12DB}" type="presOf" srcId="{AAFF8EE8-9496-44C1-BD2F-F713DA52537C}" destId="{EA56D68E-79C9-4EDB-9133-5B54F7BB380F}" srcOrd="1" destOrd="0" presId="urn:microsoft.com/office/officeart/2005/8/layout/hierarchy2"/>
    <dgm:cxn modelId="{EBB83271-C63C-4BD0-91F6-CBBFF9E7AC72}" srcId="{D6310FB1-5FD1-4317-BE2C-EB235B09869A}" destId="{D62BBB62-7623-4DF1-90A6-95659F2FF246}" srcOrd="1" destOrd="0" parTransId="{AAFF8EE8-9496-44C1-BD2F-F713DA52537C}" sibTransId="{1F7877E0-C849-488E-8EF7-0F1F08B20E04}"/>
    <dgm:cxn modelId="{97469F7C-6A1D-40E4-80C5-06A50CCAF1B1}" type="presOf" srcId="{93D0FCC7-E359-4C7B-B349-19334CDC1BFB}" destId="{51DC58C7-BD39-4B5D-A144-F9550610786B}" srcOrd="1" destOrd="0" presId="urn:microsoft.com/office/officeart/2005/8/layout/hierarchy2"/>
    <dgm:cxn modelId="{96E41B11-4982-4871-9F5F-79FDF1EE0EA6}" type="presOf" srcId="{AAFF8EE8-9496-44C1-BD2F-F713DA52537C}" destId="{6F908AE0-42A1-4255-B015-996D8DEF9608}" srcOrd="0" destOrd="0" presId="urn:microsoft.com/office/officeart/2005/8/layout/hierarchy2"/>
    <dgm:cxn modelId="{B00EE382-D55F-4122-8AF7-795A94A10603}" type="presOf" srcId="{B0B2F521-894B-48B5-81D2-FFA404DAD89D}" destId="{42A14B42-C9A1-4BA5-A6A8-5D2DADD776FF}" srcOrd="1" destOrd="0" presId="urn:microsoft.com/office/officeart/2005/8/layout/hierarchy2"/>
    <dgm:cxn modelId="{E227C657-CBC5-42B4-AA67-E362AE7D1854}" srcId="{3632445F-42CC-4F2F-A81D-E281C8DB07E9}" destId="{056C8A95-7419-4DE4-ACB5-A03F92F90374}" srcOrd="0" destOrd="0" parTransId="{1FF66459-0A90-4DAA-85B8-72A4A25BD4E7}" sibTransId="{4BACD445-00C0-4F5C-AC41-D9E751CB5C92}"/>
    <dgm:cxn modelId="{0F5B067B-876C-4E1B-AF7B-B7B17EDAF3FA}" srcId="{C2B76EE9-29FC-4496-8154-F125A9AC4A35}" destId="{3632445F-42CC-4F2F-A81D-E281C8DB07E9}" srcOrd="0" destOrd="0" parTransId="{4FAD380D-E9FA-4086-8A3A-594090EF32AC}" sibTransId="{8E22E07B-7E7D-457B-AEA6-3925438EFEE6}"/>
    <dgm:cxn modelId="{D951CA07-BB00-4F88-BA26-A6D40C9DC358}" type="presOf" srcId="{E390398D-557F-4CCF-8BED-21F912FCD711}" destId="{134BB507-37EB-494F-8635-571C7ACB5354}" srcOrd="0" destOrd="0" presId="urn:microsoft.com/office/officeart/2005/8/layout/hierarchy2"/>
    <dgm:cxn modelId="{5BF0C323-BAB0-4695-A989-EDC44593402B}" type="presOf" srcId="{25E9B981-F27E-4094-808B-63AD68C766CF}" destId="{B66121EB-B467-4355-A33D-A8D1FE91CB60}" srcOrd="0" destOrd="0" presId="urn:microsoft.com/office/officeart/2005/8/layout/hierarchy2"/>
    <dgm:cxn modelId="{F3B90E72-FF81-4E87-879E-491AF87D9E30}" type="presOf" srcId="{8ED8040B-267E-4604-A24E-913640182B77}" destId="{03D3A5AF-A496-410B-8F4C-E0D5D21C3D19}" srcOrd="0" destOrd="0" presId="urn:microsoft.com/office/officeart/2005/8/layout/hierarchy2"/>
    <dgm:cxn modelId="{ED065548-0781-448B-94F7-406F1D1643F0}" srcId="{056C8A95-7419-4DE4-ACB5-A03F92F90374}" destId="{D6310FB1-5FD1-4317-BE2C-EB235B09869A}" srcOrd="1" destOrd="0" parTransId="{C6256356-F0DA-486C-9024-E270BEB64DDB}" sibTransId="{4F6E13FB-64A1-4678-AECA-A7B61019C235}"/>
    <dgm:cxn modelId="{5427E529-EF15-4726-A12E-25C9E18B016F}" srcId="{8E88013E-A282-405C-90E6-9830FC39B9E7}" destId="{67985F1E-35CF-4D21-B3D9-20B4712C101F}" srcOrd="1" destOrd="0" parTransId="{90C59F40-E06A-4D52-8D85-986513D7FDD7}" sibTransId="{BED02BCD-BDF6-4D37-82E6-D3237325CB39}"/>
    <dgm:cxn modelId="{3C376158-6825-4722-B05E-7CAA1D0F9EE2}" type="presOf" srcId="{2B6BD53C-EC58-49CA-ADDD-71E7BB69B3B6}" destId="{90A7052E-EF01-4F99-967E-C165135C0BE1}" srcOrd="1" destOrd="0" presId="urn:microsoft.com/office/officeart/2005/8/layout/hierarchy2"/>
    <dgm:cxn modelId="{32385685-D604-46BD-A1E5-635B0AC2F30C}" type="presOf" srcId="{2B6BD53C-EC58-49CA-ADDD-71E7BB69B3B6}" destId="{588A9532-F8EC-4E17-8B99-4FCA6CB277BF}" srcOrd="0" destOrd="0" presId="urn:microsoft.com/office/officeart/2005/8/layout/hierarchy2"/>
    <dgm:cxn modelId="{D808161F-3224-43C8-8F70-715875791884}" type="presOf" srcId="{BBE087C0-EB9E-45AC-B2DC-5E1FB9A6973F}" destId="{68753F67-68E4-4806-83F3-1F83595B9F01}" srcOrd="0" destOrd="0" presId="urn:microsoft.com/office/officeart/2005/8/layout/hierarchy2"/>
    <dgm:cxn modelId="{07BD6EDA-1C52-4AF7-AC6B-27D86F2D45F1}" srcId="{44328625-F578-4732-BB6D-BB43DA4D1E88}" destId="{8E88013E-A282-405C-90E6-9830FC39B9E7}" srcOrd="0" destOrd="0" parTransId="{93D0FCC7-E359-4C7B-B349-19334CDC1BFB}" sibTransId="{0BECDC2E-F3D9-47E6-A16F-4DE5D4DC7B52}"/>
    <dgm:cxn modelId="{82F1504F-E230-449D-9605-3692E34AC4CB}" type="presOf" srcId="{1FF66459-0A90-4DAA-85B8-72A4A25BD4E7}" destId="{98C9331D-2627-4E8D-A64E-2AC0DD0D3252}" srcOrd="0" destOrd="0" presId="urn:microsoft.com/office/officeart/2005/8/layout/hierarchy2"/>
    <dgm:cxn modelId="{7A05E9D7-5516-4604-8E40-20F02D9972F6}" type="presOf" srcId="{D6310FB1-5FD1-4317-BE2C-EB235B09869A}" destId="{7108BD1A-4CDF-4D29-B859-33550C9F7DEB}" srcOrd="0" destOrd="0" presId="urn:microsoft.com/office/officeart/2005/8/layout/hierarchy2"/>
    <dgm:cxn modelId="{33A3E501-7630-49BA-8C73-0BA226F7C277}" type="presOf" srcId="{B0B2F521-894B-48B5-81D2-FFA404DAD89D}" destId="{85747FE6-3D13-4B53-B410-4D6FEA8D4419}" srcOrd="0" destOrd="0" presId="urn:microsoft.com/office/officeart/2005/8/layout/hierarchy2"/>
    <dgm:cxn modelId="{469E0FA6-9B27-40CB-99A1-53E00F0C94F9}" type="presOf" srcId="{056C8A95-7419-4DE4-ACB5-A03F92F90374}" destId="{182B1B4E-A1A8-47FA-AF5E-EEDADB08AE35}" srcOrd="0" destOrd="0" presId="urn:microsoft.com/office/officeart/2005/8/layout/hierarchy2"/>
    <dgm:cxn modelId="{61814F28-6DB4-4BB9-BBA6-23410D4A6169}" type="presOf" srcId="{0CF04F40-C8D5-48B5-B8C6-FFD0F9D3EC1A}" destId="{C37B05EB-BF6C-43CD-8082-E4F7D39C6781}" srcOrd="1" destOrd="0" presId="urn:microsoft.com/office/officeart/2005/8/layout/hierarchy2"/>
    <dgm:cxn modelId="{5190AE52-4D3C-4E02-9867-C187DEC43839}" srcId="{D6310FB1-5FD1-4317-BE2C-EB235B09869A}" destId="{2A096F55-5A3C-49E7-A75F-890B38575893}" srcOrd="0" destOrd="0" parTransId="{0CF04F40-C8D5-48B5-B8C6-FFD0F9D3EC1A}" sibTransId="{B756FAC8-E67B-47EA-84DA-2FC658616594}"/>
    <dgm:cxn modelId="{5B1DF8D7-D291-4460-AEB6-B34224D00B64}" type="presOf" srcId="{93D0FCC7-E359-4C7B-B349-19334CDC1BFB}" destId="{BF2C893F-3CF5-4FEF-AD7F-512AD9431C34}" srcOrd="0" destOrd="0" presId="urn:microsoft.com/office/officeart/2005/8/layout/hierarchy2"/>
    <dgm:cxn modelId="{CF135A27-4F77-41DF-B85D-5ACA192C42FA}" type="presOf" srcId="{1431A0B2-3282-4AC1-B9B2-D69AEAFAB6F8}" destId="{B8D4D8AB-611B-44A4-80EC-8F7BE7318B43}" srcOrd="0" destOrd="0" presId="urn:microsoft.com/office/officeart/2005/8/layout/hierarchy2"/>
    <dgm:cxn modelId="{95287695-C8E1-4ED5-96B8-C19261C484C8}" type="presOf" srcId="{44328625-F578-4732-BB6D-BB43DA4D1E88}" destId="{F4225B3C-EBC6-45EE-86B3-B487DA076703}" srcOrd="0" destOrd="0" presId="urn:microsoft.com/office/officeart/2005/8/layout/hierarchy2"/>
    <dgm:cxn modelId="{A90D57BF-8C1D-48F1-A396-10753389DA6E}" type="presOf" srcId="{BBE087C0-EB9E-45AC-B2DC-5E1FB9A6973F}" destId="{461ECD49-5923-4830-8C8D-C9379B960C3D}" srcOrd="1" destOrd="0" presId="urn:microsoft.com/office/officeart/2005/8/layout/hierarchy2"/>
    <dgm:cxn modelId="{8036DBD3-5126-44B1-A4ED-025F978C108F}" type="presOf" srcId="{4B04C254-30B9-4CC1-BA95-5FDDE438DA69}" destId="{02C3B5EF-DE36-4292-B877-23C773F7E037}" srcOrd="0" destOrd="0" presId="urn:microsoft.com/office/officeart/2005/8/layout/hierarchy2"/>
    <dgm:cxn modelId="{1D80B67A-36C1-42C2-8B93-E7B1A9778781}" type="presOf" srcId="{5166AC53-C42C-4EB4-B566-FF0C15F3A0C0}" destId="{D95DD386-3D25-4C09-BF23-45CEF4D5BF67}" srcOrd="0" destOrd="0" presId="urn:microsoft.com/office/officeart/2005/8/layout/hierarchy2"/>
    <dgm:cxn modelId="{DC0B9A1A-BAAD-4F4E-9315-56FCA93897CB}" type="presOf" srcId="{67985F1E-35CF-4D21-B3D9-20B4712C101F}" destId="{59E38191-443C-4C25-9D0D-084A079D3767}" srcOrd="0" destOrd="0" presId="urn:microsoft.com/office/officeart/2005/8/layout/hierarchy2"/>
    <dgm:cxn modelId="{F0A8773F-3886-41AA-8A75-77D1D60A1C86}" type="presOf" srcId="{C5A626E6-EAA3-40BB-AB36-190A29591D4D}" destId="{19635D60-35A7-44B6-A4FE-AC3DB7062E0D}" srcOrd="0" destOrd="0" presId="urn:microsoft.com/office/officeart/2005/8/layout/hierarchy2"/>
    <dgm:cxn modelId="{876F078F-CC29-4AB7-9555-068FB4DF0BDD}" type="presOf" srcId="{0CF04F40-C8D5-48B5-B8C6-FFD0F9D3EC1A}" destId="{8E9622CE-B7AC-4DD0-8236-88A123B7882C}" srcOrd="0" destOrd="0" presId="urn:microsoft.com/office/officeart/2005/8/layout/hierarchy2"/>
    <dgm:cxn modelId="{4B789751-0C7D-433E-8F51-AE0B647B4FF6}" srcId="{3632445F-42CC-4F2F-A81D-E281C8DB07E9}" destId="{44328625-F578-4732-BB6D-BB43DA4D1E88}" srcOrd="1" destOrd="0" parTransId="{1431A0B2-3282-4AC1-B9B2-D69AEAFAB6F8}" sibTransId="{9619AE2F-0C91-4C77-89CA-42B1A775F0D1}"/>
    <dgm:cxn modelId="{6DF0D43F-869C-4708-ADC7-4D0840B6C0DB}" type="presOf" srcId="{D62BBB62-7623-4DF1-90A6-95659F2FF246}" destId="{B213EB27-2D0E-42E4-A777-C28C81FBE91A}" srcOrd="0" destOrd="0" presId="urn:microsoft.com/office/officeart/2005/8/layout/hierarchy2"/>
    <dgm:cxn modelId="{BFFFDDF2-820B-4184-A905-99B0C15654F3}" type="presOf" srcId="{90C59F40-E06A-4D52-8D85-986513D7FDD7}" destId="{3A9FC2FC-1D1E-4C49-B632-5D1FCE58AB01}" srcOrd="1" destOrd="0" presId="urn:microsoft.com/office/officeart/2005/8/layout/hierarchy2"/>
    <dgm:cxn modelId="{F3A8E376-C8B9-4FFF-9A65-C46F913D5D03}" type="presOf" srcId="{3632445F-42CC-4F2F-A81D-E281C8DB07E9}" destId="{87B11D08-F017-43EE-A692-1B784FF088F5}" srcOrd="0" destOrd="0" presId="urn:microsoft.com/office/officeart/2005/8/layout/hierarchy2"/>
    <dgm:cxn modelId="{1E41F466-3D01-4681-8154-EB0F96EBBF29}" type="presOf" srcId="{5166AC53-C42C-4EB4-B566-FF0C15F3A0C0}" destId="{9179E40E-31FF-48CE-8AF9-0AC4B202CCA4}" srcOrd="1" destOrd="0" presId="urn:microsoft.com/office/officeart/2005/8/layout/hierarchy2"/>
    <dgm:cxn modelId="{FA8B6ED8-61B0-4147-B620-93F7CB40EBE5}" type="presOf" srcId="{90C59F40-E06A-4D52-8D85-986513D7FDD7}" destId="{A7CC4EBA-02D5-4129-A9E0-5C68482AD959}" srcOrd="0" destOrd="0" presId="urn:microsoft.com/office/officeart/2005/8/layout/hierarchy2"/>
    <dgm:cxn modelId="{9E50C434-8228-4609-BADB-F287F4196CFD}" type="presParOf" srcId="{06377BFA-7BE9-45DA-AE8A-E074F16063FC}" destId="{D6189EB7-0FBF-4D82-9052-B424F1F1909B}" srcOrd="0" destOrd="0" presId="urn:microsoft.com/office/officeart/2005/8/layout/hierarchy2"/>
    <dgm:cxn modelId="{742C25A5-D4D0-40C9-92A5-DC016A040A52}" type="presParOf" srcId="{D6189EB7-0FBF-4D82-9052-B424F1F1909B}" destId="{87B11D08-F017-43EE-A692-1B784FF088F5}" srcOrd="0" destOrd="0" presId="urn:microsoft.com/office/officeart/2005/8/layout/hierarchy2"/>
    <dgm:cxn modelId="{F2A48504-F550-4F3E-8409-3A02A50FC242}" type="presParOf" srcId="{D6189EB7-0FBF-4D82-9052-B424F1F1909B}" destId="{CA2AEB3C-9CB2-4519-87E4-0C57071E0DDA}" srcOrd="1" destOrd="0" presId="urn:microsoft.com/office/officeart/2005/8/layout/hierarchy2"/>
    <dgm:cxn modelId="{198490ED-30AC-4AF3-AC3F-5638B04C6560}" type="presParOf" srcId="{CA2AEB3C-9CB2-4519-87E4-0C57071E0DDA}" destId="{98C9331D-2627-4E8D-A64E-2AC0DD0D3252}" srcOrd="0" destOrd="0" presId="urn:microsoft.com/office/officeart/2005/8/layout/hierarchy2"/>
    <dgm:cxn modelId="{66076524-A8AE-4774-97F5-8C48132897DA}" type="presParOf" srcId="{98C9331D-2627-4E8D-A64E-2AC0DD0D3252}" destId="{6F74F3AB-4D25-4FF7-9A25-2907ACD3DA81}" srcOrd="0" destOrd="0" presId="urn:microsoft.com/office/officeart/2005/8/layout/hierarchy2"/>
    <dgm:cxn modelId="{F4E1943B-51DC-499D-AA9D-432873BC19A0}" type="presParOf" srcId="{CA2AEB3C-9CB2-4519-87E4-0C57071E0DDA}" destId="{DEA94367-593C-45A7-AA4D-6EF21BE23724}" srcOrd="1" destOrd="0" presId="urn:microsoft.com/office/officeart/2005/8/layout/hierarchy2"/>
    <dgm:cxn modelId="{72E5ECF5-493D-4F5D-8421-96EEAC73BA7D}" type="presParOf" srcId="{DEA94367-593C-45A7-AA4D-6EF21BE23724}" destId="{182B1B4E-A1A8-47FA-AF5E-EEDADB08AE35}" srcOrd="0" destOrd="0" presId="urn:microsoft.com/office/officeart/2005/8/layout/hierarchy2"/>
    <dgm:cxn modelId="{60B04DC1-03C6-491A-87D2-A6FC476A285B}" type="presParOf" srcId="{DEA94367-593C-45A7-AA4D-6EF21BE23724}" destId="{0E854421-9F6F-497E-8C7C-AA3140FE9E7F}" srcOrd="1" destOrd="0" presId="urn:microsoft.com/office/officeart/2005/8/layout/hierarchy2"/>
    <dgm:cxn modelId="{44B53C27-C816-4B53-BD06-D9D1B332E792}" type="presParOf" srcId="{0E854421-9F6F-497E-8C7C-AA3140FE9E7F}" destId="{85747FE6-3D13-4B53-B410-4D6FEA8D4419}" srcOrd="0" destOrd="0" presId="urn:microsoft.com/office/officeart/2005/8/layout/hierarchy2"/>
    <dgm:cxn modelId="{19C3457B-19B7-458C-B391-45D827E34B49}" type="presParOf" srcId="{85747FE6-3D13-4B53-B410-4D6FEA8D4419}" destId="{42A14B42-C9A1-4BA5-A6A8-5D2DADD776FF}" srcOrd="0" destOrd="0" presId="urn:microsoft.com/office/officeart/2005/8/layout/hierarchy2"/>
    <dgm:cxn modelId="{1CC3358A-DF87-4D0F-B8E1-A27DA543B8B9}" type="presParOf" srcId="{0E854421-9F6F-497E-8C7C-AA3140FE9E7F}" destId="{A33C7F76-B5B4-4AD0-8D31-8500D57AB993}" srcOrd="1" destOrd="0" presId="urn:microsoft.com/office/officeart/2005/8/layout/hierarchy2"/>
    <dgm:cxn modelId="{020FDCB7-BB81-49F8-B7C1-DE26FE7954CC}" type="presParOf" srcId="{A33C7F76-B5B4-4AD0-8D31-8500D57AB993}" destId="{19635D60-35A7-44B6-A4FE-AC3DB7062E0D}" srcOrd="0" destOrd="0" presId="urn:microsoft.com/office/officeart/2005/8/layout/hierarchy2"/>
    <dgm:cxn modelId="{0856180A-C7EC-4FF6-8104-4B835DE80BDC}" type="presParOf" srcId="{A33C7F76-B5B4-4AD0-8D31-8500D57AB993}" destId="{BCC93EC5-469F-4F45-802B-F942BDEF98FD}" srcOrd="1" destOrd="0" presId="urn:microsoft.com/office/officeart/2005/8/layout/hierarchy2"/>
    <dgm:cxn modelId="{6AFFD7AD-756A-4FE0-B613-0B6F948594A0}" type="presParOf" srcId="{BCC93EC5-469F-4F45-802B-F942BDEF98FD}" destId="{68753F67-68E4-4806-83F3-1F83595B9F01}" srcOrd="0" destOrd="0" presId="urn:microsoft.com/office/officeart/2005/8/layout/hierarchy2"/>
    <dgm:cxn modelId="{C1660352-14B0-47B6-B987-FA7912D52A77}" type="presParOf" srcId="{68753F67-68E4-4806-83F3-1F83595B9F01}" destId="{461ECD49-5923-4830-8C8D-C9379B960C3D}" srcOrd="0" destOrd="0" presId="urn:microsoft.com/office/officeart/2005/8/layout/hierarchy2"/>
    <dgm:cxn modelId="{15DE700C-1A4C-4047-B20E-75165AB8AF0F}" type="presParOf" srcId="{BCC93EC5-469F-4F45-802B-F942BDEF98FD}" destId="{FD7C4CB9-625E-4CD6-A7EE-3529A2853392}" srcOrd="1" destOrd="0" presId="urn:microsoft.com/office/officeart/2005/8/layout/hierarchy2"/>
    <dgm:cxn modelId="{78D00D3E-B233-4C16-8907-2F8F197DC43E}" type="presParOf" srcId="{FD7C4CB9-625E-4CD6-A7EE-3529A2853392}" destId="{02C3B5EF-DE36-4292-B877-23C773F7E037}" srcOrd="0" destOrd="0" presId="urn:microsoft.com/office/officeart/2005/8/layout/hierarchy2"/>
    <dgm:cxn modelId="{2E14A9E3-2A27-44E2-AB2A-EE771E9AD5E3}" type="presParOf" srcId="{FD7C4CB9-625E-4CD6-A7EE-3529A2853392}" destId="{4E7510DE-6D35-4D61-B71A-EE03175B6F7B}" srcOrd="1" destOrd="0" presId="urn:microsoft.com/office/officeart/2005/8/layout/hierarchy2"/>
    <dgm:cxn modelId="{1D7B9F85-866D-481E-A7F6-BD43816E4BCD}" type="presParOf" srcId="{BCC93EC5-469F-4F45-802B-F942BDEF98FD}" destId="{D95DD386-3D25-4C09-BF23-45CEF4D5BF67}" srcOrd="2" destOrd="0" presId="urn:microsoft.com/office/officeart/2005/8/layout/hierarchy2"/>
    <dgm:cxn modelId="{A22C2BE7-7257-4FA1-8E96-7327B491E0AA}" type="presParOf" srcId="{D95DD386-3D25-4C09-BF23-45CEF4D5BF67}" destId="{9179E40E-31FF-48CE-8AF9-0AC4B202CCA4}" srcOrd="0" destOrd="0" presId="urn:microsoft.com/office/officeart/2005/8/layout/hierarchy2"/>
    <dgm:cxn modelId="{AC1F86D7-BB09-49DA-9C91-C210288A8DD7}" type="presParOf" srcId="{BCC93EC5-469F-4F45-802B-F942BDEF98FD}" destId="{97A357F3-FDC0-47B3-9E28-3F8D684DFC38}" srcOrd="3" destOrd="0" presId="urn:microsoft.com/office/officeart/2005/8/layout/hierarchy2"/>
    <dgm:cxn modelId="{C7796A3E-A2B6-4F07-9D4B-F11BCA7DDBE3}" type="presParOf" srcId="{97A357F3-FDC0-47B3-9E28-3F8D684DFC38}" destId="{7FD4D284-CED4-404D-ADF4-E5375E20C875}" srcOrd="0" destOrd="0" presId="urn:microsoft.com/office/officeart/2005/8/layout/hierarchy2"/>
    <dgm:cxn modelId="{9D074CCD-0D6A-4D5D-8EA9-1B8BB6D768D0}" type="presParOf" srcId="{97A357F3-FDC0-47B3-9E28-3F8D684DFC38}" destId="{3AA4BE3D-132B-4647-94DE-3F243698B61A}" srcOrd="1" destOrd="0" presId="urn:microsoft.com/office/officeart/2005/8/layout/hierarchy2"/>
    <dgm:cxn modelId="{F03B0CA3-EDB8-42CB-AA22-A53533932FD8}" type="presParOf" srcId="{0E854421-9F6F-497E-8C7C-AA3140FE9E7F}" destId="{C85DC74E-FDAE-48EF-9B4B-CAF5FA12D1B7}" srcOrd="2" destOrd="0" presId="urn:microsoft.com/office/officeart/2005/8/layout/hierarchy2"/>
    <dgm:cxn modelId="{C7CD8D82-E7C9-43C1-8F51-23900654B103}" type="presParOf" srcId="{C85DC74E-FDAE-48EF-9B4B-CAF5FA12D1B7}" destId="{991DB984-CCDB-4B85-BD0C-95C981D8B10F}" srcOrd="0" destOrd="0" presId="urn:microsoft.com/office/officeart/2005/8/layout/hierarchy2"/>
    <dgm:cxn modelId="{4F3E99C1-6F7D-4A0B-BD7B-3337A28120FB}" type="presParOf" srcId="{0E854421-9F6F-497E-8C7C-AA3140FE9E7F}" destId="{77B4591F-4358-4F01-8B99-3A5838ADC15E}" srcOrd="3" destOrd="0" presId="urn:microsoft.com/office/officeart/2005/8/layout/hierarchy2"/>
    <dgm:cxn modelId="{88ACFE5C-E7E1-4BBB-8712-46A87F036D8F}" type="presParOf" srcId="{77B4591F-4358-4F01-8B99-3A5838ADC15E}" destId="{7108BD1A-4CDF-4D29-B859-33550C9F7DEB}" srcOrd="0" destOrd="0" presId="urn:microsoft.com/office/officeart/2005/8/layout/hierarchy2"/>
    <dgm:cxn modelId="{9146004E-F028-4C8B-B046-F0B31E028B98}" type="presParOf" srcId="{77B4591F-4358-4F01-8B99-3A5838ADC15E}" destId="{764A9A74-364E-48E3-867B-A4BC5D3D432B}" srcOrd="1" destOrd="0" presId="urn:microsoft.com/office/officeart/2005/8/layout/hierarchy2"/>
    <dgm:cxn modelId="{12EE9998-1184-4C76-AF23-FA99D6E56AF8}" type="presParOf" srcId="{764A9A74-364E-48E3-867B-A4BC5D3D432B}" destId="{8E9622CE-B7AC-4DD0-8236-88A123B7882C}" srcOrd="0" destOrd="0" presId="urn:microsoft.com/office/officeart/2005/8/layout/hierarchy2"/>
    <dgm:cxn modelId="{761BACB0-590C-4444-8B96-02F29185BFE1}" type="presParOf" srcId="{8E9622CE-B7AC-4DD0-8236-88A123B7882C}" destId="{C37B05EB-BF6C-43CD-8082-E4F7D39C6781}" srcOrd="0" destOrd="0" presId="urn:microsoft.com/office/officeart/2005/8/layout/hierarchy2"/>
    <dgm:cxn modelId="{F8319AF4-8CF4-4996-B187-CDCE7CD2B3FE}" type="presParOf" srcId="{764A9A74-364E-48E3-867B-A4BC5D3D432B}" destId="{20DFF2F4-94C4-4BFD-BE80-0EE7504222D3}" srcOrd="1" destOrd="0" presId="urn:microsoft.com/office/officeart/2005/8/layout/hierarchy2"/>
    <dgm:cxn modelId="{3D4C41D4-0D46-43EB-897D-D6293AB2D7DD}" type="presParOf" srcId="{20DFF2F4-94C4-4BFD-BE80-0EE7504222D3}" destId="{D730885B-CFBC-4D1A-9148-6D6588828295}" srcOrd="0" destOrd="0" presId="urn:microsoft.com/office/officeart/2005/8/layout/hierarchy2"/>
    <dgm:cxn modelId="{F78E9438-1D84-4BC3-9B27-CCA0B560A548}" type="presParOf" srcId="{20DFF2F4-94C4-4BFD-BE80-0EE7504222D3}" destId="{57F456D8-381F-43F3-BBB9-ED994B34A71B}" srcOrd="1" destOrd="0" presId="urn:microsoft.com/office/officeart/2005/8/layout/hierarchy2"/>
    <dgm:cxn modelId="{3D4DD993-028E-462A-8D92-E134AC7417D8}" type="presParOf" srcId="{764A9A74-364E-48E3-867B-A4BC5D3D432B}" destId="{6F908AE0-42A1-4255-B015-996D8DEF9608}" srcOrd="2" destOrd="0" presId="urn:microsoft.com/office/officeart/2005/8/layout/hierarchy2"/>
    <dgm:cxn modelId="{BFB5D7D9-7BC6-4677-ABC4-EA5D35E4D4CE}" type="presParOf" srcId="{6F908AE0-42A1-4255-B015-996D8DEF9608}" destId="{EA56D68E-79C9-4EDB-9133-5B54F7BB380F}" srcOrd="0" destOrd="0" presId="urn:microsoft.com/office/officeart/2005/8/layout/hierarchy2"/>
    <dgm:cxn modelId="{DD6BBDBC-01D6-4677-AA8D-05939012C518}" type="presParOf" srcId="{764A9A74-364E-48E3-867B-A4BC5D3D432B}" destId="{A5036532-7948-4C27-804A-94BFC519FB37}" srcOrd="3" destOrd="0" presId="urn:microsoft.com/office/officeart/2005/8/layout/hierarchy2"/>
    <dgm:cxn modelId="{172D0DF3-9B53-4D76-B058-822E0E7B616E}" type="presParOf" srcId="{A5036532-7948-4C27-804A-94BFC519FB37}" destId="{B213EB27-2D0E-42E4-A777-C28C81FBE91A}" srcOrd="0" destOrd="0" presId="urn:microsoft.com/office/officeart/2005/8/layout/hierarchy2"/>
    <dgm:cxn modelId="{6F621414-4AB5-4CDA-B50B-D828A02C1D9C}" type="presParOf" srcId="{A5036532-7948-4C27-804A-94BFC519FB37}" destId="{84419E99-8787-4668-BEF4-A3482DD92C6F}" srcOrd="1" destOrd="0" presId="urn:microsoft.com/office/officeart/2005/8/layout/hierarchy2"/>
    <dgm:cxn modelId="{F0FFE9C7-8C6D-4C5B-8871-24FA5D6B5660}" type="presParOf" srcId="{764A9A74-364E-48E3-867B-A4BC5D3D432B}" destId="{134BB507-37EB-494F-8635-571C7ACB5354}" srcOrd="4" destOrd="0" presId="urn:microsoft.com/office/officeart/2005/8/layout/hierarchy2"/>
    <dgm:cxn modelId="{386F1D53-EC2D-4479-9EAA-F8FD3CB5E710}" type="presParOf" srcId="{134BB507-37EB-494F-8635-571C7ACB5354}" destId="{AB4ED72C-16C6-47DF-A0DB-B812F84661FA}" srcOrd="0" destOrd="0" presId="urn:microsoft.com/office/officeart/2005/8/layout/hierarchy2"/>
    <dgm:cxn modelId="{E8C59FF3-1BC7-4141-BE5B-C5B41AE4B91C}" type="presParOf" srcId="{764A9A74-364E-48E3-867B-A4BC5D3D432B}" destId="{371FB1D7-CA9E-48D0-993F-CF78F5C8F82E}" srcOrd="5" destOrd="0" presId="urn:microsoft.com/office/officeart/2005/8/layout/hierarchy2"/>
    <dgm:cxn modelId="{9C6DBB1E-163C-4F26-B226-8073B217F103}" type="presParOf" srcId="{371FB1D7-CA9E-48D0-993F-CF78F5C8F82E}" destId="{B66121EB-B467-4355-A33D-A8D1FE91CB60}" srcOrd="0" destOrd="0" presId="urn:microsoft.com/office/officeart/2005/8/layout/hierarchy2"/>
    <dgm:cxn modelId="{AB762BD6-75D3-4629-96F6-D4153FB4BCDA}" type="presParOf" srcId="{371FB1D7-CA9E-48D0-993F-CF78F5C8F82E}" destId="{2F2F72DE-98FD-4F9B-8B70-9643BDCAC6BF}" srcOrd="1" destOrd="0" presId="urn:microsoft.com/office/officeart/2005/8/layout/hierarchy2"/>
    <dgm:cxn modelId="{83A37EB1-324A-44DB-A381-3863108C0DA4}" type="presParOf" srcId="{CA2AEB3C-9CB2-4519-87E4-0C57071E0DDA}" destId="{B8D4D8AB-611B-44A4-80EC-8F7BE7318B43}" srcOrd="2" destOrd="0" presId="urn:microsoft.com/office/officeart/2005/8/layout/hierarchy2"/>
    <dgm:cxn modelId="{EA9CCA76-6535-4058-8E27-DD5E6D33B66D}" type="presParOf" srcId="{B8D4D8AB-611B-44A4-80EC-8F7BE7318B43}" destId="{0A4E8F5E-A095-4516-95A7-0F5F64BE9285}" srcOrd="0" destOrd="0" presId="urn:microsoft.com/office/officeart/2005/8/layout/hierarchy2"/>
    <dgm:cxn modelId="{66F6264C-98B6-4312-83BC-AC9A9F74062F}" type="presParOf" srcId="{CA2AEB3C-9CB2-4519-87E4-0C57071E0DDA}" destId="{603C7692-44BA-4D48-AF6C-91CA97578C2A}" srcOrd="3" destOrd="0" presId="urn:microsoft.com/office/officeart/2005/8/layout/hierarchy2"/>
    <dgm:cxn modelId="{EDC6994A-5007-4754-899C-471C6551F417}" type="presParOf" srcId="{603C7692-44BA-4D48-AF6C-91CA97578C2A}" destId="{F4225B3C-EBC6-45EE-86B3-B487DA076703}" srcOrd="0" destOrd="0" presId="urn:microsoft.com/office/officeart/2005/8/layout/hierarchy2"/>
    <dgm:cxn modelId="{6A1A6A9D-56A8-4C3F-98AE-4F4F33075659}" type="presParOf" srcId="{603C7692-44BA-4D48-AF6C-91CA97578C2A}" destId="{7E6EECA1-02B4-4CB2-813C-68E183AAE19D}" srcOrd="1" destOrd="0" presId="urn:microsoft.com/office/officeart/2005/8/layout/hierarchy2"/>
    <dgm:cxn modelId="{38767B83-2C2D-45ED-BFA3-8E7619E38BD0}" type="presParOf" srcId="{7E6EECA1-02B4-4CB2-813C-68E183AAE19D}" destId="{BF2C893F-3CF5-4FEF-AD7F-512AD9431C34}" srcOrd="0" destOrd="0" presId="urn:microsoft.com/office/officeart/2005/8/layout/hierarchy2"/>
    <dgm:cxn modelId="{DF8E1A34-3BC5-4D43-93A7-9332C02DA1E5}" type="presParOf" srcId="{BF2C893F-3CF5-4FEF-AD7F-512AD9431C34}" destId="{51DC58C7-BD39-4B5D-A144-F9550610786B}" srcOrd="0" destOrd="0" presId="urn:microsoft.com/office/officeart/2005/8/layout/hierarchy2"/>
    <dgm:cxn modelId="{58625FB9-4245-47DE-8B21-90818184787B}" type="presParOf" srcId="{7E6EECA1-02B4-4CB2-813C-68E183AAE19D}" destId="{0900E1AD-AD36-4AD3-BC7F-6AC6B92AEA58}" srcOrd="1" destOrd="0" presId="urn:microsoft.com/office/officeart/2005/8/layout/hierarchy2"/>
    <dgm:cxn modelId="{5AC794E3-8763-4AC3-98A5-1DECE5E8EBDC}" type="presParOf" srcId="{0900E1AD-AD36-4AD3-BC7F-6AC6B92AEA58}" destId="{49051286-91DA-4A93-A588-99DDE6750AB7}" srcOrd="0" destOrd="0" presId="urn:microsoft.com/office/officeart/2005/8/layout/hierarchy2"/>
    <dgm:cxn modelId="{54081252-FBCC-45C0-9659-3474AF0F49A5}" type="presParOf" srcId="{0900E1AD-AD36-4AD3-BC7F-6AC6B92AEA58}" destId="{60294EE3-54A2-4414-9B6D-98A4BCDF07FE}" srcOrd="1" destOrd="0" presId="urn:microsoft.com/office/officeart/2005/8/layout/hierarchy2"/>
    <dgm:cxn modelId="{4A4D9F79-43DF-4E6C-9721-DA48BD49226B}" type="presParOf" srcId="{60294EE3-54A2-4414-9B6D-98A4BCDF07FE}" destId="{588A9532-F8EC-4E17-8B99-4FCA6CB277BF}" srcOrd="0" destOrd="0" presId="urn:microsoft.com/office/officeart/2005/8/layout/hierarchy2"/>
    <dgm:cxn modelId="{EC473488-504D-457C-AA23-EF70DD04E06F}" type="presParOf" srcId="{588A9532-F8EC-4E17-8B99-4FCA6CB277BF}" destId="{90A7052E-EF01-4F99-967E-C165135C0BE1}" srcOrd="0" destOrd="0" presId="urn:microsoft.com/office/officeart/2005/8/layout/hierarchy2"/>
    <dgm:cxn modelId="{7CF12359-A654-44AB-AB33-873E761E343D}" type="presParOf" srcId="{60294EE3-54A2-4414-9B6D-98A4BCDF07FE}" destId="{C15737FC-5E0A-4728-982E-EFE187583D3C}" srcOrd="1" destOrd="0" presId="urn:microsoft.com/office/officeart/2005/8/layout/hierarchy2"/>
    <dgm:cxn modelId="{CB07950D-105D-4CAD-9646-132DA610CAFF}" type="presParOf" srcId="{C15737FC-5E0A-4728-982E-EFE187583D3C}" destId="{03D3A5AF-A496-410B-8F4C-E0D5D21C3D19}" srcOrd="0" destOrd="0" presId="urn:microsoft.com/office/officeart/2005/8/layout/hierarchy2"/>
    <dgm:cxn modelId="{A8203E01-68A9-4F33-9AE1-02229537ACEC}" type="presParOf" srcId="{C15737FC-5E0A-4728-982E-EFE187583D3C}" destId="{9D585DFB-DC62-4391-9BB2-32791DA27EF0}" srcOrd="1" destOrd="0" presId="urn:microsoft.com/office/officeart/2005/8/layout/hierarchy2"/>
    <dgm:cxn modelId="{7B6FF8E3-C356-47C9-AF1F-A5F24C1FD708}" type="presParOf" srcId="{60294EE3-54A2-4414-9B6D-98A4BCDF07FE}" destId="{A7CC4EBA-02D5-4129-A9E0-5C68482AD959}" srcOrd="2" destOrd="0" presId="urn:microsoft.com/office/officeart/2005/8/layout/hierarchy2"/>
    <dgm:cxn modelId="{BFBD5166-169D-49CA-8F47-3CF3DA3ABC7C}" type="presParOf" srcId="{A7CC4EBA-02D5-4129-A9E0-5C68482AD959}" destId="{3A9FC2FC-1D1E-4C49-B632-5D1FCE58AB01}" srcOrd="0" destOrd="0" presId="urn:microsoft.com/office/officeart/2005/8/layout/hierarchy2"/>
    <dgm:cxn modelId="{8B216CEE-FC40-433E-8DF2-6D735C2FA53E}" type="presParOf" srcId="{60294EE3-54A2-4414-9B6D-98A4BCDF07FE}" destId="{86CF77DC-0A6A-47C7-BFDA-15BAA558EAA8}" srcOrd="3" destOrd="0" presId="urn:microsoft.com/office/officeart/2005/8/layout/hierarchy2"/>
    <dgm:cxn modelId="{ACB3CF60-F036-4F4E-9A57-1E778B2FB738}" type="presParOf" srcId="{86CF77DC-0A6A-47C7-BFDA-15BAA558EAA8}" destId="{59E38191-443C-4C25-9D0D-084A079D3767}" srcOrd="0" destOrd="0" presId="urn:microsoft.com/office/officeart/2005/8/layout/hierarchy2"/>
    <dgm:cxn modelId="{059C8A59-18B9-4251-9C1D-2158039C23F7}" type="presParOf" srcId="{86CF77DC-0A6A-47C7-BFDA-15BAA558EAA8}" destId="{49C3E3E4-57BA-44C5-ACCC-77F1D58355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25177D-64E8-4400-BE80-A4BE3146CA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0315E-0AC0-4422-A24C-79DE679245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7007A-C3B5-4BDC-91AB-C6B8CFA870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2C09A-BB9A-4989-A4D3-56C4E4845C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31A2D-8601-46FF-9805-70C8B1A416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68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</a:t>
            </a:r>
            <a:r>
              <a:rPr lang="en-US" smtClean="0"/>
              <a:t>Week Eleven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Hashtables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3655211"/>
            <a:ext cx="3348037" cy="21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Hash Table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5" y="3252302"/>
            <a:ext cx="1626099" cy="2235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2" y="3252302"/>
            <a:ext cx="2222544" cy="2235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4" y="3246563"/>
            <a:ext cx="2386022" cy="2240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27" y="3246563"/>
            <a:ext cx="2643687" cy="224084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048125" y="2020068"/>
            <a:ext cx="2152650" cy="589782"/>
          </a:xfrm>
          <a:prstGeom prst="wedgeRoundRectCallout">
            <a:avLst>
              <a:gd name="adj1" fmla="val -27913"/>
              <a:gd name="adj2" fmla="val 1432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Insert new element as head of list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05750" y="1943100"/>
            <a:ext cx="2667000" cy="638175"/>
          </a:xfrm>
          <a:prstGeom prst="wedgeRoundRectCallout">
            <a:avLst>
              <a:gd name="adj1" fmla="val 12024"/>
              <a:gd name="adj2" fmla="val 14757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Insert node with collision after the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3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52687"/>
            <a:ext cx="5800726" cy="2900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576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>
          <a:xfrm>
            <a:off x="1981200" y="5715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Constructing a Hash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F9845C68-BA79-43DF-990D-E17ACE1668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85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57574" y="1623921"/>
            <a:ext cx="5000625" cy="5007859"/>
          </a:xfrm>
        </p:spPr>
      </p:pic>
    </p:spTree>
    <p:extLst>
      <p:ext uri="{BB962C8B-B14F-4D97-AF65-F5344CB8AC3E}">
        <p14:creationId xmlns:p14="http://schemas.microsoft.com/office/powerpoint/2010/main" val="26481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Table Practice</a:t>
            </a:r>
            <a:br>
              <a:rPr lang="en-US" dirty="0" smtClean="0"/>
            </a:br>
            <a:r>
              <a:rPr lang="en-US" sz="3100" i="1" dirty="0"/>
              <a:t>2</a:t>
            </a:r>
            <a:r>
              <a:rPr lang="en-US" sz="3100" i="1" dirty="0" smtClean="0"/>
              <a:t> of 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methods to insert and print out the hash table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Public : insert(string key, T item)</a:t>
            </a:r>
          </a:p>
          <a:p>
            <a:pPr lvl="1"/>
            <a:r>
              <a:rPr lang="en-US" dirty="0" smtClean="0"/>
              <a:t>Public : 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/>
          <a:lstStyle/>
          <a:p>
            <a:pPr eaLnBrk="1" hangingPunct="1"/>
            <a:r>
              <a:rPr lang="en-US" dirty="0" smtClean="0"/>
              <a:t>Hash Table Efficiency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1981200" y="1562101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/>
              <a:t>Worst </a:t>
            </a:r>
            <a:r>
              <a:rPr lang="en-US" sz="2800" dirty="0" smtClean="0"/>
              <a:t>Case – O(n)</a:t>
            </a:r>
            <a:endParaRPr lang="en-US" sz="2800" dirty="0"/>
          </a:p>
          <a:p>
            <a:pPr lvl="1" eaLnBrk="1" hangingPunct="1"/>
            <a:r>
              <a:rPr lang="en-US" sz="2400" dirty="0"/>
              <a:t>Every item inserted into the table has the same hash </a:t>
            </a:r>
            <a:r>
              <a:rPr lang="en-US" sz="2400" dirty="0" smtClean="0"/>
              <a:t>key</a:t>
            </a:r>
          </a:p>
          <a:p>
            <a:pPr lvl="1" eaLnBrk="1" hangingPunct="1"/>
            <a:r>
              <a:rPr lang="en-US" sz="2400" dirty="0" smtClean="0"/>
              <a:t>Find </a:t>
            </a:r>
            <a:r>
              <a:rPr lang="en-US" sz="2400" dirty="0"/>
              <a:t>operation may have to search through all items every time 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Best Case – O(1)</a:t>
            </a:r>
          </a:p>
          <a:p>
            <a:pPr lvl="1" eaLnBrk="1" hangingPunct="1"/>
            <a:r>
              <a:rPr lang="en-US" sz="2400" dirty="0" smtClean="0"/>
              <a:t>Every </a:t>
            </a:r>
            <a:r>
              <a:rPr lang="en-US" sz="2400" dirty="0"/>
              <a:t>item inserted into the table has a different hash </a:t>
            </a:r>
            <a:r>
              <a:rPr lang="en-US" sz="2400" dirty="0" smtClean="0"/>
              <a:t>key</a:t>
            </a:r>
          </a:p>
          <a:p>
            <a:pPr lvl="1" eaLnBrk="1" hangingPunct="1"/>
            <a:r>
              <a:rPr lang="en-US" sz="2400" dirty="0" smtClean="0"/>
              <a:t>Find </a:t>
            </a:r>
            <a:r>
              <a:rPr lang="en-US" sz="2400" dirty="0"/>
              <a:t>operation will only have to search a list of size </a:t>
            </a:r>
            <a:r>
              <a:rPr lang="en-US" sz="2400" dirty="0" smtClean="0"/>
              <a:t>1</a:t>
            </a:r>
            <a:endParaRPr lang="en-US" sz="2400" dirty="0"/>
          </a:p>
          <a:p>
            <a:pPr eaLnBrk="1" hangingPunct="1"/>
            <a:r>
              <a:rPr lang="en-US" sz="2800" dirty="0"/>
              <a:t>Can decrease the chance of collisions with a better hash function</a:t>
            </a:r>
          </a:p>
          <a:p>
            <a:pPr eaLnBrk="1" hangingPunct="1"/>
            <a:r>
              <a:rPr lang="en-US" sz="2800" dirty="0"/>
              <a:t>Tradeoff:  Lower chance of collision with bigger hash table, but more wasted memory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DBE26A9C-8E67-47EE-9A79-4788AC3078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Collisions</a:t>
            </a:r>
            <a:br>
              <a:rPr lang="en-US" dirty="0" smtClean="0"/>
            </a:br>
            <a:r>
              <a:rPr lang="en-US" sz="3100" i="1" dirty="0" smtClean="0"/>
              <a:t>Chaining Option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638800" y="3352800"/>
            <a:ext cx="1295400" cy="1143000"/>
            <a:chOff x="152400" y="4343400"/>
            <a:chExt cx="1295400" cy="1143000"/>
          </a:xfrm>
        </p:grpSpPr>
        <p:sp>
          <p:nvSpPr>
            <p:cNvPr id="5" name="Rectangle 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09800" y="1828800"/>
          <a:ext cx="2057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543800" y="3352800"/>
            <a:ext cx="1295400" cy="1143000"/>
            <a:chOff x="152400" y="4343400"/>
            <a:chExt cx="1295400" cy="1143000"/>
          </a:xfrm>
        </p:grpSpPr>
        <p:sp>
          <p:nvSpPr>
            <p:cNvPr id="19" name="Rectangle 1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38800" y="4876800"/>
            <a:ext cx="1295400" cy="1143000"/>
            <a:chOff x="152400" y="4343400"/>
            <a:chExt cx="12954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Car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3581400" y="3810000"/>
            <a:ext cx="2057400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05600" y="3886200"/>
            <a:ext cx="838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3657600" y="5448300"/>
            <a:ext cx="1981200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</a:t>
            </a:r>
            <a:br>
              <a:rPr lang="en-US" dirty="0" smtClean="0"/>
            </a:br>
            <a:r>
              <a:rPr lang="en-US" sz="3100" i="1" dirty="0" smtClean="0"/>
              <a:t>Linear Probe Option</a:t>
            </a:r>
            <a:endParaRPr lang="en-US" i="1" dirty="0"/>
          </a:p>
        </p:txBody>
      </p:sp>
      <p:grpSp>
        <p:nvGrpSpPr>
          <p:cNvPr id="3" name="Group 3"/>
          <p:cNvGrpSpPr/>
          <p:nvPr/>
        </p:nvGrpSpPr>
        <p:grpSpPr>
          <a:xfrm>
            <a:off x="5638800" y="2819400"/>
            <a:ext cx="1295400" cy="1143000"/>
            <a:chOff x="152400" y="4343400"/>
            <a:chExt cx="1295400" cy="1143000"/>
          </a:xfrm>
        </p:grpSpPr>
        <p:sp>
          <p:nvSpPr>
            <p:cNvPr id="5" name="Rectangle 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09800" y="1828800"/>
          <a:ext cx="2057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5638800" y="4114800"/>
            <a:ext cx="1295400" cy="1143000"/>
            <a:chOff x="152400" y="4343400"/>
            <a:chExt cx="1295400" cy="1143000"/>
          </a:xfrm>
        </p:grpSpPr>
        <p:sp>
          <p:nvSpPr>
            <p:cNvPr id="19" name="Rectangle 1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5638800" y="5486400"/>
            <a:ext cx="1295400" cy="1143000"/>
            <a:chOff x="152400" y="4343400"/>
            <a:chExt cx="12954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Car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endCxn id="5" idx="1"/>
          </p:cNvCxnSpPr>
          <p:nvPr/>
        </p:nvCxnSpPr>
        <p:spPr>
          <a:xfrm flipV="1">
            <a:off x="3581400" y="3390900"/>
            <a:ext cx="205740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>
            <a:off x="3581400" y="5562600"/>
            <a:ext cx="20574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9" idx="1"/>
          </p:cNvCxnSpPr>
          <p:nvPr/>
        </p:nvCxnSpPr>
        <p:spPr>
          <a:xfrm>
            <a:off x="3657600" y="4419600"/>
            <a:ext cx="1981200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4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Table Practice</a:t>
            </a:r>
            <a:br>
              <a:rPr lang="en-US" dirty="0" smtClean="0"/>
            </a:br>
            <a:r>
              <a:rPr lang="en-US" sz="3100" i="1" dirty="0" smtClean="0"/>
              <a:t>3 of 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methods to search and remove items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Public : search(string key, T item)</a:t>
            </a:r>
          </a:p>
          <a:p>
            <a:pPr lvl="1"/>
            <a:r>
              <a:rPr lang="en-US" dirty="0" smtClean="0"/>
              <a:t>Public </a:t>
            </a:r>
            <a:r>
              <a:rPr lang="en-US" smtClean="0"/>
              <a:t>: remove(string </a:t>
            </a:r>
            <a:r>
              <a:rPr lang="en-US" dirty="0"/>
              <a:t>key, T item)</a:t>
            </a:r>
          </a:p>
        </p:txBody>
      </p:sp>
    </p:spTree>
    <p:extLst>
      <p:ext uri="{BB962C8B-B14F-4D97-AF65-F5344CB8AC3E}">
        <p14:creationId xmlns:p14="http://schemas.microsoft.com/office/powerpoint/2010/main" val="412831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Hash Table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1" y="2119257"/>
            <a:ext cx="6412229" cy="3603812"/>
          </a:xfrm>
        </p:spPr>
        <p:txBody>
          <a:bodyPr/>
          <a:lstStyle/>
          <a:p>
            <a:r>
              <a:rPr lang="en-US" dirty="0" smtClean="0"/>
              <a:t>Random number generation to identify the key</a:t>
            </a:r>
          </a:p>
          <a:p>
            <a:r>
              <a:rPr lang="en-US" dirty="0" smtClean="0"/>
              <a:t>Double hash – Similar to chaining, but second algorithm determine the “jump” distance.</a:t>
            </a:r>
          </a:p>
          <a:p>
            <a:r>
              <a:rPr lang="en-US" dirty="0" smtClean="0"/>
              <a:t>2-Choice Hash – Two algorithms. If hash One collides, use hash Two. If both collide, choose the hash with lowest number of items.</a:t>
            </a:r>
          </a:p>
          <a:p>
            <a:r>
              <a:rPr lang="en-US" dirty="0" smtClean="0"/>
              <a:t>+ many others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74" y="1885550"/>
            <a:ext cx="2014238" cy="13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7" y="3921163"/>
            <a:ext cx="2124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19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Unique blend of data structures – arrays and linked lists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Balanced combination of search and insertion operations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77743"/>
            <a:ext cx="9286993" cy="1202485"/>
          </a:xfrm>
        </p:spPr>
        <p:txBody>
          <a:bodyPr/>
          <a:lstStyle/>
          <a:p>
            <a:r>
              <a:rPr lang="en-US" dirty="0" smtClean="0"/>
              <a:t>What We’ve Covered So Far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447801"/>
          <a:ext cx="9144000" cy="541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601200" y="1828800"/>
            <a:ext cx="228600" cy="304800"/>
            <a:chOff x="609600" y="2057400"/>
            <a:chExt cx="228600" cy="304800"/>
          </a:xfrm>
        </p:grpSpPr>
        <p:cxnSp>
          <p:nvCxnSpPr>
            <p:cNvPr id="6" name="Straight Connector 5"/>
            <p:cNvCxnSpPr/>
            <p:nvPr/>
          </p:nvCxnSpPr>
          <p:spPr>
            <a:xfrm rot="16200000" flipH="1">
              <a:off x="609600" y="2286000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609600" y="2133600"/>
              <a:ext cx="3048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601200" y="3352800"/>
            <a:ext cx="228600" cy="304800"/>
            <a:chOff x="609600" y="2057400"/>
            <a:chExt cx="228600" cy="304800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609600" y="2286000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09600" y="2133600"/>
              <a:ext cx="3048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601200" y="4114800"/>
            <a:ext cx="228600" cy="304800"/>
            <a:chOff x="609600" y="2057400"/>
            <a:chExt cx="228600" cy="304800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609600" y="2286000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609600" y="2133600"/>
              <a:ext cx="3048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601200" y="4876800"/>
            <a:ext cx="228600" cy="304800"/>
            <a:chOff x="609600" y="2057400"/>
            <a:chExt cx="228600" cy="304800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609600" y="2286000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609600" y="2133600"/>
              <a:ext cx="3048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8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Hash Table Concepts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CRUD Operations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Hash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4" y="4170759"/>
            <a:ext cx="3895725" cy="24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efficiency to access data elements</a:t>
            </a:r>
          </a:p>
          <a:p>
            <a:r>
              <a:rPr lang="en-US" dirty="0" smtClean="0"/>
              <a:t>Attempts to maximize space-time continuum </a:t>
            </a:r>
          </a:p>
          <a:p>
            <a:r>
              <a:rPr lang="en-US" dirty="0" smtClean="0"/>
              <a:t>Related to security and data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</a:t>
            </a:r>
          </a:p>
        </p:txBody>
      </p:sp>
      <p:sp>
        <p:nvSpPr>
          <p:cNvPr id="10240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hash table or hash map is a data structure that efficiently stores and retrieves data from memory</a:t>
            </a:r>
          </a:p>
          <a:p>
            <a:pPr eaLnBrk="1" hangingPunct="1"/>
            <a:r>
              <a:rPr lang="en-US" dirty="0" smtClean="0"/>
              <a:t>Typically implemented as a hash table that uses an array in combination with singly linked lists</a:t>
            </a:r>
          </a:p>
          <a:p>
            <a:pPr eaLnBrk="1" hangingPunct="1"/>
            <a:r>
              <a:rPr lang="en-US" dirty="0" smtClean="0"/>
              <a:t>Uses a hash function</a:t>
            </a:r>
          </a:p>
          <a:p>
            <a:pPr lvl="1" eaLnBrk="1" hangingPunct="1"/>
            <a:r>
              <a:rPr lang="en-US" dirty="0" smtClean="0"/>
              <a:t>Maps an object to a key</a:t>
            </a:r>
          </a:p>
          <a:p>
            <a:pPr lvl="1" eaLnBrk="1" hangingPunct="1"/>
            <a:r>
              <a:rPr lang="en-US" dirty="0" smtClean="0"/>
              <a:t>For example, a string to an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3DE23B60-AE02-4F6E-B086-CD383D89A0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3599826"/>
            <a:ext cx="4186237" cy="3053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22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Table Concept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1905000" y="2042894"/>
            <a:ext cx="8229600" cy="4220120"/>
          </a:xfrm>
        </p:spPr>
        <p:txBody>
          <a:bodyPr/>
          <a:lstStyle/>
          <a:p>
            <a:pPr eaLnBrk="1" hangingPunct="1"/>
            <a:r>
              <a:rPr lang="en-US" dirty="0" smtClean="0"/>
              <a:t>Storage Model</a:t>
            </a:r>
          </a:p>
          <a:p>
            <a:pPr lvl="1" eaLnBrk="1" hangingPunct="1"/>
            <a:r>
              <a:rPr lang="en-US" dirty="0" smtClean="0"/>
              <a:t>Make an array of fixed size, say 10</a:t>
            </a:r>
          </a:p>
          <a:p>
            <a:pPr lvl="1" eaLnBrk="1" hangingPunct="1"/>
            <a:r>
              <a:rPr lang="en-US" dirty="0" smtClean="0"/>
              <a:t>Each array element is a linked list</a:t>
            </a:r>
          </a:p>
          <a:p>
            <a:r>
              <a:rPr lang="en-US" dirty="0" smtClean="0"/>
              <a:t>Create (add item to table), Update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 (i.e. hash) it to one of the 10 array elements</a:t>
            </a:r>
          </a:p>
          <a:p>
            <a:pPr lvl="1"/>
            <a:r>
              <a:rPr lang="en-US" dirty="0" smtClean="0"/>
              <a:t>Add or Update the linked list at that location</a:t>
            </a:r>
          </a:p>
          <a:p>
            <a:pPr eaLnBrk="1" hangingPunct="1"/>
            <a:r>
              <a:rPr lang="en-US" smtClean="0"/>
              <a:t>Read (Retrieve)</a:t>
            </a:r>
            <a:endParaRPr lang="en-US" dirty="0" smtClean="0"/>
          </a:p>
          <a:p>
            <a:pPr lvl="1" eaLnBrk="1" hangingPunct="1"/>
            <a:r>
              <a:rPr lang="en-US" dirty="0" smtClean="0"/>
              <a:t>Determine its hash code then search the linked list at the corresponding array slot for the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1CE3B169-E9D9-4CB0-AD16-11F8405D6B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Hash Function for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</a:t>
            </a:r>
            <a:fld id="{A38EABCA-E827-4E6A-9E46-7BD1FDA3D1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4453" name="TextBox 5"/>
          <p:cNvSpPr txBox="1">
            <a:spLocks noChangeArrowheads="1"/>
          </p:cNvSpPr>
          <p:nvPr/>
        </p:nvSpPr>
        <p:spPr bwMode="auto">
          <a:xfrm>
            <a:off x="1714500" y="2239962"/>
            <a:ext cx="6019800" cy="302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computeHash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hash = 0;</a:t>
            </a:r>
          </a:p>
          <a:p>
            <a:r>
              <a:rPr lang="nb-NO" sz="1600" b="1" dirty="0">
                <a:latin typeface="Courier New" pitchFamily="49" charset="0"/>
                <a:cs typeface="Courier New" pitchFamily="49" charset="0"/>
              </a:rPr>
              <a:t>  for (int i = 0; i &lt; s.length( ); i++)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hash = hash + s[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hash % SIZE;	// SIZE = 10 in example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Example:  "dog" = ASCII 100, 111, 103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Hash = (100 + 111 + 103) % 10      =  4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972425" y="2507046"/>
            <a:ext cx="3895725" cy="1417254"/>
          </a:xfrm>
          <a:prstGeom prst="wedgeRoundRectCallout">
            <a:avLst>
              <a:gd name="adj1" fmla="val -101029"/>
              <a:gd name="adj2" fmla="val 5107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Sum the ASCII value of every character in the string and then compute the modulus of the sum using the size of the fixed array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7591425" y="5353051"/>
            <a:ext cx="3676650" cy="1104900"/>
          </a:xfrm>
          <a:prstGeom prst="wedgeRoundRectCallout">
            <a:avLst>
              <a:gd name="adj1" fmla="val -20574"/>
              <a:gd name="adj2" fmla="val 5041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Other models include basic division or </a:t>
            </a:r>
            <a:r>
              <a:rPr lang="en-US" dirty="0" err="1" smtClean="0"/>
              <a:t>midsquare</a:t>
            </a:r>
            <a:r>
              <a:rPr lang="en-US" dirty="0" smtClean="0"/>
              <a:t> (square of the key and select middle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3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Table Practice</a:t>
            </a:r>
            <a:br>
              <a:rPr lang="en-US" dirty="0" smtClean="0"/>
            </a:br>
            <a:r>
              <a:rPr lang="en-US" sz="3100" i="1" dirty="0" smtClean="0"/>
              <a:t>1 of 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your existing linked list practice project</a:t>
            </a:r>
          </a:p>
          <a:p>
            <a:r>
              <a:rPr lang="en-US" dirty="0" smtClean="0"/>
              <a:t>Create a new class for the hash table</a:t>
            </a:r>
          </a:p>
          <a:p>
            <a:pPr lvl="1"/>
            <a:r>
              <a:rPr lang="en-US" dirty="0" smtClean="0"/>
              <a:t>Private Properties</a:t>
            </a:r>
          </a:p>
          <a:p>
            <a:pPr marL="640080" lvl="2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Node&lt;T&gt;* table[SIZE];</a:t>
            </a:r>
          </a:p>
          <a:p>
            <a:pPr marL="640080" lvl="2" indent="0">
              <a:buNone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hash(string s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Private : hash(string s)</a:t>
            </a:r>
          </a:p>
        </p:txBody>
      </p:sp>
    </p:spTree>
    <p:extLst>
      <p:ext uri="{BB962C8B-B14F-4D97-AF65-F5344CB8AC3E}">
        <p14:creationId xmlns:p14="http://schemas.microsoft.com/office/powerpoint/2010/main" val="163986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Collisions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13" y="2020068"/>
            <a:ext cx="1914525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28" y="2020068"/>
            <a:ext cx="1924050" cy="33909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61668" y="1699945"/>
            <a:ext cx="2596725" cy="905252"/>
          </a:xfrm>
          <a:prstGeom prst="wedgeRoundRectCallout">
            <a:avLst>
              <a:gd name="adj1" fmla="val 68730"/>
              <a:gd name="adj2" fmla="val 13921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These values map to different array locations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663522" y="2152571"/>
            <a:ext cx="2167003" cy="995608"/>
          </a:xfrm>
          <a:prstGeom prst="wedgeRoundRectCallout">
            <a:avLst>
              <a:gd name="adj1" fmla="val -91353"/>
              <a:gd name="adj2" fmla="val 4866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But sum of “Steve” = sum of “Notes”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3A428A-95E6-4D2C-81FC-05007CCE0B74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637</Words>
  <Application>Microsoft Office PowerPoint</Application>
  <PresentationFormat>Widescreen</PresentationFormat>
  <Paragraphs>133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Pushpin</vt:lpstr>
      <vt:lpstr>COMP 53 – Week Eleven</vt:lpstr>
      <vt:lpstr>What We’ve Covered So Far</vt:lpstr>
      <vt:lpstr>Topics</vt:lpstr>
      <vt:lpstr>Why Do We Care</vt:lpstr>
      <vt:lpstr>Hash Tables</vt:lpstr>
      <vt:lpstr>Hash Table Concept</vt:lpstr>
      <vt:lpstr>Simple Hash Function for Strings</vt:lpstr>
      <vt:lpstr>Hash Table Practice 1 of 3</vt:lpstr>
      <vt:lpstr>Hash Table Collisions</vt:lpstr>
      <vt:lpstr>Adding Hash Table Elements</vt:lpstr>
      <vt:lpstr>PowerPoint Presentation</vt:lpstr>
      <vt:lpstr>Constructing a Hash Table</vt:lpstr>
      <vt:lpstr>Hash Table Practice 2 of 3</vt:lpstr>
      <vt:lpstr>Hash Table Efficiency</vt:lpstr>
      <vt:lpstr>Collisions Chaining Option</vt:lpstr>
      <vt:lpstr>Collision Linear Probe Option</vt:lpstr>
      <vt:lpstr>Hash Table Practice 3 of 3</vt:lpstr>
      <vt:lpstr>Other Hash Table Algorithms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53 – Week Ten</dc:title>
  <dc:creator>Mike Canniff</dc:creator>
  <cp:lastModifiedBy>Mike Canniff</cp:lastModifiedBy>
  <cp:revision>82</cp:revision>
  <dcterms:created xsi:type="dcterms:W3CDTF">2013-12-04T20:54:32Z</dcterms:created>
  <dcterms:modified xsi:type="dcterms:W3CDTF">2014-03-19T20:57:27Z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