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2" r:id="rId2"/>
    <p:sldId id="272" r:id="rId3"/>
    <p:sldId id="301" r:id="rId4"/>
    <p:sldId id="274" r:id="rId5"/>
    <p:sldId id="275" r:id="rId6"/>
    <p:sldId id="299" r:id="rId7"/>
    <p:sldId id="277" r:id="rId8"/>
    <p:sldId id="300" r:id="rId9"/>
    <p:sldId id="302" r:id="rId10"/>
    <p:sldId id="280" r:id="rId11"/>
    <p:sldId id="303" r:id="rId12"/>
    <p:sldId id="282" r:id="rId13"/>
    <p:sldId id="304" r:id="rId14"/>
    <p:sldId id="305" r:id="rId15"/>
    <p:sldId id="283" r:id="rId16"/>
    <p:sldId id="306" r:id="rId17"/>
    <p:sldId id="284" r:id="rId18"/>
    <p:sldId id="285" r:id="rId19"/>
    <p:sldId id="307" r:id="rId20"/>
    <p:sldId id="286" r:id="rId21"/>
    <p:sldId id="308" r:id="rId22"/>
    <p:sldId id="287" r:id="rId23"/>
    <p:sldId id="288" r:id="rId24"/>
    <p:sldId id="310" r:id="rId25"/>
    <p:sldId id="289" r:id="rId26"/>
    <p:sldId id="311" r:id="rId27"/>
    <p:sldId id="290" r:id="rId28"/>
    <p:sldId id="31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80328" autoAdjust="0"/>
  </p:normalViewPr>
  <p:slideViewPr>
    <p:cSldViewPr>
      <p:cViewPr>
        <p:scale>
          <a:sx n="60" d="100"/>
          <a:sy n="60" d="100"/>
        </p:scale>
        <p:origin x="-21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6"/>
    </p:cViewPr>
  </p:sorterViewPr>
  <p:notesViewPr>
    <p:cSldViewPr>
      <p:cViewPr>
        <p:scale>
          <a:sx n="75" d="100"/>
          <a:sy n="75" d="100"/>
        </p:scale>
        <p:origin x="-11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90600" y="1524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dirty="0" smtClean="0"/>
              <a:t>OPM 200 Operations Management</a:t>
            </a:r>
            <a:endParaRPr lang="en-US" dirty="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19200" y="8458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2013 </a:t>
            </a:r>
            <a:r>
              <a:rPr lang="en-US" dirty="0"/>
              <a:t>by Edward D. Arnheiter.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2002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MGMT 6450: Manufacturing Systems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© 2001 by Edward D. Arnheiter. All Rights Reserved.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2B2E66-089B-43E9-B1D4-81C1C315A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Arial" charset="0"/>
            </a:endParaRPr>
          </a:p>
        </p:txBody>
      </p:sp>
      <p:sp>
        <p:nvSpPr>
          <p:cNvPr id="73732" name="AutoShape 4"/>
          <p:cNvSpPr>
            <a:spLocks/>
          </p:cNvSpPr>
          <p:nvPr/>
        </p:nvSpPr>
        <p:spPr bwMode="auto">
          <a:xfrm rot="-5400000">
            <a:off x="2057400" y="4267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447800" y="49530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4+4+3+3+2 repeats 5 times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343400" y="5181600"/>
            <a:ext cx="167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600">
                <a:latin typeface="Arial" charset="0"/>
              </a:rPr>
              <a:t>t = 5 min until t = 29 minutes</a:t>
            </a:r>
          </a:p>
          <a:p>
            <a:endParaRPr lang="en-US"/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5029200" y="464820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Edward D. Arnheiter. All Rights Reserved.</a:t>
            </a: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563DD1-92FD-45F9-BD94-6322015CF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837FF-12C7-412C-9234-1E5C31174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EDE37A-4512-40DF-A153-3B6D4A6F3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AF3C9-C840-4BCE-BC66-F854168EFB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A9B986-7128-4D7C-A2EE-6EE2235BE7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2325F2-C04D-4119-94E8-AF3095DDC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63EC1-225F-4EAB-900E-6047D67762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24F15D-825F-4A02-BB33-0AF4DD99E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4C75D-CA10-4F4D-A2AA-EC8BDDE4E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F926FD-E6CD-45E6-9453-B36BF4F32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90608-D48E-48AB-BEC4-5056C7EE2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en-US"/>
              <a:t>Example of Little's Law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EDC758E3-6C04-463C-A6B3-B0C5CAC713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Animated Example of Little’s Law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/>
              <a:t>Play this file as a Slide Show to Watch Jobs Move through the Process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n-US" sz="2800" dirty="0" err="1" smtClean="0"/>
              <a:t>BUSI</a:t>
            </a:r>
            <a:r>
              <a:rPr lang="en-US" sz="2800" dirty="0" smtClean="0"/>
              <a:t> 104</a:t>
            </a:r>
            <a:r>
              <a:rPr lang="en-US" sz="2800" dirty="0" smtClean="0"/>
              <a:t> </a:t>
            </a:r>
            <a:r>
              <a:rPr lang="en-US" sz="2800" dirty="0" smtClean="0"/>
              <a:t>Operations Management</a:t>
            </a:r>
          </a:p>
          <a:p>
            <a:r>
              <a:rPr lang="en-US" sz="2800" dirty="0" smtClean="0"/>
              <a:t>Professor Arnheiter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Example of Little's Law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63DD1-92FD-45F9-BD94-6322015CF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32736-3A55-4F94-AFCE-D5A3CCB3F4BD}" type="slidenum">
              <a:rPr lang="en-US"/>
              <a:pPr/>
              <a:t>10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12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37910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7915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37916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2CDEF-3100-4081-8B88-2C8EF1FB8E1A}" type="slidenum">
              <a:rPr lang="en-US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13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3503" name="AutoShape 15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3506" name="AutoShape 18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3507" name="AutoShape 19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3508" name="AutoShape 20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8316F0-54B7-49F1-B887-2CD4FBC9B9AD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14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39957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39958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39959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39963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39964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DF7A5-3D71-423D-9650-0AA51DB8D6DE}" type="slidenum">
              <a:rPr lang="en-US"/>
              <a:pPr/>
              <a:t>13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15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64528" name="AutoShape 16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4529" name="AutoShape 17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4530" name="AutoShape 18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4532" name="AutoShape 20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4533" name="AutoShape 21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64534" name="AutoShape 22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3FF4A-CE7E-43FC-B062-FDD950BE19ED}" type="slidenum">
              <a:rPr lang="en-US"/>
              <a:pPr/>
              <a:t>14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16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65552" name="AutoShape 16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5553" name="AutoShape 17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65558" name="AutoShape 22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0E8B1F-1133-4C5E-90F7-BBCDCE94F0A0}" type="slidenum">
              <a:rPr lang="en-US"/>
              <a:pPr/>
              <a:t>15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17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0981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0982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0983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0986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40988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808E9-8301-4F01-8FE4-E1E90CA3AAFB}" type="slidenum">
              <a:rPr lang="en-US"/>
              <a:pPr/>
              <a:t>16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18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6575" name="AutoShape 15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66576" name="AutoShape 16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66577" name="AutoShape 17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6578" name="AutoShape 18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6579" name="AutoShape 19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6580" name="AutoShape 20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6581" name="AutoShape 21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66582" name="AutoShape 22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6B30DD-68AF-4A74-9398-1715E6EA8F04}" type="slidenum">
              <a:rPr lang="en-US"/>
              <a:pPr/>
              <a:t>17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19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2001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2004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2005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2006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2011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42012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68DEF-052E-4BB4-AB43-C768E6C5707C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20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E8CB3-9234-4230-92FE-F8EE29DEA370}" type="slidenum">
              <a:rPr lang="en-US"/>
              <a:pPr/>
              <a:t>19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21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7599" name="AutoShape 15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67600" name="AutoShape 16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67602" name="AutoShape 18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7603" name="AutoShape 19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7604" name="AutoShape 20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7605" name="AutoShape 21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67606" name="AutoShape 22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67607" name="AutoShape 23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7608" name="AutoShape 24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539212-8C98-4FC9-8611-D14A26D32ED7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A0C7CC-56C2-44F1-B84C-F20F959F472C}" type="slidenum">
              <a:rPr lang="en-US"/>
              <a:pPr/>
              <a:t>20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22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4048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4058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44059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44060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EE821-099A-469D-8E5B-5A6F18B6C372}" type="slidenum">
              <a:rPr lang="en-US"/>
              <a:pPr/>
              <a:t>21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23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68625" name="AutoShape 17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68626" name="AutoShape 18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8629" name="AutoShape 21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8632" name="AutoShape 24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03AEB-15E1-42C5-8C2B-9363036A8891}" type="slidenum">
              <a:rPr lang="en-US"/>
              <a:pPr/>
              <a:t>22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24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8</a:t>
            </a:r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5073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45076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5077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5079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5083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79248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0D36D-C4FE-4E4B-9F78-173FB1CE72D9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25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8</a:t>
            </a: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6101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46106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46107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46108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11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79248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6BE93-C745-4DFA-AF54-EB76B5629AFD}" type="slidenum">
              <a:rPr lang="en-US"/>
              <a:pPr/>
              <a:t>24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26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70671" name="AutoShape 15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8</a:t>
            </a:r>
          </a:p>
        </p:txBody>
      </p:sp>
      <p:sp>
        <p:nvSpPr>
          <p:cNvPr id="70672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70673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70674" name="AutoShape 18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70675" name="AutoShape 19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70676" name="AutoShape 20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70677" name="AutoShape 21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70679" name="AutoShape 23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11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79248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A45E5-B3CB-4984-81E9-A6B66E645EC4}" type="slidenum">
              <a:rPr lang="en-US"/>
              <a:pPr/>
              <a:t>25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27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8</a:t>
            </a:r>
          </a:p>
        </p:txBody>
      </p:sp>
      <p:sp>
        <p:nvSpPr>
          <p:cNvPr id="47120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7121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7122" name="AutoShape 18"/>
          <p:cNvSpPr>
            <a:spLocks noChangeArrowheads="1"/>
          </p:cNvSpPr>
          <p:nvPr/>
        </p:nvSpPr>
        <p:spPr bwMode="auto">
          <a:xfrm>
            <a:off x="75438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9</a:t>
            </a:r>
          </a:p>
        </p:txBody>
      </p:sp>
      <p:sp>
        <p:nvSpPr>
          <p:cNvPr id="47123" name="AutoShape 19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7125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7126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7127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7130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11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79248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79248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D9D3-5F75-41F9-B759-6E979D7E64E3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28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8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71698" name="AutoShape 18"/>
          <p:cNvSpPr>
            <a:spLocks noChangeArrowheads="1"/>
          </p:cNvSpPr>
          <p:nvPr/>
        </p:nvSpPr>
        <p:spPr bwMode="auto">
          <a:xfrm>
            <a:off x="75438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9</a:t>
            </a:r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71700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71701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71702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71703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71704" name="AutoShape 24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1705" name="AutoShape 2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71706" name="AutoShape 26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11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79248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79248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5B45D-8BB4-451E-92EA-849BED643812}" type="slidenum">
              <a:rPr lang="en-US"/>
              <a:pPr/>
              <a:t>27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29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8</a:t>
            </a:r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5</a:t>
            </a:r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48146" name="AutoShape 18"/>
          <p:cNvSpPr>
            <a:spLocks noChangeArrowheads="1"/>
          </p:cNvSpPr>
          <p:nvPr/>
        </p:nvSpPr>
        <p:spPr bwMode="auto">
          <a:xfrm>
            <a:off x="75438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9</a:t>
            </a:r>
          </a:p>
        </p:txBody>
      </p:sp>
      <p:sp>
        <p:nvSpPr>
          <p:cNvPr id="48147" name="AutoShape 19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7</a:t>
            </a:r>
          </a:p>
        </p:txBody>
      </p:sp>
      <p:sp>
        <p:nvSpPr>
          <p:cNvPr id="48148" name="AutoShape 20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6</a:t>
            </a:r>
          </a:p>
        </p:txBody>
      </p:sp>
      <p:sp>
        <p:nvSpPr>
          <p:cNvPr id="48149" name="AutoShape 21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48150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48151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48152" name="AutoShape 24"/>
          <p:cNvSpPr>
            <a:spLocks noChangeArrowheads="1"/>
          </p:cNvSpPr>
          <p:nvPr/>
        </p:nvSpPr>
        <p:spPr bwMode="auto">
          <a:xfrm>
            <a:off x="7543800" y="5334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48155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48156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11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5532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65532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65532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7924800" y="3810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79248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7924800" y="4572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7924800" y="4953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7924800" y="5334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3124200" cy="3733800"/>
          </a:xfrm>
        </p:spPr>
        <p:txBody>
          <a:bodyPr/>
          <a:lstStyle/>
          <a:p>
            <a:pPr algn="l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LT over the Course of 25 minutes = 8.0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Example of Little's Law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CAF3C9-C840-4BCE-BC66-F854168EFB6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95075"/>
              </p:ext>
            </p:extLst>
          </p:nvPr>
        </p:nvGraphicFramePr>
        <p:xfrm>
          <a:off x="4114800" y="152400"/>
          <a:ext cx="4343400" cy="59664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LT = CT x WIP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CT (effective)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13" marR="7913" marT="791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2A110-D0D4-44F3-A94D-B1384969176D}" type="slidenum">
              <a:rPr lang="en-US"/>
              <a:pPr/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5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1458" name="AutoShape 1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AA71E-3E08-4C46-AE81-DE35CAE35BCC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6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1771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64388B-5E9C-4A89-ABC7-52A5E002AA64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7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32794" name="AutoShape 2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2795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2796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AFE78C-0EB3-4334-BB01-0B34311FDB7B}" type="slidenum">
              <a:rPr lang="en-US"/>
              <a:pPr/>
              <a:t>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8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BBD09-ADBB-4CCA-A41E-45BA9576B2F2}" type="slidenum">
              <a:rPr lang="en-US"/>
              <a:pPr/>
              <a:t>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9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34838" name="AutoShape 22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DFD9D-C03C-4DEA-B2C6-216FD400B7C7}" type="slidenum">
              <a:rPr lang="en-US"/>
              <a:pPr/>
              <a:t>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10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0434" name="AutoShape 18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Example of Little's Law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AD517B-BEB6-492A-BEF0-5A718A31ACF3}" type="slidenum">
              <a:rPr lang="en-US"/>
              <a:pPr/>
              <a:t>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latin typeface="Arial" charset="0"/>
              </a:rPr>
              <a:t>Time t = 11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FGI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5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CT = 2</a:t>
            </a:r>
          </a:p>
        </p:txBody>
      </p:sp>
      <p:sp>
        <p:nvSpPr>
          <p:cNvPr id="62479" name="AutoShape 15"/>
          <p:cNvSpPr>
            <a:spLocks noChangeArrowheads="1"/>
          </p:cNvSpPr>
          <p:nvPr/>
        </p:nvSpPr>
        <p:spPr bwMode="auto">
          <a:xfrm>
            <a:off x="6248400" y="3810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6248400" y="4191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62481" name="AutoShape 17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2484" name="AutoShape 20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6537325" y="3821113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7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6553200" y="4191000"/>
            <a:ext cx="67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charset="0"/>
              </a:rPr>
              <a:t>LT </a:t>
            </a:r>
            <a:r>
              <a:rPr lang="en-US" sz="1400" dirty="0">
                <a:latin typeface="Arial" charset="0"/>
              </a:rPr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1757</Words>
  <Application>Microsoft Office PowerPoint</Application>
  <PresentationFormat>On-screen Show (4:3)</PresentationFormat>
  <Paragraphs>748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Animated Example of Little’s Law Play this file as a Slide Show to Watch Jobs Move through the Process</vt:lpstr>
      <vt:lpstr>Time t = 0</vt:lpstr>
      <vt:lpstr>Time t = 5</vt:lpstr>
      <vt:lpstr>Time t = 6</vt:lpstr>
      <vt:lpstr>Time t = 7</vt:lpstr>
      <vt:lpstr>Time t = 8</vt:lpstr>
      <vt:lpstr>Time t = 9</vt:lpstr>
      <vt:lpstr>Time t = 10</vt:lpstr>
      <vt:lpstr>Time t = 11</vt:lpstr>
      <vt:lpstr>Time t = 12</vt:lpstr>
      <vt:lpstr>Time t = 13</vt:lpstr>
      <vt:lpstr>Time t = 14</vt:lpstr>
      <vt:lpstr>Time t = 15</vt:lpstr>
      <vt:lpstr>Time t = 16</vt:lpstr>
      <vt:lpstr>Time t = 17</vt:lpstr>
      <vt:lpstr>Time t = 18</vt:lpstr>
      <vt:lpstr>Time t = 19</vt:lpstr>
      <vt:lpstr>Time t = 20</vt:lpstr>
      <vt:lpstr>Time t = 21</vt:lpstr>
      <vt:lpstr>Time t = 22</vt:lpstr>
      <vt:lpstr>Time t = 23</vt:lpstr>
      <vt:lpstr>Time t = 24</vt:lpstr>
      <vt:lpstr>Time t = 25</vt:lpstr>
      <vt:lpstr>Time t = 26</vt:lpstr>
      <vt:lpstr>Time t = 27</vt:lpstr>
      <vt:lpstr>Time t = 28</vt:lpstr>
      <vt:lpstr>Time t = 29</vt:lpstr>
      <vt:lpstr>Average LT over the Course of 25 minutes = 8.0</vt:lpstr>
    </vt:vector>
  </TitlesOfParts>
  <Company>Lally School of Management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 = 0</dc:title>
  <dc:creator>EMP Student</dc:creator>
  <cp:lastModifiedBy>Windows User</cp:lastModifiedBy>
  <cp:revision>18</cp:revision>
  <dcterms:created xsi:type="dcterms:W3CDTF">2002-01-28T16:19:37Z</dcterms:created>
  <dcterms:modified xsi:type="dcterms:W3CDTF">2016-02-01T18:03:44Z</dcterms:modified>
</cp:coreProperties>
</file>