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6822-1831-4701-B431-F234368A392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497E-551E-493C-9B12-82F60B20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Control Chart Pattern Tests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104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Recognizing Out-of-Control Signals and Identifying Possible Root Causes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74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A: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point more than 3 SD from CL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 marL="0" indent="0">
              <a:buNone/>
            </a:pPr>
            <a:r>
              <a:rPr lang="en-US" sz="2400" b="0" baseline="0" dirty="0" smtClean="0"/>
              <a:t>O</a:t>
            </a:r>
            <a:r>
              <a:rPr lang="en-US" sz="2400" b="0" dirty="0" smtClean="0"/>
              <a:t>ften indicates immediate, severe change to process inp</a:t>
            </a:r>
            <a:r>
              <a:rPr lang="en-US" sz="2400" dirty="0" smtClean="0"/>
              <a:t>uts</a:t>
            </a:r>
            <a:endParaRPr lang="en-US" sz="2400" b="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8229600" cy="4040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4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B: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onsecutive points on Same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of Centerline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338"/>
            <a:ext cx="8229600" cy="121326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 smtClean="0"/>
              <a:t>Often referred to as a shift to process.</a:t>
            </a:r>
            <a:r>
              <a:rPr lang="en-US" sz="2400" b="0" baseline="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baseline="0" dirty="0" smtClean="0"/>
              <a:t>O</a:t>
            </a:r>
            <a:r>
              <a:rPr lang="en-US" sz="2400" b="0" dirty="0" smtClean="0"/>
              <a:t>ften caused by constant changes to inputs of process.</a:t>
            </a:r>
            <a:endParaRPr lang="en-US" sz="2400" b="0" baseline="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0" baseline="0" dirty="0" smtClean="0"/>
              <a:t>C</a:t>
            </a:r>
            <a:r>
              <a:rPr lang="en-US" sz="2400" b="0" dirty="0" smtClean="0"/>
              <a:t>an indicate process improvements HAVE successfully shifted process.</a:t>
            </a:r>
          </a:p>
          <a:p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124904" cy="408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C: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points in a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Steadily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ncreasing or Decreasing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478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</a:t>
            </a:r>
            <a:r>
              <a:rPr lang="en-US" sz="2400" b="0" dirty="0" smtClean="0"/>
              <a:t>ndicates trend in process.</a:t>
            </a:r>
            <a:r>
              <a:rPr lang="en-US" sz="2400" b="0" baseline="0" dirty="0" smtClean="0"/>
              <a:t>  N</a:t>
            </a:r>
            <a:r>
              <a:rPr lang="en-US" sz="2400" b="0" dirty="0" smtClean="0"/>
              <a:t>oting this symptom early, you can often fix problem BEFORE process goes out of specification.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8320" y="2438400"/>
            <a:ext cx="5638800" cy="4091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D: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consecutive points alternating up and down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Often referred to as “Two Somethings” symptom.  Might be data from two shifts, day and night or other rhythmic process change.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599" y="2667000"/>
            <a:ext cx="7755643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74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E: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out of 3 Points in SAME Zone A or beyond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/>
              <a:t>Often an immediate, somewhat severe change to inputs of process.</a:t>
            </a:r>
            <a:r>
              <a:rPr lang="en-US" sz="2400" b="0" baseline="0" dirty="0" smtClean="0"/>
              <a:t>  C</a:t>
            </a:r>
            <a:r>
              <a:rPr lang="en-US" sz="2400" b="0" dirty="0" smtClean="0"/>
              <a:t>annot always been seen with naked eye, so best to use software.</a:t>
            </a:r>
            <a:r>
              <a:rPr lang="en-US" sz="2400" b="0" baseline="0" dirty="0" smtClean="0"/>
              <a:t>  </a:t>
            </a:r>
            <a:endParaRPr lang="en-US" sz="2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2467"/>
            <a:ext cx="7462955" cy="3664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1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F: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out of 5 points in SAME Zone B or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0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0" dirty="0" smtClean="0"/>
              <a:t>Often somewhat immediate, somewhat severe change to inputs </a:t>
            </a:r>
            <a:r>
              <a:rPr lang="en-US" sz="2400" dirty="0" smtClean="0"/>
              <a:t>of the </a:t>
            </a:r>
            <a:r>
              <a:rPr lang="en-US" sz="2400" b="0" dirty="0" smtClean="0"/>
              <a:t>process.</a:t>
            </a:r>
            <a:r>
              <a:rPr lang="en-US" sz="2400" b="0" baseline="0" dirty="0" smtClean="0"/>
              <a:t> </a:t>
            </a:r>
            <a:r>
              <a:rPr lang="en-US" sz="2400" b="0" dirty="0" smtClean="0"/>
              <a:t>Not always seen well with naked eye, so best to use software.</a:t>
            </a:r>
            <a:r>
              <a:rPr lang="en-US" sz="2400" b="0" baseline="0" dirty="0" smtClean="0"/>
              <a:t> </a:t>
            </a:r>
            <a:r>
              <a:rPr lang="en-US" sz="2400" b="0" dirty="0" smtClean="0"/>
              <a:t>Often, if not addressed, Zone B symptoms will turn into Zone A symptoms, then into outliers as process continues to degrade.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047999"/>
            <a:ext cx="7010400" cy="3442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5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41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Control Signal G: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Consecutive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oints in Either Zone 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41" y="1143001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Often T</a:t>
            </a:r>
            <a:r>
              <a:rPr lang="en-US" sz="2000" b="0" dirty="0" smtClean="0"/>
              <a:t>wo Possible </a:t>
            </a:r>
            <a:r>
              <a:rPr lang="en-US" sz="2000" dirty="0" smtClean="0"/>
              <a:t>Causes</a:t>
            </a:r>
            <a:r>
              <a:rPr lang="en-US" sz="2000" b="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</a:t>
            </a:r>
            <a:r>
              <a:rPr lang="en-US" sz="2000" dirty="0" smtClean="0"/>
              <a:t>rocess improved.  If so, control chart limits should be split with new control chart starting at first point of “new” process.</a:t>
            </a:r>
            <a:r>
              <a:rPr lang="en-US" sz="2000" baseline="0" dirty="0" smtClean="0"/>
              <a:t> 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Manipulated data.  People have difficult time creating random data, and when attempting, sometimes this symptom occurs.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41" y="3048000"/>
            <a:ext cx="5486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More on Control Chart Pattern Tests BUSI 104</vt:lpstr>
      <vt:lpstr>Out of Control Signal A:  1 point more than 3 SD from CL</vt:lpstr>
      <vt:lpstr>Out of Control Signal B:  9 Consecutive points on Same Side of Centerline</vt:lpstr>
      <vt:lpstr>Out of Control Signal C:  6 points in a Row Steadily Increasing or Decreasing</vt:lpstr>
      <vt:lpstr>Out of Control Signal D:  14 consecutive points alternating up and down</vt:lpstr>
      <vt:lpstr>Out of Control Signal E:  2 out of 3 Points in SAME Zone A or beyond</vt:lpstr>
      <vt:lpstr>Out of Control Signal F:  4 out of 5 points in SAME Zone B or Beyond</vt:lpstr>
      <vt:lpstr>Out of Control Signal G:  15 Consecutive Points in Either Zone C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2016-02-09T20:00:48Z</dcterms:created>
  <dcterms:modified xsi:type="dcterms:W3CDTF">2016-02-23T06:19:33Z</dcterms:modified>
</cp:coreProperties>
</file>