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309" r:id="rId3"/>
    <p:sldId id="272" r:id="rId4"/>
    <p:sldId id="273" r:id="rId5"/>
    <p:sldId id="275" r:id="rId6"/>
    <p:sldId id="312" r:id="rId7"/>
    <p:sldId id="31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6" d="100"/>
          <a:sy n="56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3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an empty coke bottles were never thrown away ?</a:t>
            </a:r>
          </a:p>
          <a:p>
            <a:r>
              <a:rPr lang="en-US" dirty="0" smtClean="0"/>
              <a:t>http://www.adweek.com/adfreak/coca-cola-invents-16-crazy-caps-turn-empty-bottles-useful-objects-158136 </a:t>
            </a:r>
          </a:p>
          <a:p>
            <a:r>
              <a:rPr lang="en-US" dirty="0" smtClean="0"/>
              <a:t>https://www.youtube.com/watch?v=A_PuZxMBGLQ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6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1, Day 2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4876800" cy="42671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Margaret Roberts Email on Internship Programs!!!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Resume Workshop Jan 21, 26 &amp; 28 at 12.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Mock Interview Week Feb 1-5!!!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/>
            <a:r>
              <a:rPr lang="en-US" dirty="0">
                <a:latin typeface="Arial" pitchFamily="34" charset="0"/>
                <a:cs typeface="Arial" pitchFamily="34" charset="0"/>
              </a:rPr>
              <a:t>January 29, 1-2pm. Place TBA. Professor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Efraín</a:t>
            </a:r>
            <a:r>
              <a:rPr lang="en-US" dirty="0">
                <a:latin typeface="Arial" pitchFamily="34" charset="0"/>
                <a:cs typeface="Arial" pitchFamily="34" charset="0"/>
              </a:rPr>
              <a:t> Kristal, UCLA will talk about "Jorge Luis Borges on War".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(Kristal is one of the most important scholars on Borges, perhaps the most important Latin American Writer of the 20th Century).</a:t>
            </a:r>
          </a:p>
          <a:p>
            <a:pPr marL="0" indent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/>
            <a:r>
              <a:rPr lang="en-US" dirty="0" smtClean="0">
                <a:latin typeface="Arial" pitchFamily="34" charset="0"/>
                <a:cs typeface="Arial" pitchFamily="34" charset="0"/>
              </a:rPr>
              <a:t>Across the Border Performance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9535"/>
            <a:ext cx="4292601" cy="637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7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78308"/>
            <a:ext cx="8991600" cy="2588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Chapter 1: Overview of Marketing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78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This is not marketing</a:t>
            </a:r>
            <a:endParaRPr lang="en-US" dirty="0"/>
          </a:p>
        </p:txBody>
      </p:sp>
      <p:pic>
        <p:nvPicPr>
          <p:cNvPr id="12291" name="Picture 2" descr="The Official Dilbert Website featuring Scott Adams Dilbert strips, animations and mo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941513"/>
            <a:ext cx="8534400" cy="265430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70B19-8C78-4D66-A015-6B54EF45072A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30" y="228600"/>
            <a:ext cx="7520940" cy="54864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American Marketing </a:t>
            </a:r>
            <a:r>
              <a:rPr lang="en-US" dirty="0"/>
              <a:t>A</a:t>
            </a:r>
            <a:r>
              <a:rPr lang="en-US" dirty="0" smtClean="0"/>
              <a:t>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412" y="914400"/>
            <a:ext cx="7521575" cy="2133600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0" dirty="0" smtClean="0"/>
              <a:t>“the activity, set of institutions, and processes for creating, communicating, delivering, and exchanging offerings that have value for customers, clients, partners, and society at large. 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B30B8-95D8-417A-A668-0002B79CD392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21717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r="10479"/>
          <a:stretch/>
        </p:blipFill>
        <p:spPr bwMode="auto">
          <a:xfrm>
            <a:off x="2362200" y="5181600"/>
            <a:ext cx="210777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81600"/>
            <a:ext cx="1828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45" y="5219700"/>
            <a:ext cx="243665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media.gizmodo.co.uk/wp-content/uploads/2012/10/MICC1501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0"/>
          <a:stretch/>
        </p:blipFill>
        <p:spPr bwMode="auto">
          <a:xfrm>
            <a:off x="3996267" y="3369928"/>
            <a:ext cx="1032934" cy="166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9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00025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</a:t>
            </a:r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71600"/>
            <a:ext cx="8229600" cy="2895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Marketing is the foundation of everything!</a:t>
            </a:r>
          </a:p>
          <a:p>
            <a:pPr>
              <a:buFont typeface="Arial" pitchFamily="34" charset="0"/>
              <a:buChar char="•"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Marketing Management… It’s all about the Customer!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What value are you providing?</a:t>
            </a:r>
          </a:p>
          <a:p>
            <a:pPr>
              <a:buFont typeface="Arial" pitchFamily="34" charset="0"/>
              <a:buChar char="•"/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Network, Network, Network</a:t>
            </a:r>
          </a:p>
          <a:p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411480" lvl="1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F997B-7B9D-4C99-AE64-46BFBF986EB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066800" y="4800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48419" y="1371600"/>
            <a:ext cx="7520940" cy="35798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Chapter 2: Marketing Strategies and the Marketing Plan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Chapter 10: Marketing Research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Syllabus Agreement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Submit Groups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2514</TotalTime>
  <Words>206</Words>
  <Application>Microsoft Office PowerPoint</Application>
  <PresentationFormat>On-screen Show (4:3)</PresentationFormat>
  <Paragraphs>38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Welcome to  Marketing Management</vt:lpstr>
      <vt:lpstr>PowerPoint Presentation</vt:lpstr>
      <vt:lpstr>Chapter 1: Overview of Marketing</vt:lpstr>
      <vt:lpstr>This is not marketing</vt:lpstr>
      <vt:lpstr>American Marketing Association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67</cp:revision>
  <dcterms:created xsi:type="dcterms:W3CDTF">2015-08-23T22:48:46Z</dcterms:created>
  <dcterms:modified xsi:type="dcterms:W3CDTF">2016-01-22T20:25:29Z</dcterms:modified>
</cp:coreProperties>
</file>