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509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22" r:id="rId11"/>
    <p:sldId id="5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C617B-CA8D-49BC-8B4F-4FA66C4CC83A}" type="doc">
      <dgm:prSet loTypeId="urn:microsoft.com/office/officeart/2005/8/layout/hProcess9" loCatId="process" qsTypeId="urn:microsoft.com/office/officeart/2005/8/quickstyle/simple3" qsCatId="simple" csTypeId="urn:microsoft.com/office/officeart/2005/8/colors/colorful1#16" csCatId="colorful" phldr="1"/>
      <dgm:spPr/>
      <dgm:t>
        <a:bodyPr/>
        <a:lstStyle/>
        <a:p>
          <a:endParaRPr lang="en-US"/>
        </a:p>
      </dgm:t>
    </dgm:pt>
    <dgm:pt modelId="{1DBBB54D-3E5B-4786-84FA-72AAA96D0DB0}">
      <dgm:prSet/>
      <dgm:spPr/>
      <dgm:t>
        <a:bodyPr/>
        <a:lstStyle/>
        <a:p>
          <a:pPr rtl="0"/>
          <a:r>
            <a:rPr lang="en-US" b="0" dirty="0" smtClean="0"/>
            <a:t>Greed and short term profit seeking  </a:t>
          </a:r>
          <a:endParaRPr lang="en-US" b="0" dirty="0"/>
        </a:p>
      </dgm:t>
    </dgm:pt>
    <dgm:pt modelId="{92A411C7-7041-4A24-963D-BA6CD42060E8}" type="parTrans" cxnId="{292883EB-7035-4325-84E6-A13FBC52AF7B}">
      <dgm:prSet/>
      <dgm:spPr/>
      <dgm:t>
        <a:bodyPr/>
        <a:lstStyle/>
        <a:p>
          <a:endParaRPr lang="en-US" b="0"/>
        </a:p>
      </dgm:t>
    </dgm:pt>
    <dgm:pt modelId="{464E188B-7904-4FCB-9602-212236FAF23C}" type="sibTrans" cxnId="{292883EB-7035-4325-84E6-A13FBC52AF7B}">
      <dgm:prSet/>
      <dgm:spPr/>
      <dgm:t>
        <a:bodyPr/>
        <a:lstStyle/>
        <a:p>
          <a:endParaRPr lang="en-US" b="0"/>
        </a:p>
      </dgm:t>
    </dgm:pt>
    <dgm:pt modelId="{08F8FC0F-FB18-4FA9-9320-B0AB57DFBCC2}">
      <dgm:prSet/>
      <dgm:spPr/>
      <dgm:t>
        <a:bodyPr/>
        <a:lstStyle/>
        <a:p>
          <a:pPr rtl="0"/>
          <a:r>
            <a:rPr lang="en-US" b="0" dirty="0" smtClean="0"/>
            <a:t>Serious long term consequences</a:t>
          </a:r>
          <a:endParaRPr lang="en-US" b="0" dirty="0"/>
        </a:p>
      </dgm:t>
    </dgm:pt>
    <dgm:pt modelId="{5DEE2A30-11F0-4F60-85E8-5D9CF6B5B884}" type="parTrans" cxnId="{28009C05-934A-4983-A888-5ACA293580B7}">
      <dgm:prSet/>
      <dgm:spPr/>
      <dgm:t>
        <a:bodyPr/>
        <a:lstStyle/>
        <a:p>
          <a:endParaRPr lang="en-US" b="0"/>
        </a:p>
      </dgm:t>
    </dgm:pt>
    <dgm:pt modelId="{A06B4718-6DFF-4AEA-959B-4C2A3B0D6CD2}" type="sibTrans" cxnId="{28009C05-934A-4983-A888-5ACA293580B7}">
      <dgm:prSet/>
      <dgm:spPr/>
      <dgm:t>
        <a:bodyPr/>
        <a:lstStyle/>
        <a:p>
          <a:endParaRPr lang="en-US" b="0"/>
        </a:p>
      </dgm:t>
    </dgm:pt>
    <dgm:pt modelId="{1C869DD1-E1D7-4045-A0CA-207797EA622C}" type="pres">
      <dgm:prSet presAssocID="{A8DC617B-CA8D-49BC-8B4F-4FA66C4CC8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A8970-7D40-45E3-87EA-2973770F5F7D}" type="pres">
      <dgm:prSet presAssocID="{A8DC617B-CA8D-49BC-8B4F-4FA66C4CC83A}" presName="arrow" presStyleLbl="bgShp" presStyleIdx="0" presStyleCnt="1"/>
      <dgm:spPr/>
      <dgm:t>
        <a:bodyPr/>
        <a:lstStyle/>
        <a:p>
          <a:endParaRPr lang="en-US"/>
        </a:p>
      </dgm:t>
    </dgm:pt>
    <dgm:pt modelId="{6169DA8D-B54A-427C-83D9-F48F65CF41B4}" type="pres">
      <dgm:prSet presAssocID="{A8DC617B-CA8D-49BC-8B4F-4FA66C4CC83A}" presName="linearProcess" presStyleCnt="0"/>
      <dgm:spPr/>
      <dgm:t>
        <a:bodyPr/>
        <a:lstStyle/>
        <a:p>
          <a:endParaRPr lang="en-US"/>
        </a:p>
      </dgm:t>
    </dgm:pt>
    <dgm:pt modelId="{BEF076E8-778D-4412-8E06-03C35CB9CA92}" type="pres">
      <dgm:prSet presAssocID="{1DBBB54D-3E5B-4786-84FA-72AAA96D0DB0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644A5-1184-41AE-B224-F629DD10A21E}" type="pres">
      <dgm:prSet presAssocID="{464E188B-7904-4FCB-9602-212236FAF23C}" presName="sibTrans" presStyleCnt="0"/>
      <dgm:spPr/>
      <dgm:t>
        <a:bodyPr/>
        <a:lstStyle/>
        <a:p>
          <a:endParaRPr lang="en-US"/>
        </a:p>
      </dgm:t>
    </dgm:pt>
    <dgm:pt modelId="{DD4B0029-E788-4DA3-91C5-878F6D722FB7}" type="pres">
      <dgm:prSet presAssocID="{08F8FC0F-FB18-4FA9-9320-B0AB57DFBCC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17437-D530-4B8C-A081-BEB18D847818}" type="presOf" srcId="{1DBBB54D-3E5B-4786-84FA-72AAA96D0DB0}" destId="{BEF076E8-778D-4412-8E06-03C35CB9CA92}" srcOrd="0" destOrd="0" presId="urn:microsoft.com/office/officeart/2005/8/layout/hProcess9"/>
    <dgm:cxn modelId="{28009C05-934A-4983-A888-5ACA293580B7}" srcId="{A8DC617B-CA8D-49BC-8B4F-4FA66C4CC83A}" destId="{08F8FC0F-FB18-4FA9-9320-B0AB57DFBCC2}" srcOrd="1" destOrd="0" parTransId="{5DEE2A30-11F0-4F60-85E8-5D9CF6B5B884}" sibTransId="{A06B4718-6DFF-4AEA-959B-4C2A3B0D6CD2}"/>
    <dgm:cxn modelId="{292883EB-7035-4325-84E6-A13FBC52AF7B}" srcId="{A8DC617B-CA8D-49BC-8B4F-4FA66C4CC83A}" destId="{1DBBB54D-3E5B-4786-84FA-72AAA96D0DB0}" srcOrd="0" destOrd="0" parTransId="{92A411C7-7041-4A24-963D-BA6CD42060E8}" sibTransId="{464E188B-7904-4FCB-9602-212236FAF23C}"/>
    <dgm:cxn modelId="{7F1903C9-807A-4E03-B6A1-68B5CE63D6AC}" type="presOf" srcId="{08F8FC0F-FB18-4FA9-9320-B0AB57DFBCC2}" destId="{DD4B0029-E788-4DA3-91C5-878F6D722FB7}" srcOrd="0" destOrd="0" presId="urn:microsoft.com/office/officeart/2005/8/layout/hProcess9"/>
    <dgm:cxn modelId="{6A9B4482-D14A-4533-8C69-1BEB932A22E0}" type="presOf" srcId="{A8DC617B-CA8D-49BC-8B4F-4FA66C4CC83A}" destId="{1C869DD1-E1D7-4045-A0CA-207797EA622C}" srcOrd="0" destOrd="0" presId="urn:microsoft.com/office/officeart/2005/8/layout/hProcess9"/>
    <dgm:cxn modelId="{735973CE-0BB2-4400-9C3D-B0B535940851}" type="presParOf" srcId="{1C869DD1-E1D7-4045-A0CA-207797EA622C}" destId="{AEEA8970-7D40-45E3-87EA-2973770F5F7D}" srcOrd="0" destOrd="0" presId="urn:microsoft.com/office/officeart/2005/8/layout/hProcess9"/>
    <dgm:cxn modelId="{2938CBEF-5C8D-45F2-ABB8-C6C11CAD4B86}" type="presParOf" srcId="{1C869DD1-E1D7-4045-A0CA-207797EA622C}" destId="{6169DA8D-B54A-427C-83D9-F48F65CF41B4}" srcOrd="1" destOrd="0" presId="urn:microsoft.com/office/officeart/2005/8/layout/hProcess9"/>
    <dgm:cxn modelId="{CAC80F88-0DBA-4420-8AD6-646074515D93}" type="presParOf" srcId="{6169DA8D-B54A-427C-83D9-F48F65CF41B4}" destId="{BEF076E8-778D-4412-8E06-03C35CB9CA92}" srcOrd="0" destOrd="0" presId="urn:microsoft.com/office/officeart/2005/8/layout/hProcess9"/>
    <dgm:cxn modelId="{0418D4FD-898B-42C1-A005-B0CD1C01FC23}" type="presParOf" srcId="{6169DA8D-B54A-427C-83D9-F48F65CF41B4}" destId="{086644A5-1184-41AE-B224-F629DD10A21E}" srcOrd="1" destOrd="0" presId="urn:microsoft.com/office/officeart/2005/8/layout/hProcess9"/>
    <dgm:cxn modelId="{AC726523-A8BD-4913-BA23-10AA467FCA73}" type="presParOf" srcId="{6169DA8D-B54A-427C-83D9-F48F65CF41B4}" destId="{DD4B0029-E788-4DA3-91C5-878F6D722FB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5E9AE-7B74-4855-A7A4-50A8C819D49D}" type="doc">
      <dgm:prSet loTypeId="urn:microsoft.com/office/officeart/2005/8/layout/hProcess9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468C37-AA6C-4CEE-8183-888F30F49E4A}">
      <dgm:prSet/>
      <dgm:spPr/>
      <dgm:t>
        <a:bodyPr/>
        <a:lstStyle/>
        <a:p>
          <a:pPr rtl="0"/>
          <a:r>
            <a:rPr lang="en-US" b="0" dirty="0" smtClean="0"/>
            <a:t>Creating value over the long run </a:t>
          </a:r>
          <a:endParaRPr lang="en-US" b="0" dirty="0"/>
        </a:p>
      </dgm:t>
    </dgm:pt>
    <dgm:pt modelId="{EFD2DC54-68B1-4301-A891-89AF82DC91B0}" type="parTrans" cxnId="{F3A89C6E-2310-4A9E-99E3-B0C6257ED122}">
      <dgm:prSet/>
      <dgm:spPr/>
      <dgm:t>
        <a:bodyPr/>
        <a:lstStyle/>
        <a:p>
          <a:endParaRPr lang="en-US" b="0"/>
        </a:p>
      </dgm:t>
    </dgm:pt>
    <dgm:pt modelId="{894D3F96-AB38-4401-858E-519DFFF0E113}" type="sibTrans" cxnId="{F3A89C6E-2310-4A9E-99E3-B0C6257ED122}">
      <dgm:prSet/>
      <dgm:spPr/>
      <dgm:t>
        <a:bodyPr/>
        <a:lstStyle/>
        <a:p>
          <a:endParaRPr lang="en-US" b="0"/>
        </a:p>
      </dgm:t>
    </dgm:pt>
    <dgm:pt modelId="{43971A87-F43F-474B-81A1-EBBF6E6EE957}">
      <dgm:prSet/>
      <dgm:spPr/>
      <dgm:t>
        <a:bodyPr/>
        <a:lstStyle/>
        <a:p>
          <a:pPr rtl="0"/>
          <a:r>
            <a:rPr lang="en-US" b="0" dirty="0" smtClean="0"/>
            <a:t>Long term success</a:t>
          </a:r>
          <a:endParaRPr lang="en-US" b="0" dirty="0"/>
        </a:p>
      </dgm:t>
    </dgm:pt>
    <dgm:pt modelId="{1490F553-F466-4BF8-861F-932D3E5A25F9}" type="parTrans" cxnId="{B01CA790-3381-4B99-AC6A-F4F63CC719C9}">
      <dgm:prSet/>
      <dgm:spPr/>
      <dgm:t>
        <a:bodyPr/>
        <a:lstStyle/>
        <a:p>
          <a:endParaRPr lang="en-US" b="0"/>
        </a:p>
      </dgm:t>
    </dgm:pt>
    <dgm:pt modelId="{FDFB3610-33B2-4471-B3B1-BE5DCA6BD0D9}" type="sibTrans" cxnId="{B01CA790-3381-4B99-AC6A-F4F63CC719C9}">
      <dgm:prSet/>
      <dgm:spPr/>
      <dgm:t>
        <a:bodyPr/>
        <a:lstStyle/>
        <a:p>
          <a:endParaRPr lang="en-US" b="0"/>
        </a:p>
      </dgm:t>
    </dgm:pt>
    <dgm:pt modelId="{A9A78116-3F3C-48DA-B003-2338CECD13A1}" type="pres">
      <dgm:prSet presAssocID="{DDE5E9AE-7B74-4855-A7A4-50A8C819D49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70CE1-7D5C-4660-B47B-9A3B650F1D0B}" type="pres">
      <dgm:prSet presAssocID="{DDE5E9AE-7B74-4855-A7A4-50A8C819D49D}" presName="arrow" presStyleLbl="bgShp" presStyleIdx="0" presStyleCnt="1"/>
      <dgm:spPr/>
      <dgm:t>
        <a:bodyPr/>
        <a:lstStyle/>
        <a:p>
          <a:endParaRPr lang="en-US"/>
        </a:p>
      </dgm:t>
    </dgm:pt>
    <dgm:pt modelId="{D97AD3D0-FD26-4FA3-B396-6534459835B2}" type="pres">
      <dgm:prSet presAssocID="{DDE5E9AE-7B74-4855-A7A4-50A8C819D49D}" presName="linearProcess" presStyleCnt="0"/>
      <dgm:spPr/>
      <dgm:t>
        <a:bodyPr/>
        <a:lstStyle/>
        <a:p>
          <a:endParaRPr lang="en-US"/>
        </a:p>
      </dgm:t>
    </dgm:pt>
    <dgm:pt modelId="{257AB257-C8D7-4D41-AA89-4779E2C477AB}" type="pres">
      <dgm:prSet presAssocID="{14468C37-AA6C-4CEE-8183-888F30F49E4A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FBCC0-B60F-493D-9365-71C88DB4F2CF}" type="pres">
      <dgm:prSet presAssocID="{894D3F96-AB38-4401-858E-519DFFF0E113}" presName="sibTrans" presStyleCnt="0"/>
      <dgm:spPr/>
      <dgm:t>
        <a:bodyPr/>
        <a:lstStyle/>
        <a:p>
          <a:endParaRPr lang="en-US"/>
        </a:p>
      </dgm:t>
    </dgm:pt>
    <dgm:pt modelId="{84ED1533-3F41-487C-8771-8A2F4DB7CB65}" type="pres">
      <dgm:prSet presAssocID="{43971A87-F43F-474B-81A1-EBBF6E6EE95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42BEAA-588C-47EA-A8EA-7FDFAF4ACCAD}" type="presOf" srcId="{43971A87-F43F-474B-81A1-EBBF6E6EE957}" destId="{84ED1533-3F41-487C-8771-8A2F4DB7CB65}" srcOrd="0" destOrd="0" presId="urn:microsoft.com/office/officeart/2005/8/layout/hProcess9"/>
    <dgm:cxn modelId="{B01CA790-3381-4B99-AC6A-F4F63CC719C9}" srcId="{DDE5E9AE-7B74-4855-A7A4-50A8C819D49D}" destId="{43971A87-F43F-474B-81A1-EBBF6E6EE957}" srcOrd="1" destOrd="0" parTransId="{1490F553-F466-4BF8-861F-932D3E5A25F9}" sibTransId="{FDFB3610-33B2-4471-B3B1-BE5DCA6BD0D9}"/>
    <dgm:cxn modelId="{4C552641-2325-4AE8-A0C4-6D9415E14846}" type="presOf" srcId="{14468C37-AA6C-4CEE-8183-888F30F49E4A}" destId="{257AB257-C8D7-4D41-AA89-4779E2C477AB}" srcOrd="0" destOrd="0" presId="urn:microsoft.com/office/officeart/2005/8/layout/hProcess9"/>
    <dgm:cxn modelId="{F3A89C6E-2310-4A9E-99E3-B0C6257ED122}" srcId="{DDE5E9AE-7B74-4855-A7A4-50A8C819D49D}" destId="{14468C37-AA6C-4CEE-8183-888F30F49E4A}" srcOrd="0" destOrd="0" parTransId="{EFD2DC54-68B1-4301-A891-89AF82DC91B0}" sibTransId="{894D3F96-AB38-4401-858E-519DFFF0E113}"/>
    <dgm:cxn modelId="{B9E88793-CE7F-4E91-A62F-1A71A3AB6321}" type="presOf" srcId="{DDE5E9AE-7B74-4855-A7A4-50A8C819D49D}" destId="{A9A78116-3F3C-48DA-B003-2338CECD13A1}" srcOrd="0" destOrd="0" presId="urn:microsoft.com/office/officeart/2005/8/layout/hProcess9"/>
    <dgm:cxn modelId="{FB22C30F-36DB-4178-8B2A-9802E9962332}" type="presParOf" srcId="{A9A78116-3F3C-48DA-B003-2338CECD13A1}" destId="{17270CE1-7D5C-4660-B47B-9A3B650F1D0B}" srcOrd="0" destOrd="0" presId="urn:microsoft.com/office/officeart/2005/8/layout/hProcess9"/>
    <dgm:cxn modelId="{79FFEDE7-E599-4EDB-916C-59653ECA885C}" type="presParOf" srcId="{A9A78116-3F3C-48DA-B003-2338CECD13A1}" destId="{D97AD3D0-FD26-4FA3-B396-6534459835B2}" srcOrd="1" destOrd="0" presId="urn:microsoft.com/office/officeart/2005/8/layout/hProcess9"/>
    <dgm:cxn modelId="{BAED3E0F-A58F-45AB-9B7B-F5E4DC83B5B8}" type="presParOf" srcId="{D97AD3D0-FD26-4FA3-B396-6534459835B2}" destId="{257AB257-C8D7-4D41-AA89-4779E2C477AB}" srcOrd="0" destOrd="0" presId="urn:microsoft.com/office/officeart/2005/8/layout/hProcess9"/>
    <dgm:cxn modelId="{7DA6CB69-D780-4C89-8522-A42B8F9AD7F6}" type="presParOf" srcId="{D97AD3D0-FD26-4FA3-B396-6534459835B2}" destId="{E26FBCC0-B60F-493D-9365-71C88DB4F2CF}" srcOrd="1" destOrd="0" presId="urn:microsoft.com/office/officeart/2005/8/layout/hProcess9"/>
    <dgm:cxn modelId="{C8F54DE7-4E7D-48B5-B776-1B110E2E70D2}" type="presParOf" srcId="{D97AD3D0-FD26-4FA3-B396-6534459835B2}" destId="{84ED1533-3F41-487C-8771-8A2F4DB7CB65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608AE-E0F0-4DEB-8238-C2802B73FCE7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C6AE2-D1FC-45D4-9380-AF779C669465}">
      <dgm:prSet custT="1"/>
      <dgm:spPr/>
      <dgm:t>
        <a:bodyPr/>
        <a:lstStyle/>
        <a:p>
          <a:pPr rtl="0"/>
          <a:r>
            <a:rPr lang="en-US" sz="2400" dirty="0" smtClean="0"/>
            <a:t>Values</a:t>
          </a:r>
          <a:endParaRPr lang="en-US" sz="2400" dirty="0"/>
        </a:p>
      </dgm:t>
    </dgm:pt>
    <dgm:pt modelId="{922395E0-F6BA-4187-8E31-7C626C8394EA}" type="parTrans" cxnId="{E706A376-802A-4729-95AC-351A7A68E077}">
      <dgm:prSet/>
      <dgm:spPr/>
      <dgm:t>
        <a:bodyPr/>
        <a:lstStyle/>
        <a:p>
          <a:endParaRPr lang="en-US" sz="1600"/>
        </a:p>
      </dgm:t>
    </dgm:pt>
    <dgm:pt modelId="{434D31C7-86AC-4AF6-987D-A5DA6C3C7D8A}" type="sibTrans" cxnId="{E706A376-802A-4729-95AC-351A7A68E077}">
      <dgm:prSet/>
      <dgm:spPr/>
      <dgm:t>
        <a:bodyPr/>
        <a:lstStyle/>
        <a:p>
          <a:endParaRPr lang="en-US" sz="1600"/>
        </a:p>
      </dgm:t>
    </dgm:pt>
    <dgm:pt modelId="{0B5A694C-626F-45F7-B58F-9383453B80EC}">
      <dgm:prSet custT="1"/>
      <dgm:spPr/>
      <dgm:t>
        <a:bodyPr/>
        <a:lstStyle/>
        <a:p>
          <a:pPr rtl="0"/>
          <a:r>
            <a:rPr lang="en-US" sz="2000" dirty="0" smtClean="0"/>
            <a:t>Establish</a:t>
          </a:r>
          <a:endParaRPr lang="en-US" sz="2000" dirty="0"/>
        </a:p>
      </dgm:t>
    </dgm:pt>
    <dgm:pt modelId="{D4D74FAF-18B4-47E4-8111-EB19FF32009C}" type="parTrans" cxnId="{C5573CDA-2F30-4522-982D-DC06EAB260B8}">
      <dgm:prSet/>
      <dgm:spPr/>
      <dgm:t>
        <a:bodyPr/>
        <a:lstStyle/>
        <a:p>
          <a:endParaRPr lang="en-US" sz="1600"/>
        </a:p>
      </dgm:t>
    </dgm:pt>
    <dgm:pt modelId="{4F494D33-F60D-4B99-A45D-041F42D2FD9C}" type="sibTrans" cxnId="{C5573CDA-2F30-4522-982D-DC06EAB260B8}">
      <dgm:prSet/>
      <dgm:spPr/>
      <dgm:t>
        <a:bodyPr/>
        <a:lstStyle/>
        <a:p>
          <a:endParaRPr lang="en-US" sz="1600"/>
        </a:p>
      </dgm:t>
    </dgm:pt>
    <dgm:pt modelId="{3C2FC5A7-3117-417D-AE14-4CE9CFA12490}">
      <dgm:prSet custT="1"/>
      <dgm:spPr/>
      <dgm:t>
        <a:bodyPr/>
        <a:lstStyle/>
        <a:p>
          <a:pPr rtl="0"/>
          <a:r>
            <a:rPr lang="en-US" sz="2000" dirty="0" smtClean="0"/>
            <a:t>Share</a:t>
          </a:r>
          <a:endParaRPr lang="en-US" sz="2000" dirty="0"/>
        </a:p>
      </dgm:t>
    </dgm:pt>
    <dgm:pt modelId="{178CEFD1-D847-4820-B4CE-45E1ECA41E86}" type="parTrans" cxnId="{7159D673-35F7-49F6-AA6D-26D2D926C9DB}">
      <dgm:prSet/>
      <dgm:spPr/>
      <dgm:t>
        <a:bodyPr/>
        <a:lstStyle/>
        <a:p>
          <a:endParaRPr lang="en-US" sz="1600"/>
        </a:p>
      </dgm:t>
    </dgm:pt>
    <dgm:pt modelId="{D95AEC9C-9316-4568-A5A8-D7D416F6A820}" type="sibTrans" cxnId="{7159D673-35F7-49F6-AA6D-26D2D926C9DB}">
      <dgm:prSet/>
      <dgm:spPr/>
      <dgm:t>
        <a:bodyPr/>
        <a:lstStyle/>
        <a:p>
          <a:endParaRPr lang="en-US" sz="1600"/>
        </a:p>
      </dgm:t>
    </dgm:pt>
    <dgm:pt modelId="{0FAEBBA8-072A-48DD-8DA6-1C57344449C8}">
      <dgm:prSet custT="1"/>
      <dgm:spPr/>
      <dgm:t>
        <a:bodyPr/>
        <a:lstStyle/>
        <a:p>
          <a:pPr rtl="0"/>
          <a:r>
            <a:rPr lang="en-US" sz="2000" dirty="0" smtClean="0"/>
            <a:t>Understand</a:t>
          </a:r>
          <a:endParaRPr lang="en-US" sz="2000" dirty="0"/>
        </a:p>
      </dgm:t>
    </dgm:pt>
    <dgm:pt modelId="{EB6E7884-12CC-4293-86AE-10DE0E98C674}" type="parTrans" cxnId="{6C60E87A-AD6F-45EA-8F3E-BCC161EB3867}">
      <dgm:prSet/>
      <dgm:spPr/>
      <dgm:t>
        <a:bodyPr/>
        <a:lstStyle/>
        <a:p>
          <a:endParaRPr lang="en-US" sz="1600"/>
        </a:p>
      </dgm:t>
    </dgm:pt>
    <dgm:pt modelId="{0710807C-B676-49C6-9A42-41242F16F821}" type="sibTrans" cxnId="{6C60E87A-AD6F-45EA-8F3E-BCC161EB3867}">
      <dgm:prSet/>
      <dgm:spPr/>
      <dgm:t>
        <a:bodyPr/>
        <a:lstStyle/>
        <a:p>
          <a:endParaRPr lang="en-US" sz="1600"/>
        </a:p>
      </dgm:t>
    </dgm:pt>
    <dgm:pt modelId="{E56CD2FD-8AF7-445F-868E-55A3FC317C18}">
      <dgm:prSet custT="1"/>
      <dgm:spPr/>
      <dgm:t>
        <a:bodyPr/>
        <a:lstStyle/>
        <a:p>
          <a:pPr rtl="0"/>
          <a:r>
            <a:rPr lang="en-US" sz="2400" dirty="0" smtClean="0"/>
            <a:t>Rules</a:t>
          </a:r>
          <a:endParaRPr lang="en-US" sz="2400" dirty="0"/>
        </a:p>
      </dgm:t>
    </dgm:pt>
    <dgm:pt modelId="{3D6FF526-0960-4971-8D24-B71E1348DFBC}" type="parTrans" cxnId="{383DC983-014E-42EB-8BAD-439C62E18B79}">
      <dgm:prSet/>
      <dgm:spPr/>
      <dgm:t>
        <a:bodyPr/>
        <a:lstStyle/>
        <a:p>
          <a:endParaRPr lang="en-US" sz="1600"/>
        </a:p>
      </dgm:t>
    </dgm:pt>
    <dgm:pt modelId="{60E030A0-CDC7-499C-9CAD-E0DF09C9A99B}" type="sibTrans" cxnId="{383DC983-014E-42EB-8BAD-439C62E18B79}">
      <dgm:prSet/>
      <dgm:spPr/>
      <dgm:t>
        <a:bodyPr/>
        <a:lstStyle/>
        <a:p>
          <a:endParaRPr lang="en-US" sz="1600"/>
        </a:p>
      </dgm:t>
    </dgm:pt>
    <dgm:pt modelId="{9DB7890D-8F76-44F1-9759-E56873959E8C}">
      <dgm:prSet custT="1"/>
      <dgm:spPr/>
      <dgm:t>
        <a:bodyPr/>
        <a:lstStyle/>
        <a:p>
          <a:pPr rtl="0"/>
          <a:r>
            <a:rPr lang="en-US" sz="2000" dirty="0" smtClean="0"/>
            <a:t>Management commitment</a:t>
          </a:r>
          <a:endParaRPr lang="en-US" sz="2000" dirty="0"/>
        </a:p>
      </dgm:t>
    </dgm:pt>
    <dgm:pt modelId="{B1F5615B-E2EF-442D-9485-AD6256231832}" type="parTrans" cxnId="{318C3399-9B89-4EDE-A82B-DDC2AF949467}">
      <dgm:prSet/>
      <dgm:spPr/>
      <dgm:t>
        <a:bodyPr/>
        <a:lstStyle/>
        <a:p>
          <a:endParaRPr lang="en-US" sz="1600"/>
        </a:p>
      </dgm:t>
    </dgm:pt>
    <dgm:pt modelId="{9A7DA069-A91D-42D4-B981-9D7161481F3B}" type="sibTrans" cxnId="{318C3399-9B89-4EDE-A82B-DDC2AF949467}">
      <dgm:prSet/>
      <dgm:spPr/>
      <dgm:t>
        <a:bodyPr/>
        <a:lstStyle/>
        <a:p>
          <a:endParaRPr lang="en-US" sz="1600"/>
        </a:p>
      </dgm:t>
    </dgm:pt>
    <dgm:pt modelId="{FAB91687-497D-43E2-9238-8A4231E531B5}">
      <dgm:prSet custT="1"/>
      <dgm:spPr/>
      <dgm:t>
        <a:bodyPr/>
        <a:lstStyle/>
        <a:p>
          <a:pPr rtl="0"/>
          <a:r>
            <a:rPr lang="en-US" sz="2000" dirty="0" smtClean="0"/>
            <a:t>Employee dedication</a:t>
          </a:r>
          <a:endParaRPr lang="en-US" sz="2000" dirty="0"/>
        </a:p>
      </dgm:t>
    </dgm:pt>
    <dgm:pt modelId="{5FB64540-2611-47D7-BBBE-ADE86FFE0922}" type="parTrans" cxnId="{5B356A32-0F50-4DC8-94F5-2B2D920FDFA0}">
      <dgm:prSet/>
      <dgm:spPr/>
      <dgm:t>
        <a:bodyPr/>
        <a:lstStyle/>
        <a:p>
          <a:endParaRPr lang="en-US" sz="1600"/>
        </a:p>
      </dgm:t>
    </dgm:pt>
    <dgm:pt modelId="{2B13FA81-FFBE-4553-8574-1C6E8BD8CA09}" type="sibTrans" cxnId="{5B356A32-0F50-4DC8-94F5-2B2D920FDFA0}">
      <dgm:prSet/>
      <dgm:spPr/>
      <dgm:t>
        <a:bodyPr/>
        <a:lstStyle/>
        <a:p>
          <a:endParaRPr lang="en-US" sz="1600"/>
        </a:p>
      </dgm:t>
    </dgm:pt>
    <dgm:pt modelId="{855D0024-F999-4A4C-981B-E7F052F266D4}">
      <dgm:prSet custT="1"/>
      <dgm:spPr/>
      <dgm:t>
        <a:bodyPr/>
        <a:lstStyle/>
        <a:p>
          <a:pPr rtl="0"/>
          <a:r>
            <a:rPr lang="en-US" sz="2400" dirty="0" smtClean="0"/>
            <a:t>Controls</a:t>
          </a:r>
          <a:endParaRPr lang="en-US" sz="2400" dirty="0"/>
        </a:p>
      </dgm:t>
    </dgm:pt>
    <dgm:pt modelId="{3C7DD07C-991D-4A70-B3CC-619388F2CA0C}" type="parTrans" cxnId="{85BFC003-3FC7-414C-9FF1-331A2257C64E}">
      <dgm:prSet/>
      <dgm:spPr/>
      <dgm:t>
        <a:bodyPr/>
        <a:lstStyle/>
        <a:p>
          <a:endParaRPr lang="en-US" sz="1600"/>
        </a:p>
      </dgm:t>
    </dgm:pt>
    <dgm:pt modelId="{81294E74-07D7-4F04-B0E2-24EE2E5ACEE2}" type="sibTrans" cxnId="{85BFC003-3FC7-414C-9FF1-331A2257C64E}">
      <dgm:prSet/>
      <dgm:spPr/>
      <dgm:t>
        <a:bodyPr/>
        <a:lstStyle/>
        <a:p>
          <a:endParaRPr lang="en-US" sz="1600"/>
        </a:p>
      </dgm:t>
    </dgm:pt>
    <dgm:pt modelId="{71271031-66E6-4573-BF8D-ADA8F81460C6}">
      <dgm:prSet custT="1"/>
      <dgm:spPr/>
      <dgm:t>
        <a:bodyPr/>
        <a:lstStyle/>
        <a:p>
          <a:pPr rtl="0"/>
          <a:r>
            <a:rPr lang="en-US" sz="2000" dirty="0" smtClean="0"/>
            <a:t>Reward</a:t>
          </a:r>
          <a:endParaRPr lang="en-US" sz="2000" dirty="0"/>
        </a:p>
      </dgm:t>
    </dgm:pt>
    <dgm:pt modelId="{9D8C9789-E6E3-4185-8EE3-CEA326E1FA9E}" type="parTrans" cxnId="{DE179C2B-5AD0-4083-BD5F-C32317F459B1}">
      <dgm:prSet/>
      <dgm:spPr/>
      <dgm:t>
        <a:bodyPr/>
        <a:lstStyle/>
        <a:p>
          <a:endParaRPr lang="en-US" sz="1600"/>
        </a:p>
      </dgm:t>
    </dgm:pt>
    <dgm:pt modelId="{4E6ACC73-1129-45BC-BEB5-7EB534C79877}" type="sibTrans" cxnId="{DE179C2B-5AD0-4083-BD5F-C32317F459B1}">
      <dgm:prSet/>
      <dgm:spPr/>
      <dgm:t>
        <a:bodyPr/>
        <a:lstStyle/>
        <a:p>
          <a:endParaRPr lang="en-US" sz="1600"/>
        </a:p>
      </dgm:t>
    </dgm:pt>
    <dgm:pt modelId="{769ECE5A-8294-43B4-A8D9-61253B6BD42B}">
      <dgm:prSet custT="1"/>
      <dgm:spPr/>
      <dgm:t>
        <a:bodyPr/>
        <a:lstStyle/>
        <a:p>
          <a:pPr rtl="0"/>
          <a:r>
            <a:rPr lang="en-US" sz="2000" dirty="0" smtClean="0"/>
            <a:t>Punishment</a:t>
          </a:r>
          <a:endParaRPr lang="en-US" sz="2000" dirty="0"/>
        </a:p>
      </dgm:t>
    </dgm:pt>
    <dgm:pt modelId="{B118EE41-8D1F-48D7-93D7-14DE27AB28ED}" type="parTrans" cxnId="{A165F73F-29FE-4B19-ADFA-45AC442D3479}">
      <dgm:prSet/>
      <dgm:spPr/>
      <dgm:t>
        <a:bodyPr/>
        <a:lstStyle/>
        <a:p>
          <a:endParaRPr lang="en-US" sz="1600"/>
        </a:p>
      </dgm:t>
    </dgm:pt>
    <dgm:pt modelId="{D833E71E-AE94-46AA-B436-A336DFA06935}" type="sibTrans" cxnId="{A165F73F-29FE-4B19-ADFA-45AC442D3479}">
      <dgm:prSet/>
      <dgm:spPr/>
      <dgm:t>
        <a:bodyPr/>
        <a:lstStyle/>
        <a:p>
          <a:endParaRPr lang="en-US" sz="1600"/>
        </a:p>
      </dgm:t>
    </dgm:pt>
    <dgm:pt modelId="{DF376E6D-55B0-4211-A705-07A7FEE1A6BB}" type="pres">
      <dgm:prSet presAssocID="{A65608AE-E0F0-4DEB-8238-C2802B73FC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79DBA5-36F7-4C7D-816C-0655BA820D8D}" type="pres">
      <dgm:prSet presAssocID="{466C6AE2-D1FC-45D4-9380-AF779C669465}" presName="parentText" presStyleLbl="node1" presStyleIdx="0" presStyleCnt="3" custLinFactNeighborX="7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16060-C5D9-4F0F-9471-0D5774E18338}" type="pres">
      <dgm:prSet presAssocID="{466C6AE2-D1FC-45D4-9380-AF779C6694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CB5F-C0F2-4B84-B3E8-886108A42D80}" type="pres">
      <dgm:prSet presAssocID="{E56CD2FD-8AF7-445F-868E-55A3FC317C1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5BCAF-5CEA-43D7-8398-221534342D17}" type="pres">
      <dgm:prSet presAssocID="{E56CD2FD-8AF7-445F-868E-55A3FC317C1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E37B0-E811-465D-A193-5580AE7248BD}" type="pres">
      <dgm:prSet presAssocID="{855D0024-F999-4A4C-981B-E7F052F266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FBCBF-31A1-42E9-9662-3561C94FA64D}" type="pres">
      <dgm:prSet presAssocID="{855D0024-F999-4A4C-981B-E7F052F266D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849A6D-3B8D-45A6-866D-FABF10E7828D}" type="presOf" srcId="{FAB91687-497D-43E2-9238-8A4231E531B5}" destId="{74C5BCAF-5CEA-43D7-8398-221534342D17}" srcOrd="0" destOrd="1" presId="urn:microsoft.com/office/officeart/2005/8/layout/vList2"/>
    <dgm:cxn modelId="{318C3399-9B89-4EDE-A82B-DDC2AF949467}" srcId="{E56CD2FD-8AF7-445F-868E-55A3FC317C18}" destId="{9DB7890D-8F76-44F1-9759-E56873959E8C}" srcOrd="0" destOrd="0" parTransId="{B1F5615B-E2EF-442D-9485-AD6256231832}" sibTransId="{9A7DA069-A91D-42D4-B981-9D7161481F3B}"/>
    <dgm:cxn modelId="{AC57C35B-1AC1-4D1F-BED1-EB3B934C5E10}" type="presOf" srcId="{769ECE5A-8294-43B4-A8D9-61253B6BD42B}" destId="{DC1FBCBF-31A1-42E9-9662-3561C94FA64D}" srcOrd="0" destOrd="1" presId="urn:microsoft.com/office/officeart/2005/8/layout/vList2"/>
    <dgm:cxn modelId="{85BFC003-3FC7-414C-9FF1-331A2257C64E}" srcId="{A65608AE-E0F0-4DEB-8238-C2802B73FCE7}" destId="{855D0024-F999-4A4C-981B-E7F052F266D4}" srcOrd="2" destOrd="0" parTransId="{3C7DD07C-991D-4A70-B3CC-619388F2CA0C}" sibTransId="{81294E74-07D7-4F04-B0E2-24EE2E5ACEE2}"/>
    <dgm:cxn modelId="{5B356A32-0F50-4DC8-94F5-2B2D920FDFA0}" srcId="{E56CD2FD-8AF7-445F-868E-55A3FC317C18}" destId="{FAB91687-497D-43E2-9238-8A4231E531B5}" srcOrd="1" destOrd="0" parTransId="{5FB64540-2611-47D7-BBBE-ADE86FFE0922}" sibTransId="{2B13FA81-FFBE-4553-8574-1C6E8BD8CA09}"/>
    <dgm:cxn modelId="{A76161AA-BD23-4806-AF8E-FC9E4C6F1DFF}" type="presOf" srcId="{3C2FC5A7-3117-417D-AE14-4CE9CFA12490}" destId="{4EA16060-C5D9-4F0F-9471-0D5774E18338}" srcOrd="0" destOrd="1" presId="urn:microsoft.com/office/officeart/2005/8/layout/vList2"/>
    <dgm:cxn modelId="{A165F73F-29FE-4B19-ADFA-45AC442D3479}" srcId="{855D0024-F999-4A4C-981B-E7F052F266D4}" destId="{769ECE5A-8294-43B4-A8D9-61253B6BD42B}" srcOrd="1" destOrd="0" parTransId="{B118EE41-8D1F-48D7-93D7-14DE27AB28ED}" sibTransId="{D833E71E-AE94-46AA-B436-A336DFA06935}"/>
    <dgm:cxn modelId="{E85EE618-BFF5-4878-9F25-3986BA77ADD5}" type="presOf" srcId="{A65608AE-E0F0-4DEB-8238-C2802B73FCE7}" destId="{DF376E6D-55B0-4211-A705-07A7FEE1A6BB}" srcOrd="0" destOrd="0" presId="urn:microsoft.com/office/officeart/2005/8/layout/vList2"/>
    <dgm:cxn modelId="{20CF0F4F-3B3D-4995-9D27-608BBE8CADF5}" type="presOf" srcId="{466C6AE2-D1FC-45D4-9380-AF779C669465}" destId="{C079DBA5-36F7-4C7D-816C-0655BA820D8D}" srcOrd="0" destOrd="0" presId="urn:microsoft.com/office/officeart/2005/8/layout/vList2"/>
    <dgm:cxn modelId="{BC714259-3EA3-4E2C-B114-0AB619D2A504}" type="presOf" srcId="{9DB7890D-8F76-44F1-9759-E56873959E8C}" destId="{74C5BCAF-5CEA-43D7-8398-221534342D17}" srcOrd="0" destOrd="0" presId="urn:microsoft.com/office/officeart/2005/8/layout/vList2"/>
    <dgm:cxn modelId="{DE179C2B-5AD0-4083-BD5F-C32317F459B1}" srcId="{855D0024-F999-4A4C-981B-E7F052F266D4}" destId="{71271031-66E6-4573-BF8D-ADA8F81460C6}" srcOrd="0" destOrd="0" parTransId="{9D8C9789-E6E3-4185-8EE3-CEA326E1FA9E}" sibTransId="{4E6ACC73-1129-45BC-BEB5-7EB534C79877}"/>
    <dgm:cxn modelId="{788F6186-442A-4607-9585-CBCAFF60F8AC}" type="presOf" srcId="{0FAEBBA8-072A-48DD-8DA6-1C57344449C8}" destId="{4EA16060-C5D9-4F0F-9471-0D5774E18338}" srcOrd="0" destOrd="2" presId="urn:microsoft.com/office/officeart/2005/8/layout/vList2"/>
    <dgm:cxn modelId="{2135CB36-88DF-4451-B199-E4E5FB46D1FA}" type="presOf" srcId="{0B5A694C-626F-45F7-B58F-9383453B80EC}" destId="{4EA16060-C5D9-4F0F-9471-0D5774E18338}" srcOrd="0" destOrd="0" presId="urn:microsoft.com/office/officeart/2005/8/layout/vList2"/>
    <dgm:cxn modelId="{C703A960-5BAB-4F9F-959D-FA9EB9B1FC05}" type="presOf" srcId="{E56CD2FD-8AF7-445F-868E-55A3FC317C18}" destId="{79F7CB5F-C0F2-4B84-B3E8-886108A42D80}" srcOrd="0" destOrd="0" presId="urn:microsoft.com/office/officeart/2005/8/layout/vList2"/>
    <dgm:cxn modelId="{7470C17A-C1BF-43ED-B958-D5766132F698}" type="presOf" srcId="{71271031-66E6-4573-BF8D-ADA8F81460C6}" destId="{DC1FBCBF-31A1-42E9-9662-3561C94FA64D}" srcOrd="0" destOrd="0" presId="urn:microsoft.com/office/officeart/2005/8/layout/vList2"/>
    <dgm:cxn modelId="{C5573CDA-2F30-4522-982D-DC06EAB260B8}" srcId="{466C6AE2-D1FC-45D4-9380-AF779C669465}" destId="{0B5A694C-626F-45F7-B58F-9383453B80EC}" srcOrd="0" destOrd="0" parTransId="{D4D74FAF-18B4-47E4-8111-EB19FF32009C}" sibTransId="{4F494D33-F60D-4B99-A45D-041F42D2FD9C}"/>
    <dgm:cxn modelId="{E706A376-802A-4729-95AC-351A7A68E077}" srcId="{A65608AE-E0F0-4DEB-8238-C2802B73FCE7}" destId="{466C6AE2-D1FC-45D4-9380-AF779C669465}" srcOrd="0" destOrd="0" parTransId="{922395E0-F6BA-4187-8E31-7C626C8394EA}" sibTransId="{434D31C7-86AC-4AF6-987D-A5DA6C3C7D8A}"/>
    <dgm:cxn modelId="{90D62A1A-E31B-4C3A-96FD-E8BB35D45747}" type="presOf" srcId="{855D0024-F999-4A4C-981B-E7F052F266D4}" destId="{D50E37B0-E811-465D-A193-5580AE7248BD}" srcOrd="0" destOrd="0" presId="urn:microsoft.com/office/officeart/2005/8/layout/vList2"/>
    <dgm:cxn modelId="{6C60E87A-AD6F-45EA-8F3E-BCC161EB3867}" srcId="{466C6AE2-D1FC-45D4-9380-AF779C669465}" destId="{0FAEBBA8-072A-48DD-8DA6-1C57344449C8}" srcOrd="2" destOrd="0" parTransId="{EB6E7884-12CC-4293-86AE-10DE0E98C674}" sibTransId="{0710807C-B676-49C6-9A42-41242F16F821}"/>
    <dgm:cxn modelId="{383DC983-014E-42EB-8BAD-439C62E18B79}" srcId="{A65608AE-E0F0-4DEB-8238-C2802B73FCE7}" destId="{E56CD2FD-8AF7-445F-868E-55A3FC317C18}" srcOrd="1" destOrd="0" parTransId="{3D6FF526-0960-4971-8D24-B71E1348DFBC}" sibTransId="{60E030A0-CDC7-499C-9CAD-E0DF09C9A99B}"/>
    <dgm:cxn modelId="{7159D673-35F7-49F6-AA6D-26D2D926C9DB}" srcId="{466C6AE2-D1FC-45D4-9380-AF779C669465}" destId="{3C2FC5A7-3117-417D-AE14-4CE9CFA12490}" srcOrd="1" destOrd="0" parTransId="{178CEFD1-D847-4820-B4CE-45E1ECA41E86}" sibTransId="{D95AEC9C-9316-4568-A5A8-D7D416F6A820}"/>
    <dgm:cxn modelId="{F48F83F1-DDE9-4A28-BB54-658211BF6324}" type="presParOf" srcId="{DF376E6D-55B0-4211-A705-07A7FEE1A6BB}" destId="{C079DBA5-36F7-4C7D-816C-0655BA820D8D}" srcOrd="0" destOrd="0" presId="urn:microsoft.com/office/officeart/2005/8/layout/vList2"/>
    <dgm:cxn modelId="{85887F8F-571E-46D4-8AB7-06860E6A7871}" type="presParOf" srcId="{DF376E6D-55B0-4211-A705-07A7FEE1A6BB}" destId="{4EA16060-C5D9-4F0F-9471-0D5774E18338}" srcOrd="1" destOrd="0" presId="urn:microsoft.com/office/officeart/2005/8/layout/vList2"/>
    <dgm:cxn modelId="{9688EC1A-1355-45E3-B719-8726AD4F6366}" type="presParOf" srcId="{DF376E6D-55B0-4211-A705-07A7FEE1A6BB}" destId="{79F7CB5F-C0F2-4B84-B3E8-886108A42D80}" srcOrd="2" destOrd="0" presId="urn:microsoft.com/office/officeart/2005/8/layout/vList2"/>
    <dgm:cxn modelId="{B1987501-1CB8-4444-8474-81ED954AE480}" type="presParOf" srcId="{DF376E6D-55B0-4211-A705-07A7FEE1A6BB}" destId="{74C5BCAF-5CEA-43D7-8398-221534342D17}" srcOrd="3" destOrd="0" presId="urn:microsoft.com/office/officeart/2005/8/layout/vList2"/>
    <dgm:cxn modelId="{48352884-2ADF-41A4-A407-76A43DA19071}" type="presParOf" srcId="{DF376E6D-55B0-4211-A705-07A7FEE1A6BB}" destId="{D50E37B0-E811-465D-A193-5580AE7248BD}" srcOrd="4" destOrd="0" presId="urn:microsoft.com/office/officeart/2005/8/layout/vList2"/>
    <dgm:cxn modelId="{1D153BD0-4153-4B51-8F52-E540997A88D4}" type="presParOf" srcId="{DF376E6D-55B0-4211-A705-07A7FEE1A6BB}" destId="{DC1FBCBF-31A1-42E9-9662-3561C94FA6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DF579D-E983-4F56-AD91-8C11469EB5DE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4A6D3-CC04-47E8-8F50-FDD1E27320CC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Culture</a:t>
          </a:r>
          <a:endParaRPr lang="en-US" sz="2400" dirty="0">
            <a:solidFill>
              <a:schemeClr val="tx1"/>
            </a:solidFill>
          </a:endParaRPr>
        </a:p>
      </dgm:t>
    </dgm:pt>
    <dgm:pt modelId="{984FF5F6-D802-43B6-AE5A-EE2DCF3DE06D}" type="parTrans" cxnId="{C0B1DB1F-F179-4AC9-9A11-84CC4D5985A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ABC6DB02-5BFE-4BD2-A5AF-4572163A04DF}" type="sibTrans" cxnId="{C0B1DB1F-F179-4AC9-9A11-84CC4D5985A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A7D8536-AC1A-42D5-8EB3-A6D932F4A1E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Family</a:t>
          </a:r>
          <a:endParaRPr lang="en-US" sz="2400" dirty="0">
            <a:solidFill>
              <a:schemeClr val="tx1"/>
            </a:solidFill>
          </a:endParaRPr>
        </a:p>
      </dgm:t>
    </dgm:pt>
    <dgm:pt modelId="{F5909A38-A139-415F-8F5E-B64081FBCB5A}" type="parTrans" cxnId="{E3759DB1-0BD4-496A-B3C8-DA0CCFCCE26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6DAD7EB-E4CA-4045-B381-F7BFE4715DC3}" type="sibTrans" cxnId="{E3759DB1-0BD4-496A-B3C8-DA0CCFCCE26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4D4E64B-5DC3-4DBC-9791-FE36746B7C3C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Religion</a:t>
          </a:r>
          <a:endParaRPr lang="en-US" sz="2400" dirty="0">
            <a:solidFill>
              <a:schemeClr val="tx1"/>
            </a:solidFill>
          </a:endParaRPr>
        </a:p>
      </dgm:t>
    </dgm:pt>
    <dgm:pt modelId="{DAB13A3A-2489-42E3-B60F-1BD52A997ABD}" type="parTrans" cxnId="{24653B38-FEC0-4CE3-A0B8-BB9586D15B9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BAB948E-F876-47D4-819C-7CDEE0063B88}" type="sibTrans" cxnId="{24653B38-FEC0-4CE3-A0B8-BB9586D15B9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7D53435-AE9E-46AB-A1BC-A0E7E397B91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Values</a:t>
          </a:r>
          <a:endParaRPr lang="en-US" sz="2400" dirty="0">
            <a:solidFill>
              <a:schemeClr val="tx1"/>
            </a:solidFill>
          </a:endParaRPr>
        </a:p>
      </dgm:t>
    </dgm:pt>
    <dgm:pt modelId="{4736ED9A-B11C-4439-BC68-50E533579D6C}" type="parTrans" cxnId="{4DA1CCBC-8DBF-414B-9AEA-84E38D301C1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2900ED6-12B5-4022-917F-09AAB22CD7CF}" type="sibTrans" cxnId="{4DA1CCBC-8DBF-414B-9AEA-84E38D301C1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9C75BDB-10D6-4281-8D69-86AC8E320773}" type="pres">
      <dgm:prSet presAssocID="{80DF579D-E983-4F56-AD91-8C11469EB5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3BDF1-1F63-4D17-93DC-23173CE87F28}" type="pres">
      <dgm:prSet presAssocID="{C3B4A6D3-CC04-47E8-8F50-FDD1E27320CC}" presName="compNode" presStyleCnt="0"/>
      <dgm:spPr/>
    </dgm:pt>
    <dgm:pt modelId="{7296079B-5C33-409B-9F80-F358669421DF}" type="pres">
      <dgm:prSet presAssocID="{C3B4A6D3-CC04-47E8-8F50-FDD1E27320CC}" presName="pictRect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1BDC43-C832-4325-9A14-9DF6D122F871}" type="pres">
      <dgm:prSet presAssocID="{C3B4A6D3-CC04-47E8-8F50-FDD1E27320CC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8C162-0173-4C77-A9B3-879953C40CFC}" type="pres">
      <dgm:prSet presAssocID="{ABC6DB02-5BFE-4BD2-A5AF-4572163A04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70612B-42B0-422B-9CDB-A34DE1454565}" type="pres">
      <dgm:prSet presAssocID="{1A7D8536-AC1A-42D5-8EB3-A6D932F4A1E5}" presName="compNode" presStyleCnt="0"/>
      <dgm:spPr/>
    </dgm:pt>
    <dgm:pt modelId="{0CE72C0C-1291-466A-969D-FA3254997AFB}" type="pres">
      <dgm:prSet presAssocID="{1A7D8536-AC1A-42D5-8EB3-A6D932F4A1E5}" presName="pictRect" presStyleLbl="node1" presStyleIdx="1" presStyleCnt="4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DD7C58A-3F21-471F-ADEF-43372ED62F81}" type="pres">
      <dgm:prSet presAssocID="{1A7D8536-AC1A-42D5-8EB3-A6D932F4A1E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49D11-A2D9-4344-8556-9078DD97F9AC}" type="pres">
      <dgm:prSet presAssocID="{86DAD7EB-E4CA-4045-B381-F7BFE4715DC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5E964F-4EFE-4411-987C-E046F028E834}" type="pres">
      <dgm:prSet presAssocID="{54D4E64B-5DC3-4DBC-9791-FE36746B7C3C}" presName="compNode" presStyleCnt="0"/>
      <dgm:spPr/>
    </dgm:pt>
    <dgm:pt modelId="{88EA7CFE-85CE-4AA6-8101-4CAA809BEAE8}" type="pres">
      <dgm:prSet presAssocID="{54D4E64B-5DC3-4DBC-9791-FE36746B7C3C}" presName="pictRect" presStyleLbl="node1" presStyleIdx="2" presStyleCnt="4" custLinFactNeighborX="2837" custLinFactNeighborY="-2054"/>
      <dgm:spPr>
        <a:blipFill rotWithShape="0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7B501A-005A-4E0F-B334-2482822ADC2E}" type="pres">
      <dgm:prSet presAssocID="{54D4E64B-5DC3-4DBC-9791-FE36746B7C3C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9C3A9-2E3F-47DB-8637-97177E6B252B}" type="pres">
      <dgm:prSet presAssocID="{8BAB948E-F876-47D4-819C-7CDEE0063B8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A2073E-E09B-4EDC-BB6B-29742AADCD26}" type="pres">
      <dgm:prSet presAssocID="{E7D53435-AE9E-46AB-A1BC-A0E7E397B916}" presName="compNode" presStyleCnt="0"/>
      <dgm:spPr/>
    </dgm:pt>
    <dgm:pt modelId="{A08276B1-FFEB-4948-9B11-745F1EDC4961}" type="pres">
      <dgm:prSet presAssocID="{E7D53435-AE9E-46AB-A1BC-A0E7E397B916}" presName="pictRect" presStyleLbl="node1" presStyleIdx="3" presStyleCnt="4"/>
      <dgm:spPr>
        <a:blipFill rotWithShape="0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B3470B7-5226-40DB-B92F-50E3032AA7BF}" type="pres">
      <dgm:prSet presAssocID="{E7D53435-AE9E-46AB-A1BC-A0E7E397B916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53B38-FEC0-4CE3-A0B8-BB9586D15B91}" srcId="{80DF579D-E983-4F56-AD91-8C11469EB5DE}" destId="{54D4E64B-5DC3-4DBC-9791-FE36746B7C3C}" srcOrd="2" destOrd="0" parTransId="{DAB13A3A-2489-42E3-B60F-1BD52A997ABD}" sibTransId="{8BAB948E-F876-47D4-819C-7CDEE0063B88}"/>
    <dgm:cxn modelId="{C0B1DB1F-F179-4AC9-9A11-84CC4D5985AE}" srcId="{80DF579D-E983-4F56-AD91-8C11469EB5DE}" destId="{C3B4A6D3-CC04-47E8-8F50-FDD1E27320CC}" srcOrd="0" destOrd="0" parTransId="{984FF5F6-D802-43B6-AE5A-EE2DCF3DE06D}" sibTransId="{ABC6DB02-5BFE-4BD2-A5AF-4572163A04DF}"/>
    <dgm:cxn modelId="{21ADF4C9-EDD4-4DB3-9443-C99AD66A7658}" type="presOf" srcId="{C3B4A6D3-CC04-47E8-8F50-FDD1E27320CC}" destId="{341BDC43-C832-4325-9A14-9DF6D122F871}" srcOrd="0" destOrd="0" presId="urn:microsoft.com/office/officeart/2005/8/layout/pList1#1"/>
    <dgm:cxn modelId="{316109CF-171C-4706-9FAF-53E0661F53D3}" type="presOf" srcId="{8BAB948E-F876-47D4-819C-7CDEE0063B88}" destId="{0509C3A9-2E3F-47DB-8637-97177E6B252B}" srcOrd="0" destOrd="0" presId="urn:microsoft.com/office/officeart/2005/8/layout/pList1#1"/>
    <dgm:cxn modelId="{1FA8D132-75CE-4874-AC60-2F2F314EE613}" type="presOf" srcId="{1A7D8536-AC1A-42D5-8EB3-A6D932F4A1E5}" destId="{6DD7C58A-3F21-471F-ADEF-43372ED62F81}" srcOrd="0" destOrd="0" presId="urn:microsoft.com/office/officeart/2005/8/layout/pList1#1"/>
    <dgm:cxn modelId="{DA904D58-A2CC-4238-9F71-21770B241858}" type="presOf" srcId="{80DF579D-E983-4F56-AD91-8C11469EB5DE}" destId="{39C75BDB-10D6-4281-8D69-86AC8E320773}" srcOrd="0" destOrd="0" presId="urn:microsoft.com/office/officeart/2005/8/layout/pList1#1"/>
    <dgm:cxn modelId="{0E930A4D-A64C-4BFF-901D-8E69CD73A415}" type="presOf" srcId="{86DAD7EB-E4CA-4045-B381-F7BFE4715DC3}" destId="{AF349D11-A2D9-4344-8556-9078DD97F9AC}" srcOrd="0" destOrd="0" presId="urn:microsoft.com/office/officeart/2005/8/layout/pList1#1"/>
    <dgm:cxn modelId="{E3759DB1-0BD4-496A-B3C8-DA0CCFCCE26C}" srcId="{80DF579D-E983-4F56-AD91-8C11469EB5DE}" destId="{1A7D8536-AC1A-42D5-8EB3-A6D932F4A1E5}" srcOrd="1" destOrd="0" parTransId="{F5909A38-A139-415F-8F5E-B64081FBCB5A}" sibTransId="{86DAD7EB-E4CA-4045-B381-F7BFE4715DC3}"/>
    <dgm:cxn modelId="{4B18B317-3A09-49F3-80C0-D789B58EBBEF}" type="presOf" srcId="{ABC6DB02-5BFE-4BD2-A5AF-4572163A04DF}" destId="{8638C162-0173-4C77-A9B3-879953C40CFC}" srcOrd="0" destOrd="0" presId="urn:microsoft.com/office/officeart/2005/8/layout/pList1#1"/>
    <dgm:cxn modelId="{9A815C3E-DE15-4F8E-A109-13237F91DBC0}" type="presOf" srcId="{54D4E64B-5DC3-4DBC-9791-FE36746B7C3C}" destId="{587B501A-005A-4E0F-B334-2482822ADC2E}" srcOrd="0" destOrd="0" presId="urn:microsoft.com/office/officeart/2005/8/layout/pList1#1"/>
    <dgm:cxn modelId="{4DA1CCBC-8DBF-414B-9AEA-84E38D301C1A}" srcId="{80DF579D-E983-4F56-AD91-8C11469EB5DE}" destId="{E7D53435-AE9E-46AB-A1BC-A0E7E397B916}" srcOrd="3" destOrd="0" parTransId="{4736ED9A-B11C-4439-BC68-50E533579D6C}" sibTransId="{F2900ED6-12B5-4022-917F-09AAB22CD7CF}"/>
    <dgm:cxn modelId="{013E4201-E9DD-4AD0-8894-823F9F62A612}" type="presOf" srcId="{E7D53435-AE9E-46AB-A1BC-A0E7E397B916}" destId="{5B3470B7-5226-40DB-B92F-50E3032AA7BF}" srcOrd="0" destOrd="0" presId="urn:microsoft.com/office/officeart/2005/8/layout/pList1#1"/>
    <dgm:cxn modelId="{807930D3-6FD6-41E6-A557-21385BB77B66}" type="presParOf" srcId="{39C75BDB-10D6-4281-8D69-86AC8E320773}" destId="{0423BDF1-1F63-4D17-93DC-23173CE87F28}" srcOrd="0" destOrd="0" presId="urn:microsoft.com/office/officeart/2005/8/layout/pList1#1"/>
    <dgm:cxn modelId="{B42E7F5C-6DD2-4070-863C-C67545A3264A}" type="presParOf" srcId="{0423BDF1-1F63-4D17-93DC-23173CE87F28}" destId="{7296079B-5C33-409B-9F80-F358669421DF}" srcOrd="0" destOrd="0" presId="urn:microsoft.com/office/officeart/2005/8/layout/pList1#1"/>
    <dgm:cxn modelId="{89956680-E60B-4035-8C30-98BF2EC8212A}" type="presParOf" srcId="{0423BDF1-1F63-4D17-93DC-23173CE87F28}" destId="{341BDC43-C832-4325-9A14-9DF6D122F871}" srcOrd="1" destOrd="0" presId="urn:microsoft.com/office/officeart/2005/8/layout/pList1#1"/>
    <dgm:cxn modelId="{248652DA-5DB7-43B8-9403-4657A06F3808}" type="presParOf" srcId="{39C75BDB-10D6-4281-8D69-86AC8E320773}" destId="{8638C162-0173-4C77-A9B3-879953C40CFC}" srcOrd="1" destOrd="0" presId="urn:microsoft.com/office/officeart/2005/8/layout/pList1#1"/>
    <dgm:cxn modelId="{0EAC4ACB-3215-4071-B053-0A014D9F89DA}" type="presParOf" srcId="{39C75BDB-10D6-4281-8D69-86AC8E320773}" destId="{9E70612B-42B0-422B-9CDB-A34DE1454565}" srcOrd="2" destOrd="0" presId="urn:microsoft.com/office/officeart/2005/8/layout/pList1#1"/>
    <dgm:cxn modelId="{0527086B-03A4-4A4E-AA72-C7C999066784}" type="presParOf" srcId="{9E70612B-42B0-422B-9CDB-A34DE1454565}" destId="{0CE72C0C-1291-466A-969D-FA3254997AFB}" srcOrd="0" destOrd="0" presId="urn:microsoft.com/office/officeart/2005/8/layout/pList1#1"/>
    <dgm:cxn modelId="{7867509F-514F-4806-AA43-950636346F5D}" type="presParOf" srcId="{9E70612B-42B0-422B-9CDB-A34DE1454565}" destId="{6DD7C58A-3F21-471F-ADEF-43372ED62F81}" srcOrd="1" destOrd="0" presId="urn:microsoft.com/office/officeart/2005/8/layout/pList1#1"/>
    <dgm:cxn modelId="{FD3B22C7-2473-4696-B551-57EABAA09AE0}" type="presParOf" srcId="{39C75BDB-10D6-4281-8D69-86AC8E320773}" destId="{AF349D11-A2D9-4344-8556-9078DD97F9AC}" srcOrd="3" destOrd="0" presId="urn:microsoft.com/office/officeart/2005/8/layout/pList1#1"/>
    <dgm:cxn modelId="{D061205F-D15A-47E8-9DF0-F9908686BFB5}" type="presParOf" srcId="{39C75BDB-10D6-4281-8D69-86AC8E320773}" destId="{8A5E964F-4EFE-4411-987C-E046F028E834}" srcOrd="4" destOrd="0" presId="urn:microsoft.com/office/officeart/2005/8/layout/pList1#1"/>
    <dgm:cxn modelId="{4DE4E446-F212-4074-AE21-F607BE9A7811}" type="presParOf" srcId="{8A5E964F-4EFE-4411-987C-E046F028E834}" destId="{88EA7CFE-85CE-4AA6-8101-4CAA809BEAE8}" srcOrd="0" destOrd="0" presId="urn:microsoft.com/office/officeart/2005/8/layout/pList1#1"/>
    <dgm:cxn modelId="{DDC2102A-4F77-4163-B2A5-D36F8D93D33A}" type="presParOf" srcId="{8A5E964F-4EFE-4411-987C-E046F028E834}" destId="{587B501A-005A-4E0F-B334-2482822ADC2E}" srcOrd="1" destOrd="0" presId="urn:microsoft.com/office/officeart/2005/8/layout/pList1#1"/>
    <dgm:cxn modelId="{02034258-6BA2-4632-B375-643004ACAC44}" type="presParOf" srcId="{39C75BDB-10D6-4281-8D69-86AC8E320773}" destId="{0509C3A9-2E3F-47DB-8637-97177E6B252B}" srcOrd="5" destOrd="0" presId="urn:microsoft.com/office/officeart/2005/8/layout/pList1#1"/>
    <dgm:cxn modelId="{C5B5035D-EEE4-42AE-8032-4207C8689836}" type="presParOf" srcId="{39C75BDB-10D6-4281-8D69-86AC8E320773}" destId="{21A2073E-E09B-4EDC-BB6B-29742AADCD26}" srcOrd="6" destOrd="0" presId="urn:microsoft.com/office/officeart/2005/8/layout/pList1#1"/>
    <dgm:cxn modelId="{73FAB8B5-9AAF-47D2-83E7-2AE297B15BF0}" type="presParOf" srcId="{21A2073E-E09B-4EDC-BB6B-29742AADCD26}" destId="{A08276B1-FFEB-4948-9B11-745F1EDC4961}" srcOrd="0" destOrd="0" presId="urn:microsoft.com/office/officeart/2005/8/layout/pList1#1"/>
    <dgm:cxn modelId="{5455BCE7-CB5E-47D2-94BF-D45E1CD02BB4}" type="presParOf" srcId="{21A2073E-E09B-4EDC-BB6B-29742AADCD26}" destId="{5B3470B7-5226-40DB-B92F-50E3032AA7BF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B2990-3799-4942-94ED-98D017E9ABBC}" type="doc">
      <dgm:prSet loTypeId="urn:microsoft.com/office/officeart/2005/8/layout/orgChart1" loCatId="hierarchy" qsTypeId="urn:microsoft.com/office/officeart/2005/8/quickstyle/simple3" qsCatId="simple" csTypeId="urn:microsoft.com/office/officeart/2005/8/colors/colorful1#18" csCatId="colorful" phldr="1"/>
      <dgm:spPr/>
      <dgm:t>
        <a:bodyPr/>
        <a:lstStyle/>
        <a:p>
          <a:endParaRPr lang="en-US"/>
        </a:p>
      </dgm:t>
    </dgm:pt>
    <dgm:pt modelId="{971BC935-634A-4AEE-A2E9-1AD399B480B0}">
      <dgm:prSet/>
      <dgm:spPr/>
      <dgm:t>
        <a:bodyPr/>
        <a:lstStyle/>
        <a:p>
          <a:pPr rtl="0"/>
          <a:r>
            <a:rPr lang="en-US" dirty="0" smtClean="0"/>
            <a:t>Potentially dangerous flaw in new model</a:t>
          </a:r>
          <a:endParaRPr lang="en-US" dirty="0"/>
        </a:p>
      </dgm:t>
    </dgm:pt>
    <dgm:pt modelId="{6584C4BD-7A42-4D80-8F63-949DF92A8A9D}" type="parTrans" cxnId="{7ED681AF-A1A9-4D66-B87B-519B02C4CF1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0B814D4-305D-4651-A271-FCEC0B8CF0A5}" type="sibTrans" cxnId="{7ED681AF-A1A9-4D66-B87B-519B02C4CF1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13989E5-C31F-402D-9A67-9421D9C9ECBF}">
      <dgm:prSet/>
      <dgm:spPr/>
      <dgm:t>
        <a:bodyPr/>
        <a:lstStyle/>
        <a:p>
          <a:pPr rtl="0"/>
          <a:r>
            <a:rPr lang="en-US" dirty="0" smtClean="0"/>
            <a:t>Delay production</a:t>
          </a:r>
          <a:endParaRPr lang="en-US" dirty="0"/>
        </a:p>
      </dgm:t>
    </dgm:pt>
    <dgm:pt modelId="{CFC2E6EB-DBE3-4254-A8AE-995DE645E200}" type="parTrans" cxnId="{E397FCF7-6FFE-45EC-9CFF-8BC1EEB8F4B4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76005015-3B44-4160-9443-B369C1C78987}" type="sibTrans" cxnId="{E397FCF7-6FFE-45EC-9CFF-8BC1EEB8F4B4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4B281B2-F250-4239-8687-1977F26D8E30}">
      <dgm:prSet/>
      <dgm:spPr/>
      <dgm:t>
        <a:bodyPr/>
        <a:lstStyle/>
        <a:p>
          <a:pPr rtl="0"/>
          <a:r>
            <a:rPr lang="en-US" dirty="0" smtClean="0"/>
            <a:t>Delayed revenue</a:t>
          </a:r>
          <a:endParaRPr lang="en-US" dirty="0"/>
        </a:p>
      </dgm:t>
    </dgm:pt>
    <dgm:pt modelId="{9FD1C2AA-18C1-4C3D-A1D6-93AD0245C0A9}" type="parTrans" cxnId="{1A073F0A-8831-4CF6-94EE-9472A3BC9CC0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8F73A75E-A548-4F84-8033-25DF8BEC93CB}" type="sibTrans" cxnId="{1A073F0A-8831-4CF6-94EE-9472A3BC9C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A87278E-C605-412E-B7A0-D70897B61355}">
      <dgm:prSet/>
      <dgm:spPr/>
      <dgm:t>
        <a:bodyPr/>
        <a:lstStyle/>
        <a:p>
          <a:pPr rtl="0"/>
          <a:r>
            <a:rPr lang="en-US" dirty="0" smtClean="0"/>
            <a:t>Possible </a:t>
          </a:r>
          <a:br>
            <a:rPr lang="en-US" dirty="0" smtClean="0"/>
          </a:br>
          <a:r>
            <a:rPr lang="en-US" dirty="0" smtClean="0"/>
            <a:t>layoffs</a:t>
          </a:r>
          <a:endParaRPr lang="en-US" dirty="0"/>
        </a:p>
      </dgm:t>
    </dgm:pt>
    <dgm:pt modelId="{C1D84B67-4CD7-4993-B9B4-A30C67D0EA5B}" type="parTrans" cxnId="{7FAC173C-7B8A-4B92-AB46-D144B3504F01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DABF4222-1DD8-414C-98A7-7DE2662A9425}" type="sibTrans" cxnId="{7FAC173C-7B8A-4B92-AB46-D144B3504F0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7CD473A-E4AC-4BFE-9963-A4160B87CA55}">
      <dgm:prSet/>
      <dgm:spPr/>
      <dgm:t>
        <a:bodyPr/>
        <a:lstStyle/>
        <a:p>
          <a:pPr rtl="0"/>
          <a:r>
            <a:rPr lang="en-US" dirty="0" smtClean="0"/>
            <a:t>Loss of bonuses</a:t>
          </a:r>
          <a:endParaRPr lang="en-US" dirty="0"/>
        </a:p>
      </dgm:t>
    </dgm:pt>
    <dgm:pt modelId="{63009720-5138-4E20-8CFC-B026B5537999}" type="parTrans" cxnId="{41BBFF24-07A3-40FF-9F54-24A724C24D8D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9CD24243-0DF2-4C32-B4AB-61108D301828}" type="sibTrans" cxnId="{41BBFF24-07A3-40FF-9F54-24A724C24D8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4324A51-8515-49DD-BC43-9DFCB741C245}">
      <dgm:prSet/>
      <dgm:spPr/>
      <dgm:t>
        <a:bodyPr/>
        <a:lstStyle/>
        <a:p>
          <a:pPr rtl="0"/>
          <a:r>
            <a:rPr lang="en-US" dirty="0" smtClean="0"/>
            <a:t>Continue production</a:t>
          </a:r>
          <a:endParaRPr lang="en-US" dirty="0"/>
        </a:p>
      </dgm:t>
    </dgm:pt>
    <dgm:pt modelId="{EC7B1855-E606-4A67-8811-6386F5353989}" type="parTrans" cxnId="{1A295C28-3653-442D-94B7-4614B976BD0C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DAB765D9-05BD-4892-AFE4-C7A6275DB878}" type="sibTrans" cxnId="{1A295C28-3653-442D-94B7-4614B976BD0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E421206-2E94-41E4-B6BF-628B2AAC1E48}">
      <dgm:prSet/>
      <dgm:spPr/>
      <dgm:t>
        <a:bodyPr/>
        <a:lstStyle/>
        <a:p>
          <a:pPr rtl="0"/>
          <a:r>
            <a:rPr lang="en-US" dirty="0" smtClean="0"/>
            <a:t>Potential injury to consumers</a:t>
          </a:r>
          <a:endParaRPr lang="en-US" dirty="0"/>
        </a:p>
      </dgm:t>
    </dgm:pt>
    <dgm:pt modelId="{A13F79D3-1CC4-417E-9B9C-0263527680FE}" type="parTrans" cxnId="{8390EAEE-900F-43DD-A006-5BAD89473591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91ECB3BC-8378-415C-A2B7-1C3D5150D3CC}" type="sibTrans" cxnId="{8390EAEE-900F-43DD-A006-5BAD8947359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1FCF0A-D86D-4A0C-B6A3-6B1520420FD0}">
      <dgm:prSet/>
      <dgm:spPr/>
      <dgm:t>
        <a:bodyPr/>
        <a:lstStyle/>
        <a:p>
          <a:pPr rtl="0"/>
          <a:r>
            <a:rPr lang="en-US" dirty="0" smtClean="0"/>
            <a:t>Loss of revenue</a:t>
          </a:r>
          <a:endParaRPr lang="en-US" dirty="0"/>
        </a:p>
      </dgm:t>
    </dgm:pt>
    <dgm:pt modelId="{11360C35-001C-44B9-AB93-FED024E083B0}" type="parTrans" cxnId="{9F85BD0F-5C9F-43E1-8BAE-AF4D36E57813}">
      <dgm:prSet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537BD77C-A6A1-4896-B25B-8152AD68E144}" type="sibTrans" cxnId="{9F85BD0F-5C9F-43E1-8BAE-AF4D36E5781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7308448-90E6-45E8-A805-FFD3BCEB6F3F}" type="pres">
      <dgm:prSet presAssocID="{D72B2990-3799-4942-94ED-98D017E9AB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219E69-1E5B-4DA4-BD82-6F67515B947D}" type="pres">
      <dgm:prSet presAssocID="{971BC935-634A-4AEE-A2E9-1AD399B480B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7D84C5E-ED40-4A2E-81B0-BA3B5CA0BC85}" type="pres">
      <dgm:prSet presAssocID="{971BC935-634A-4AEE-A2E9-1AD399B480B0}" presName="rootComposite1" presStyleCnt="0"/>
      <dgm:spPr/>
      <dgm:t>
        <a:bodyPr/>
        <a:lstStyle/>
        <a:p>
          <a:endParaRPr lang="en-US"/>
        </a:p>
      </dgm:t>
    </dgm:pt>
    <dgm:pt modelId="{9583D54E-2309-42B8-9E3D-F70FC5D75B6C}" type="pres">
      <dgm:prSet presAssocID="{971BC935-634A-4AEE-A2E9-1AD399B480B0}" presName="rootText1" presStyleLbl="node0" presStyleIdx="0" presStyleCnt="1" custScaleX="1267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84459-1756-41CB-B9A3-9ED03D7A82D2}" type="pres">
      <dgm:prSet presAssocID="{971BC935-634A-4AEE-A2E9-1AD399B480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F984E8E-982C-4E79-83C6-B7506EB44015}" type="pres">
      <dgm:prSet presAssocID="{971BC935-634A-4AEE-A2E9-1AD399B480B0}" presName="hierChild2" presStyleCnt="0"/>
      <dgm:spPr/>
      <dgm:t>
        <a:bodyPr/>
        <a:lstStyle/>
        <a:p>
          <a:endParaRPr lang="en-US"/>
        </a:p>
      </dgm:t>
    </dgm:pt>
    <dgm:pt modelId="{BA74B2A2-56BE-4893-BCA4-66F60BF414A2}" type="pres">
      <dgm:prSet presAssocID="{CFC2E6EB-DBE3-4254-A8AE-995DE645E20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B929718-788C-40CB-B2F1-0AE82A377B28}" type="pres">
      <dgm:prSet presAssocID="{C13989E5-C31F-402D-9A67-9421D9C9ECB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3470F3-64F1-4925-8692-65816584038A}" type="pres">
      <dgm:prSet presAssocID="{C13989E5-C31F-402D-9A67-9421D9C9ECBF}" presName="rootComposite" presStyleCnt="0"/>
      <dgm:spPr/>
      <dgm:t>
        <a:bodyPr/>
        <a:lstStyle/>
        <a:p>
          <a:endParaRPr lang="en-US"/>
        </a:p>
      </dgm:t>
    </dgm:pt>
    <dgm:pt modelId="{0AA21ABC-3CA4-4FA1-A213-F83F5BD9330F}" type="pres">
      <dgm:prSet presAssocID="{C13989E5-C31F-402D-9A67-9421D9C9ECB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80A3A-1468-4E75-BCFE-7A2D00248F82}" type="pres">
      <dgm:prSet presAssocID="{C13989E5-C31F-402D-9A67-9421D9C9ECBF}" presName="rootConnector" presStyleLbl="node2" presStyleIdx="0" presStyleCnt="2"/>
      <dgm:spPr/>
      <dgm:t>
        <a:bodyPr/>
        <a:lstStyle/>
        <a:p>
          <a:endParaRPr lang="en-US"/>
        </a:p>
      </dgm:t>
    </dgm:pt>
    <dgm:pt modelId="{9F4FD507-ED60-44C1-9B57-9C656664381F}" type="pres">
      <dgm:prSet presAssocID="{C13989E5-C31F-402D-9A67-9421D9C9ECBF}" presName="hierChild4" presStyleCnt="0"/>
      <dgm:spPr/>
      <dgm:t>
        <a:bodyPr/>
        <a:lstStyle/>
        <a:p>
          <a:endParaRPr lang="en-US"/>
        </a:p>
      </dgm:t>
    </dgm:pt>
    <dgm:pt modelId="{3F0C93A0-69C7-408A-84CD-BB1C425060BD}" type="pres">
      <dgm:prSet presAssocID="{9FD1C2AA-18C1-4C3D-A1D6-93AD0245C0A9}" presName="Name37" presStyleLbl="parChTrans1D3" presStyleIdx="0" presStyleCnt="5"/>
      <dgm:spPr/>
      <dgm:t>
        <a:bodyPr/>
        <a:lstStyle/>
        <a:p>
          <a:endParaRPr lang="en-US"/>
        </a:p>
      </dgm:t>
    </dgm:pt>
    <dgm:pt modelId="{10BDD3AD-FDC1-4061-B5C0-D7CC0F7C9B25}" type="pres">
      <dgm:prSet presAssocID="{24B281B2-F250-4239-8687-1977F26D8E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5FBFF9-2171-4C21-AD1A-8CDB9FB2E8A2}" type="pres">
      <dgm:prSet presAssocID="{24B281B2-F250-4239-8687-1977F26D8E30}" presName="rootComposite" presStyleCnt="0"/>
      <dgm:spPr/>
      <dgm:t>
        <a:bodyPr/>
        <a:lstStyle/>
        <a:p>
          <a:endParaRPr lang="en-US"/>
        </a:p>
      </dgm:t>
    </dgm:pt>
    <dgm:pt modelId="{093769EC-D062-49C0-B1E4-D4DA9D6D70D4}" type="pres">
      <dgm:prSet presAssocID="{24B281B2-F250-4239-8687-1977F26D8E3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06735-4C28-4C6E-93DF-E604469D4880}" type="pres">
      <dgm:prSet presAssocID="{24B281B2-F250-4239-8687-1977F26D8E30}" presName="rootConnector" presStyleLbl="node3" presStyleIdx="0" presStyleCnt="5"/>
      <dgm:spPr/>
      <dgm:t>
        <a:bodyPr/>
        <a:lstStyle/>
        <a:p>
          <a:endParaRPr lang="en-US"/>
        </a:p>
      </dgm:t>
    </dgm:pt>
    <dgm:pt modelId="{A0651D82-057A-4FBF-AEDB-64811F66C850}" type="pres">
      <dgm:prSet presAssocID="{24B281B2-F250-4239-8687-1977F26D8E30}" presName="hierChild4" presStyleCnt="0"/>
      <dgm:spPr/>
      <dgm:t>
        <a:bodyPr/>
        <a:lstStyle/>
        <a:p>
          <a:endParaRPr lang="en-US"/>
        </a:p>
      </dgm:t>
    </dgm:pt>
    <dgm:pt modelId="{EB3555F5-AA69-4405-B0B7-1F782618B318}" type="pres">
      <dgm:prSet presAssocID="{24B281B2-F250-4239-8687-1977F26D8E30}" presName="hierChild5" presStyleCnt="0"/>
      <dgm:spPr/>
      <dgm:t>
        <a:bodyPr/>
        <a:lstStyle/>
        <a:p>
          <a:endParaRPr lang="en-US"/>
        </a:p>
      </dgm:t>
    </dgm:pt>
    <dgm:pt modelId="{318811E4-4F1E-481E-92FA-CFA92AE18DE5}" type="pres">
      <dgm:prSet presAssocID="{C1D84B67-4CD7-4993-B9B4-A30C67D0EA5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55C4E000-C3AE-4D44-A9AD-FAE920A8E5A1}" type="pres">
      <dgm:prSet presAssocID="{FA87278E-C605-412E-B7A0-D70897B61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47091EA-5935-4ADF-A8F8-65E8710A4D04}" type="pres">
      <dgm:prSet presAssocID="{FA87278E-C605-412E-B7A0-D70897B61355}" presName="rootComposite" presStyleCnt="0"/>
      <dgm:spPr/>
      <dgm:t>
        <a:bodyPr/>
        <a:lstStyle/>
        <a:p>
          <a:endParaRPr lang="en-US"/>
        </a:p>
      </dgm:t>
    </dgm:pt>
    <dgm:pt modelId="{E625396C-2AD1-4C53-9622-35E8E41E3B09}" type="pres">
      <dgm:prSet presAssocID="{FA87278E-C605-412E-B7A0-D70897B6135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F9C69-823C-468D-96DA-2FE1EBF3B5F1}" type="pres">
      <dgm:prSet presAssocID="{FA87278E-C605-412E-B7A0-D70897B61355}" presName="rootConnector" presStyleLbl="node3" presStyleIdx="1" presStyleCnt="5"/>
      <dgm:spPr/>
      <dgm:t>
        <a:bodyPr/>
        <a:lstStyle/>
        <a:p>
          <a:endParaRPr lang="en-US"/>
        </a:p>
      </dgm:t>
    </dgm:pt>
    <dgm:pt modelId="{0C9E8013-5E34-4E40-A0A1-E4736B68BA30}" type="pres">
      <dgm:prSet presAssocID="{FA87278E-C605-412E-B7A0-D70897B61355}" presName="hierChild4" presStyleCnt="0"/>
      <dgm:spPr/>
      <dgm:t>
        <a:bodyPr/>
        <a:lstStyle/>
        <a:p>
          <a:endParaRPr lang="en-US"/>
        </a:p>
      </dgm:t>
    </dgm:pt>
    <dgm:pt modelId="{ED34904E-C631-4FA1-95DB-942ED005AC03}" type="pres">
      <dgm:prSet presAssocID="{FA87278E-C605-412E-B7A0-D70897B61355}" presName="hierChild5" presStyleCnt="0"/>
      <dgm:spPr/>
      <dgm:t>
        <a:bodyPr/>
        <a:lstStyle/>
        <a:p>
          <a:endParaRPr lang="en-US"/>
        </a:p>
      </dgm:t>
    </dgm:pt>
    <dgm:pt modelId="{25856241-B63E-4087-8089-8BC5F86363F7}" type="pres">
      <dgm:prSet presAssocID="{63009720-5138-4E20-8CFC-B026B5537999}" presName="Name37" presStyleLbl="parChTrans1D3" presStyleIdx="2" presStyleCnt="5"/>
      <dgm:spPr/>
      <dgm:t>
        <a:bodyPr/>
        <a:lstStyle/>
        <a:p>
          <a:endParaRPr lang="en-US"/>
        </a:p>
      </dgm:t>
    </dgm:pt>
    <dgm:pt modelId="{9A69FCF2-4812-407C-ABD8-0955C65ED470}" type="pres">
      <dgm:prSet presAssocID="{47CD473A-E4AC-4BFE-9963-A4160B87CA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6094FA-E62D-4A1A-807F-00B56948DBE9}" type="pres">
      <dgm:prSet presAssocID="{47CD473A-E4AC-4BFE-9963-A4160B87CA55}" presName="rootComposite" presStyleCnt="0"/>
      <dgm:spPr/>
      <dgm:t>
        <a:bodyPr/>
        <a:lstStyle/>
        <a:p>
          <a:endParaRPr lang="en-US"/>
        </a:p>
      </dgm:t>
    </dgm:pt>
    <dgm:pt modelId="{46F9C517-1EBF-4A4F-852D-3F3C1B776DB7}" type="pres">
      <dgm:prSet presAssocID="{47CD473A-E4AC-4BFE-9963-A4160B87CA55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7C89D6-47A2-455E-989B-19DA18F2B678}" type="pres">
      <dgm:prSet presAssocID="{47CD473A-E4AC-4BFE-9963-A4160B87CA55}" presName="rootConnector" presStyleLbl="node3" presStyleIdx="2" presStyleCnt="5"/>
      <dgm:spPr/>
      <dgm:t>
        <a:bodyPr/>
        <a:lstStyle/>
        <a:p>
          <a:endParaRPr lang="en-US"/>
        </a:p>
      </dgm:t>
    </dgm:pt>
    <dgm:pt modelId="{C4B9489C-17B1-4B92-8110-7069C63E3E02}" type="pres">
      <dgm:prSet presAssocID="{47CD473A-E4AC-4BFE-9963-A4160B87CA55}" presName="hierChild4" presStyleCnt="0"/>
      <dgm:spPr/>
      <dgm:t>
        <a:bodyPr/>
        <a:lstStyle/>
        <a:p>
          <a:endParaRPr lang="en-US"/>
        </a:p>
      </dgm:t>
    </dgm:pt>
    <dgm:pt modelId="{E5653711-15C2-4D18-9686-CA18268DE20A}" type="pres">
      <dgm:prSet presAssocID="{47CD473A-E4AC-4BFE-9963-A4160B87CA55}" presName="hierChild5" presStyleCnt="0"/>
      <dgm:spPr/>
      <dgm:t>
        <a:bodyPr/>
        <a:lstStyle/>
        <a:p>
          <a:endParaRPr lang="en-US"/>
        </a:p>
      </dgm:t>
    </dgm:pt>
    <dgm:pt modelId="{D6A9EA26-BB91-442D-8BB2-8B51EF803322}" type="pres">
      <dgm:prSet presAssocID="{C13989E5-C31F-402D-9A67-9421D9C9ECBF}" presName="hierChild5" presStyleCnt="0"/>
      <dgm:spPr/>
      <dgm:t>
        <a:bodyPr/>
        <a:lstStyle/>
        <a:p>
          <a:endParaRPr lang="en-US"/>
        </a:p>
      </dgm:t>
    </dgm:pt>
    <dgm:pt modelId="{A92C3258-1405-4053-AD23-9C836DD5A4F1}" type="pres">
      <dgm:prSet presAssocID="{EC7B1855-E606-4A67-8811-6386F535398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0BE0840-D085-4EB7-9919-E930161A01A7}" type="pres">
      <dgm:prSet presAssocID="{64324A51-8515-49DD-BC43-9DFCB741C2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3E1203-3D84-4374-B230-2241D4F22D79}" type="pres">
      <dgm:prSet presAssocID="{64324A51-8515-49DD-BC43-9DFCB741C245}" presName="rootComposite" presStyleCnt="0"/>
      <dgm:spPr/>
      <dgm:t>
        <a:bodyPr/>
        <a:lstStyle/>
        <a:p>
          <a:endParaRPr lang="en-US"/>
        </a:p>
      </dgm:t>
    </dgm:pt>
    <dgm:pt modelId="{5E495FD0-A603-4F93-82F1-19ECCF7EB8BC}" type="pres">
      <dgm:prSet presAssocID="{64324A51-8515-49DD-BC43-9DFCB741C2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673B5-482B-4AE5-9344-18856C3AE8DA}" type="pres">
      <dgm:prSet presAssocID="{64324A51-8515-49DD-BC43-9DFCB741C2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5C37D480-5E87-47F5-992A-B8B8703ADCBF}" type="pres">
      <dgm:prSet presAssocID="{64324A51-8515-49DD-BC43-9DFCB741C245}" presName="hierChild4" presStyleCnt="0"/>
      <dgm:spPr/>
      <dgm:t>
        <a:bodyPr/>
        <a:lstStyle/>
        <a:p>
          <a:endParaRPr lang="en-US"/>
        </a:p>
      </dgm:t>
    </dgm:pt>
    <dgm:pt modelId="{38B550F6-564F-4714-87AE-E6647D03FFC9}" type="pres">
      <dgm:prSet presAssocID="{A13F79D3-1CC4-417E-9B9C-0263527680FE}" presName="Name37" presStyleLbl="parChTrans1D3" presStyleIdx="3" presStyleCnt="5"/>
      <dgm:spPr/>
      <dgm:t>
        <a:bodyPr/>
        <a:lstStyle/>
        <a:p>
          <a:endParaRPr lang="en-US"/>
        </a:p>
      </dgm:t>
    </dgm:pt>
    <dgm:pt modelId="{D213AC3B-4243-4EE0-B158-D8AA5BA4B425}" type="pres">
      <dgm:prSet presAssocID="{FE421206-2E94-41E4-B6BF-628B2AAC1E4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293353-0E46-464F-BDE2-8E4FF641480B}" type="pres">
      <dgm:prSet presAssocID="{FE421206-2E94-41E4-B6BF-628B2AAC1E48}" presName="rootComposite" presStyleCnt="0"/>
      <dgm:spPr/>
      <dgm:t>
        <a:bodyPr/>
        <a:lstStyle/>
        <a:p>
          <a:endParaRPr lang="en-US"/>
        </a:p>
      </dgm:t>
    </dgm:pt>
    <dgm:pt modelId="{C953D11D-95B8-4F58-974B-BEB136B49026}" type="pres">
      <dgm:prSet presAssocID="{FE421206-2E94-41E4-B6BF-628B2AAC1E48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5360F2-AAC1-4A54-81F6-AF9FAE97D5BF}" type="pres">
      <dgm:prSet presAssocID="{FE421206-2E94-41E4-B6BF-628B2AAC1E48}" presName="rootConnector" presStyleLbl="node3" presStyleIdx="3" presStyleCnt="5"/>
      <dgm:spPr/>
      <dgm:t>
        <a:bodyPr/>
        <a:lstStyle/>
        <a:p>
          <a:endParaRPr lang="en-US"/>
        </a:p>
      </dgm:t>
    </dgm:pt>
    <dgm:pt modelId="{952F4431-41F9-405C-A282-10A565047D26}" type="pres">
      <dgm:prSet presAssocID="{FE421206-2E94-41E4-B6BF-628B2AAC1E48}" presName="hierChild4" presStyleCnt="0"/>
      <dgm:spPr/>
      <dgm:t>
        <a:bodyPr/>
        <a:lstStyle/>
        <a:p>
          <a:endParaRPr lang="en-US"/>
        </a:p>
      </dgm:t>
    </dgm:pt>
    <dgm:pt modelId="{264BD98F-D915-4C49-AFB6-ED40D61F3142}" type="pres">
      <dgm:prSet presAssocID="{FE421206-2E94-41E4-B6BF-628B2AAC1E48}" presName="hierChild5" presStyleCnt="0"/>
      <dgm:spPr/>
      <dgm:t>
        <a:bodyPr/>
        <a:lstStyle/>
        <a:p>
          <a:endParaRPr lang="en-US"/>
        </a:p>
      </dgm:t>
    </dgm:pt>
    <dgm:pt modelId="{9D374CEF-B5A2-42EB-82D8-298E0678DCAF}" type="pres">
      <dgm:prSet presAssocID="{11360C35-001C-44B9-AB93-FED024E083B0}" presName="Name37" presStyleLbl="parChTrans1D3" presStyleIdx="4" presStyleCnt="5"/>
      <dgm:spPr/>
      <dgm:t>
        <a:bodyPr/>
        <a:lstStyle/>
        <a:p>
          <a:endParaRPr lang="en-US"/>
        </a:p>
      </dgm:t>
    </dgm:pt>
    <dgm:pt modelId="{2BD88672-F58F-4B1B-9453-57C69685E243}" type="pres">
      <dgm:prSet presAssocID="{3F1FCF0A-D86D-4A0C-B6A3-6B1520420FD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1940955-3305-4D12-8320-6988F10F9BBA}" type="pres">
      <dgm:prSet presAssocID="{3F1FCF0A-D86D-4A0C-B6A3-6B1520420FD0}" presName="rootComposite" presStyleCnt="0"/>
      <dgm:spPr/>
      <dgm:t>
        <a:bodyPr/>
        <a:lstStyle/>
        <a:p>
          <a:endParaRPr lang="en-US"/>
        </a:p>
      </dgm:t>
    </dgm:pt>
    <dgm:pt modelId="{32FE25AE-15CD-4881-94FB-E009C8698F20}" type="pres">
      <dgm:prSet presAssocID="{3F1FCF0A-D86D-4A0C-B6A3-6B1520420FD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A15F1-489B-4B09-89BF-7FC8A112AE48}" type="pres">
      <dgm:prSet presAssocID="{3F1FCF0A-D86D-4A0C-B6A3-6B1520420FD0}" presName="rootConnector" presStyleLbl="node3" presStyleIdx="4" presStyleCnt="5"/>
      <dgm:spPr/>
      <dgm:t>
        <a:bodyPr/>
        <a:lstStyle/>
        <a:p>
          <a:endParaRPr lang="en-US"/>
        </a:p>
      </dgm:t>
    </dgm:pt>
    <dgm:pt modelId="{AD0F7F33-89BB-464C-9C5D-573430963470}" type="pres">
      <dgm:prSet presAssocID="{3F1FCF0A-D86D-4A0C-B6A3-6B1520420FD0}" presName="hierChild4" presStyleCnt="0"/>
      <dgm:spPr/>
      <dgm:t>
        <a:bodyPr/>
        <a:lstStyle/>
        <a:p>
          <a:endParaRPr lang="en-US"/>
        </a:p>
      </dgm:t>
    </dgm:pt>
    <dgm:pt modelId="{FBCB6A03-4FE9-4DE6-8682-2F6FC4B4B65D}" type="pres">
      <dgm:prSet presAssocID="{3F1FCF0A-D86D-4A0C-B6A3-6B1520420FD0}" presName="hierChild5" presStyleCnt="0"/>
      <dgm:spPr/>
      <dgm:t>
        <a:bodyPr/>
        <a:lstStyle/>
        <a:p>
          <a:endParaRPr lang="en-US"/>
        </a:p>
      </dgm:t>
    </dgm:pt>
    <dgm:pt modelId="{27EC930C-DBA9-4554-BFB7-147D0097A0DC}" type="pres">
      <dgm:prSet presAssocID="{64324A51-8515-49DD-BC43-9DFCB741C245}" presName="hierChild5" presStyleCnt="0"/>
      <dgm:spPr/>
      <dgm:t>
        <a:bodyPr/>
        <a:lstStyle/>
        <a:p>
          <a:endParaRPr lang="en-US"/>
        </a:p>
      </dgm:t>
    </dgm:pt>
    <dgm:pt modelId="{8ADF6E0C-939B-405B-A477-F3536C0DFAED}" type="pres">
      <dgm:prSet presAssocID="{971BC935-634A-4AEE-A2E9-1AD399B480B0}" presName="hierChild3" presStyleCnt="0"/>
      <dgm:spPr/>
      <dgm:t>
        <a:bodyPr/>
        <a:lstStyle/>
        <a:p>
          <a:endParaRPr lang="en-US"/>
        </a:p>
      </dgm:t>
    </dgm:pt>
  </dgm:ptLst>
  <dgm:cxnLst>
    <dgm:cxn modelId="{6E4D8078-C6F8-4074-810C-3F8ED53B824F}" type="presOf" srcId="{C1D84B67-4CD7-4993-B9B4-A30C67D0EA5B}" destId="{318811E4-4F1E-481E-92FA-CFA92AE18DE5}" srcOrd="0" destOrd="0" presId="urn:microsoft.com/office/officeart/2005/8/layout/orgChart1"/>
    <dgm:cxn modelId="{3290009F-F37A-4E1A-BF18-59A51AE39B15}" type="presOf" srcId="{24B281B2-F250-4239-8687-1977F26D8E30}" destId="{D8706735-4C28-4C6E-93DF-E604469D4880}" srcOrd="1" destOrd="0" presId="urn:microsoft.com/office/officeart/2005/8/layout/orgChart1"/>
    <dgm:cxn modelId="{41BBFF24-07A3-40FF-9F54-24A724C24D8D}" srcId="{C13989E5-C31F-402D-9A67-9421D9C9ECBF}" destId="{47CD473A-E4AC-4BFE-9963-A4160B87CA55}" srcOrd="2" destOrd="0" parTransId="{63009720-5138-4E20-8CFC-B026B5537999}" sibTransId="{9CD24243-0DF2-4C32-B4AB-61108D301828}"/>
    <dgm:cxn modelId="{A5950EF7-9D40-4C2C-945D-333A02B938B1}" type="presOf" srcId="{9FD1C2AA-18C1-4C3D-A1D6-93AD0245C0A9}" destId="{3F0C93A0-69C7-408A-84CD-BB1C425060BD}" srcOrd="0" destOrd="0" presId="urn:microsoft.com/office/officeart/2005/8/layout/orgChart1"/>
    <dgm:cxn modelId="{7ED681AF-A1A9-4D66-B87B-519B02C4CF1C}" srcId="{D72B2990-3799-4942-94ED-98D017E9ABBC}" destId="{971BC935-634A-4AEE-A2E9-1AD399B480B0}" srcOrd="0" destOrd="0" parTransId="{6584C4BD-7A42-4D80-8F63-949DF92A8A9D}" sibTransId="{30B814D4-305D-4651-A271-FCEC0B8CF0A5}"/>
    <dgm:cxn modelId="{1A295C28-3653-442D-94B7-4614B976BD0C}" srcId="{971BC935-634A-4AEE-A2E9-1AD399B480B0}" destId="{64324A51-8515-49DD-BC43-9DFCB741C245}" srcOrd="1" destOrd="0" parTransId="{EC7B1855-E606-4A67-8811-6386F5353989}" sibTransId="{DAB765D9-05BD-4892-AFE4-C7A6275DB878}"/>
    <dgm:cxn modelId="{16D89FBD-9303-465A-BD01-D1398D37C997}" type="presOf" srcId="{D72B2990-3799-4942-94ED-98D017E9ABBC}" destId="{47308448-90E6-45E8-A805-FFD3BCEB6F3F}" srcOrd="0" destOrd="0" presId="urn:microsoft.com/office/officeart/2005/8/layout/orgChart1"/>
    <dgm:cxn modelId="{A2ECFF55-89AB-4459-9880-09AA465AFB1E}" type="presOf" srcId="{47CD473A-E4AC-4BFE-9963-A4160B87CA55}" destId="{46F9C517-1EBF-4A4F-852D-3F3C1B776DB7}" srcOrd="0" destOrd="0" presId="urn:microsoft.com/office/officeart/2005/8/layout/orgChart1"/>
    <dgm:cxn modelId="{445255DC-BAE8-4D28-A61A-D469B69BD5BD}" type="presOf" srcId="{11360C35-001C-44B9-AB93-FED024E083B0}" destId="{9D374CEF-B5A2-42EB-82D8-298E0678DCAF}" srcOrd="0" destOrd="0" presId="urn:microsoft.com/office/officeart/2005/8/layout/orgChart1"/>
    <dgm:cxn modelId="{CAE46B28-47B4-41EB-9BFB-662A022B9354}" type="presOf" srcId="{971BC935-634A-4AEE-A2E9-1AD399B480B0}" destId="{7D584459-1756-41CB-B9A3-9ED03D7A82D2}" srcOrd="1" destOrd="0" presId="urn:microsoft.com/office/officeart/2005/8/layout/orgChart1"/>
    <dgm:cxn modelId="{7A5D694D-4413-434C-AB35-516B3D58B4AA}" type="presOf" srcId="{24B281B2-F250-4239-8687-1977F26D8E30}" destId="{093769EC-D062-49C0-B1E4-D4DA9D6D70D4}" srcOrd="0" destOrd="0" presId="urn:microsoft.com/office/officeart/2005/8/layout/orgChart1"/>
    <dgm:cxn modelId="{9F85BD0F-5C9F-43E1-8BAE-AF4D36E57813}" srcId="{64324A51-8515-49DD-BC43-9DFCB741C245}" destId="{3F1FCF0A-D86D-4A0C-B6A3-6B1520420FD0}" srcOrd="1" destOrd="0" parTransId="{11360C35-001C-44B9-AB93-FED024E083B0}" sibTransId="{537BD77C-A6A1-4896-B25B-8152AD68E144}"/>
    <dgm:cxn modelId="{A67B8F18-4AA8-4F05-A271-39FC5DB8BC95}" type="presOf" srcId="{FE421206-2E94-41E4-B6BF-628B2AAC1E48}" destId="{C953D11D-95B8-4F58-974B-BEB136B49026}" srcOrd="0" destOrd="0" presId="urn:microsoft.com/office/officeart/2005/8/layout/orgChart1"/>
    <dgm:cxn modelId="{7FAC173C-7B8A-4B92-AB46-D144B3504F01}" srcId="{C13989E5-C31F-402D-9A67-9421D9C9ECBF}" destId="{FA87278E-C605-412E-B7A0-D70897B61355}" srcOrd="1" destOrd="0" parTransId="{C1D84B67-4CD7-4993-B9B4-A30C67D0EA5B}" sibTransId="{DABF4222-1DD8-414C-98A7-7DE2662A9425}"/>
    <dgm:cxn modelId="{E5AF8287-BECD-4945-B651-962453F6BFEF}" type="presOf" srcId="{C13989E5-C31F-402D-9A67-9421D9C9ECBF}" destId="{0AA21ABC-3CA4-4FA1-A213-F83F5BD9330F}" srcOrd="0" destOrd="0" presId="urn:microsoft.com/office/officeart/2005/8/layout/orgChart1"/>
    <dgm:cxn modelId="{772FFD9C-112F-47EA-923B-26FA1A3E2738}" type="presOf" srcId="{C13989E5-C31F-402D-9A67-9421D9C9ECBF}" destId="{58A80A3A-1468-4E75-BCFE-7A2D00248F82}" srcOrd="1" destOrd="0" presId="urn:microsoft.com/office/officeart/2005/8/layout/orgChart1"/>
    <dgm:cxn modelId="{BDBA738B-A8D7-4D32-99D9-48C8FDC2AF85}" type="presOf" srcId="{A13F79D3-1CC4-417E-9B9C-0263527680FE}" destId="{38B550F6-564F-4714-87AE-E6647D03FFC9}" srcOrd="0" destOrd="0" presId="urn:microsoft.com/office/officeart/2005/8/layout/orgChart1"/>
    <dgm:cxn modelId="{36943D37-1C5F-43AB-8229-D19655F45E22}" type="presOf" srcId="{3F1FCF0A-D86D-4A0C-B6A3-6B1520420FD0}" destId="{380A15F1-489B-4B09-89BF-7FC8A112AE48}" srcOrd="1" destOrd="0" presId="urn:microsoft.com/office/officeart/2005/8/layout/orgChart1"/>
    <dgm:cxn modelId="{EB4937D1-4723-46C8-81F2-B85E3ADC1423}" type="presOf" srcId="{CFC2E6EB-DBE3-4254-A8AE-995DE645E200}" destId="{BA74B2A2-56BE-4893-BCA4-66F60BF414A2}" srcOrd="0" destOrd="0" presId="urn:microsoft.com/office/officeart/2005/8/layout/orgChart1"/>
    <dgm:cxn modelId="{36B74103-8B6E-4FF6-8EB1-DA2518DC196F}" type="presOf" srcId="{47CD473A-E4AC-4BFE-9963-A4160B87CA55}" destId="{6B7C89D6-47A2-455E-989B-19DA18F2B678}" srcOrd="1" destOrd="0" presId="urn:microsoft.com/office/officeart/2005/8/layout/orgChart1"/>
    <dgm:cxn modelId="{C2679881-D813-40D0-8AB5-DEB09625887C}" type="presOf" srcId="{FA87278E-C605-412E-B7A0-D70897B61355}" destId="{E625396C-2AD1-4C53-9622-35E8E41E3B09}" srcOrd="0" destOrd="0" presId="urn:microsoft.com/office/officeart/2005/8/layout/orgChart1"/>
    <dgm:cxn modelId="{247EEDB0-3700-481A-A66D-F431A1232F9C}" type="presOf" srcId="{3F1FCF0A-D86D-4A0C-B6A3-6B1520420FD0}" destId="{32FE25AE-15CD-4881-94FB-E009C8698F20}" srcOrd="0" destOrd="0" presId="urn:microsoft.com/office/officeart/2005/8/layout/orgChart1"/>
    <dgm:cxn modelId="{4FE57072-83DA-4BDF-9449-1F731BF88C08}" type="presOf" srcId="{64324A51-8515-49DD-BC43-9DFCB741C245}" destId="{B05673B5-482B-4AE5-9344-18856C3AE8DA}" srcOrd="1" destOrd="0" presId="urn:microsoft.com/office/officeart/2005/8/layout/orgChart1"/>
    <dgm:cxn modelId="{1DEB5F97-A453-445B-A1A2-EE973398D8E3}" type="presOf" srcId="{64324A51-8515-49DD-BC43-9DFCB741C245}" destId="{5E495FD0-A603-4F93-82F1-19ECCF7EB8BC}" srcOrd="0" destOrd="0" presId="urn:microsoft.com/office/officeart/2005/8/layout/orgChart1"/>
    <dgm:cxn modelId="{A698AF6D-812D-4DC6-8CCB-226E025E47AE}" type="presOf" srcId="{63009720-5138-4E20-8CFC-B026B5537999}" destId="{25856241-B63E-4087-8089-8BC5F86363F7}" srcOrd="0" destOrd="0" presId="urn:microsoft.com/office/officeart/2005/8/layout/orgChart1"/>
    <dgm:cxn modelId="{F6E2FA50-2553-47ED-BA18-4D6B1D280236}" type="presOf" srcId="{971BC935-634A-4AEE-A2E9-1AD399B480B0}" destId="{9583D54E-2309-42B8-9E3D-F70FC5D75B6C}" srcOrd="0" destOrd="0" presId="urn:microsoft.com/office/officeart/2005/8/layout/orgChart1"/>
    <dgm:cxn modelId="{ECAFED51-561D-4AFC-9DF8-EF8EB3CEFD93}" type="presOf" srcId="{FA87278E-C605-412E-B7A0-D70897B61355}" destId="{6D8F9C69-823C-468D-96DA-2FE1EBF3B5F1}" srcOrd="1" destOrd="0" presId="urn:microsoft.com/office/officeart/2005/8/layout/orgChart1"/>
    <dgm:cxn modelId="{1A073F0A-8831-4CF6-94EE-9472A3BC9CC0}" srcId="{C13989E5-C31F-402D-9A67-9421D9C9ECBF}" destId="{24B281B2-F250-4239-8687-1977F26D8E30}" srcOrd="0" destOrd="0" parTransId="{9FD1C2AA-18C1-4C3D-A1D6-93AD0245C0A9}" sibTransId="{8F73A75E-A548-4F84-8033-25DF8BEC93CB}"/>
    <dgm:cxn modelId="{8390EAEE-900F-43DD-A006-5BAD89473591}" srcId="{64324A51-8515-49DD-BC43-9DFCB741C245}" destId="{FE421206-2E94-41E4-B6BF-628B2AAC1E48}" srcOrd="0" destOrd="0" parTransId="{A13F79D3-1CC4-417E-9B9C-0263527680FE}" sibTransId="{91ECB3BC-8378-415C-A2B7-1C3D5150D3CC}"/>
    <dgm:cxn modelId="{87237B79-B17F-4927-8C6E-A80192A2756A}" type="presOf" srcId="{EC7B1855-E606-4A67-8811-6386F5353989}" destId="{A92C3258-1405-4053-AD23-9C836DD5A4F1}" srcOrd="0" destOrd="0" presId="urn:microsoft.com/office/officeart/2005/8/layout/orgChart1"/>
    <dgm:cxn modelId="{B259AD3F-848B-4199-BD68-2782CE45EA46}" type="presOf" srcId="{FE421206-2E94-41E4-B6BF-628B2AAC1E48}" destId="{335360F2-AAC1-4A54-81F6-AF9FAE97D5BF}" srcOrd="1" destOrd="0" presId="urn:microsoft.com/office/officeart/2005/8/layout/orgChart1"/>
    <dgm:cxn modelId="{E397FCF7-6FFE-45EC-9CFF-8BC1EEB8F4B4}" srcId="{971BC935-634A-4AEE-A2E9-1AD399B480B0}" destId="{C13989E5-C31F-402D-9A67-9421D9C9ECBF}" srcOrd="0" destOrd="0" parTransId="{CFC2E6EB-DBE3-4254-A8AE-995DE645E200}" sibTransId="{76005015-3B44-4160-9443-B369C1C78987}"/>
    <dgm:cxn modelId="{FD2E6C0C-F3AC-406F-96AA-2FA6AB02FDF1}" type="presParOf" srcId="{47308448-90E6-45E8-A805-FFD3BCEB6F3F}" destId="{83219E69-1E5B-4DA4-BD82-6F67515B947D}" srcOrd="0" destOrd="0" presId="urn:microsoft.com/office/officeart/2005/8/layout/orgChart1"/>
    <dgm:cxn modelId="{E6C90B2B-9435-4D63-A990-31A02B4F9A5B}" type="presParOf" srcId="{83219E69-1E5B-4DA4-BD82-6F67515B947D}" destId="{47D84C5E-ED40-4A2E-81B0-BA3B5CA0BC85}" srcOrd="0" destOrd="0" presId="urn:microsoft.com/office/officeart/2005/8/layout/orgChart1"/>
    <dgm:cxn modelId="{DA7A1010-7144-41E0-9953-B032BA78AC16}" type="presParOf" srcId="{47D84C5E-ED40-4A2E-81B0-BA3B5CA0BC85}" destId="{9583D54E-2309-42B8-9E3D-F70FC5D75B6C}" srcOrd="0" destOrd="0" presId="urn:microsoft.com/office/officeart/2005/8/layout/orgChart1"/>
    <dgm:cxn modelId="{4DE953ED-7720-43AD-B7D5-13451CD8D613}" type="presParOf" srcId="{47D84C5E-ED40-4A2E-81B0-BA3B5CA0BC85}" destId="{7D584459-1756-41CB-B9A3-9ED03D7A82D2}" srcOrd="1" destOrd="0" presId="urn:microsoft.com/office/officeart/2005/8/layout/orgChart1"/>
    <dgm:cxn modelId="{1A31854E-02EF-40A1-B6AC-FF932EAF49EB}" type="presParOf" srcId="{83219E69-1E5B-4DA4-BD82-6F67515B947D}" destId="{9F984E8E-982C-4E79-83C6-B7506EB44015}" srcOrd="1" destOrd="0" presId="urn:microsoft.com/office/officeart/2005/8/layout/orgChart1"/>
    <dgm:cxn modelId="{A6B5147C-C2F4-4C47-A570-EDD70D08B508}" type="presParOf" srcId="{9F984E8E-982C-4E79-83C6-B7506EB44015}" destId="{BA74B2A2-56BE-4893-BCA4-66F60BF414A2}" srcOrd="0" destOrd="0" presId="urn:microsoft.com/office/officeart/2005/8/layout/orgChart1"/>
    <dgm:cxn modelId="{2A234749-6811-4D0C-8890-57224AEFCBF4}" type="presParOf" srcId="{9F984E8E-982C-4E79-83C6-B7506EB44015}" destId="{DB929718-788C-40CB-B2F1-0AE82A377B28}" srcOrd="1" destOrd="0" presId="urn:microsoft.com/office/officeart/2005/8/layout/orgChart1"/>
    <dgm:cxn modelId="{B53CD23E-F535-40DD-8F01-D39F57A8C016}" type="presParOf" srcId="{DB929718-788C-40CB-B2F1-0AE82A377B28}" destId="{0E3470F3-64F1-4925-8692-65816584038A}" srcOrd="0" destOrd="0" presId="urn:microsoft.com/office/officeart/2005/8/layout/orgChart1"/>
    <dgm:cxn modelId="{7720FA25-C9CD-46AB-9A08-E63709ECA8EC}" type="presParOf" srcId="{0E3470F3-64F1-4925-8692-65816584038A}" destId="{0AA21ABC-3CA4-4FA1-A213-F83F5BD9330F}" srcOrd="0" destOrd="0" presId="urn:microsoft.com/office/officeart/2005/8/layout/orgChart1"/>
    <dgm:cxn modelId="{4476571A-70E8-4D69-8C79-1AA02C78D62F}" type="presParOf" srcId="{0E3470F3-64F1-4925-8692-65816584038A}" destId="{58A80A3A-1468-4E75-BCFE-7A2D00248F82}" srcOrd="1" destOrd="0" presId="urn:microsoft.com/office/officeart/2005/8/layout/orgChart1"/>
    <dgm:cxn modelId="{02372679-5737-486D-BF43-730519592A21}" type="presParOf" srcId="{DB929718-788C-40CB-B2F1-0AE82A377B28}" destId="{9F4FD507-ED60-44C1-9B57-9C656664381F}" srcOrd="1" destOrd="0" presId="urn:microsoft.com/office/officeart/2005/8/layout/orgChart1"/>
    <dgm:cxn modelId="{E128A164-1D23-438C-9608-5804DE8DCDFF}" type="presParOf" srcId="{9F4FD507-ED60-44C1-9B57-9C656664381F}" destId="{3F0C93A0-69C7-408A-84CD-BB1C425060BD}" srcOrd="0" destOrd="0" presId="urn:microsoft.com/office/officeart/2005/8/layout/orgChart1"/>
    <dgm:cxn modelId="{91AEA048-84FA-479D-ACD7-527CEAF841FC}" type="presParOf" srcId="{9F4FD507-ED60-44C1-9B57-9C656664381F}" destId="{10BDD3AD-FDC1-4061-B5C0-D7CC0F7C9B25}" srcOrd="1" destOrd="0" presId="urn:microsoft.com/office/officeart/2005/8/layout/orgChart1"/>
    <dgm:cxn modelId="{C42511AC-3324-4CE0-8C56-71B726E9D81E}" type="presParOf" srcId="{10BDD3AD-FDC1-4061-B5C0-D7CC0F7C9B25}" destId="{825FBFF9-2171-4C21-AD1A-8CDB9FB2E8A2}" srcOrd="0" destOrd="0" presId="urn:microsoft.com/office/officeart/2005/8/layout/orgChart1"/>
    <dgm:cxn modelId="{70552692-99E0-4628-8CE4-1E8E5BE51ED0}" type="presParOf" srcId="{825FBFF9-2171-4C21-AD1A-8CDB9FB2E8A2}" destId="{093769EC-D062-49C0-B1E4-D4DA9D6D70D4}" srcOrd="0" destOrd="0" presId="urn:microsoft.com/office/officeart/2005/8/layout/orgChart1"/>
    <dgm:cxn modelId="{175DC8CE-FFD1-4EF6-910F-C6A8C40EECA3}" type="presParOf" srcId="{825FBFF9-2171-4C21-AD1A-8CDB9FB2E8A2}" destId="{D8706735-4C28-4C6E-93DF-E604469D4880}" srcOrd="1" destOrd="0" presId="urn:microsoft.com/office/officeart/2005/8/layout/orgChart1"/>
    <dgm:cxn modelId="{642EF684-A1F9-46F2-84DE-2894AA42B75C}" type="presParOf" srcId="{10BDD3AD-FDC1-4061-B5C0-D7CC0F7C9B25}" destId="{A0651D82-057A-4FBF-AEDB-64811F66C850}" srcOrd="1" destOrd="0" presId="urn:microsoft.com/office/officeart/2005/8/layout/orgChart1"/>
    <dgm:cxn modelId="{D81E96F4-DC2E-42DD-99E8-ABADC0D063D0}" type="presParOf" srcId="{10BDD3AD-FDC1-4061-B5C0-D7CC0F7C9B25}" destId="{EB3555F5-AA69-4405-B0B7-1F782618B318}" srcOrd="2" destOrd="0" presId="urn:microsoft.com/office/officeart/2005/8/layout/orgChart1"/>
    <dgm:cxn modelId="{E11F820C-1C5A-4D4B-BBD3-4EBECBE13A33}" type="presParOf" srcId="{9F4FD507-ED60-44C1-9B57-9C656664381F}" destId="{318811E4-4F1E-481E-92FA-CFA92AE18DE5}" srcOrd="2" destOrd="0" presId="urn:microsoft.com/office/officeart/2005/8/layout/orgChart1"/>
    <dgm:cxn modelId="{0D7963FB-9248-409C-BD38-890F4DA70BF3}" type="presParOf" srcId="{9F4FD507-ED60-44C1-9B57-9C656664381F}" destId="{55C4E000-C3AE-4D44-A9AD-FAE920A8E5A1}" srcOrd="3" destOrd="0" presId="urn:microsoft.com/office/officeart/2005/8/layout/orgChart1"/>
    <dgm:cxn modelId="{0FED4FE1-1952-443D-AE9B-30D3C1057A58}" type="presParOf" srcId="{55C4E000-C3AE-4D44-A9AD-FAE920A8E5A1}" destId="{C47091EA-5935-4ADF-A8F8-65E8710A4D04}" srcOrd="0" destOrd="0" presId="urn:microsoft.com/office/officeart/2005/8/layout/orgChart1"/>
    <dgm:cxn modelId="{E2434752-43A5-4587-841B-7734334F108E}" type="presParOf" srcId="{C47091EA-5935-4ADF-A8F8-65E8710A4D04}" destId="{E625396C-2AD1-4C53-9622-35E8E41E3B09}" srcOrd="0" destOrd="0" presId="urn:microsoft.com/office/officeart/2005/8/layout/orgChart1"/>
    <dgm:cxn modelId="{B8DA4188-E76D-4CA5-85F5-6631AA2C6CBC}" type="presParOf" srcId="{C47091EA-5935-4ADF-A8F8-65E8710A4D04}" destId="{6D8F9C69-823C-468D-96DA-2FE1EBF3B5F1}" srcOrd="1" destOrd="0" presId="urn:microsoft.com/office/officeart/2005/8/layout/orgChart1"/>
    <dgm:cxn modelId="{4C7C8CD8-3D6A-4585-ABC7-D2E4276D30C6}" type="presParOf" srcId="{55C4E000-C3AE-4D44-A9AD-FAE920A8E5A1}" destId="{0C9E8013-5E34-4E40-A0A1-E4736B68BA30}" srcOrd="1" destOrd="0" presId="urn:microsoft.com/office/officeart/2005/8/layout/orgChart1"/>
    <dgm:cxn modelId="{361C0CB8-ADA6-4B50-A7A5-864C4A7F0C00}" type="presParOf" srcId="{55C4E000-C3AE-4D44-A9AD-FAE920A8E5A1}" destId="{ED34904E-C631-4FA1-95DB-942ED005AC03}" srcOrd="2" destOrd="0" presId="urn:microsoft.com/office/officeart/2005/8/layout/orgChart1"/>
    <dgm:cxn modelId="{A9131533-B09B-4490-975B-F9ED96FABDB4}" type="presParOf" srcId="{9F4FD507-ED60-44C1-9B57-9C656664381F}" destId="{25856241-B63E-4087-8089-8BC5F86363F7}" srcOrd="4" destOrd="0" presId="urn:microsoft.com/office/officeart/2005/8/layout/orgChart1"/>
    <dgm:cxn modelId="{D59E003C-E516-42F2-88DA-9D16B07A54B0}" type="presParOf" srcId="{9F4FD507-ED60-44C1-9B57-9C656664381F}" destId="{9A69FCF2-4812-407C-ABD8-0955C65ED470}" srcOrd="5" destOrd="0" presId="urn:microsoft.com/office/officeart/2005/8/layout/orgChart1"/>
    <dgm:cxn modelId="{7A50BC00-881E-4820-A922-CD77AB19C3FF}" type="presParOf" srcId="{9A69FCF2-4812-407C-ABD8-0955C65ED470}" destId="{336094FA-E62D-4A1A-807F-00B56948DBE9}" srcOrd="0" destOrd="0" presId="urn:microsoft.com/office/officeart/2005/8/layout/orgChart1"/>
    <dgm:cxn modelId="{EE117D2D-6C10-4781-A122-75F21BE2CBCA}" type="presParOf" srcId="{336094FA-E62D-4A1A-807F-00B56948DBE9}" destId="{46F9C517-1EBF-4A4F-852D-3F3C1B776DB7}" srcOrd="0" destOrd="0" presId="urn:microsoft.com/office/officeart/2005/8/layout/orgChart1"/>
    <dgm:cxn modelId="{6D4E54A5-A75E-4AE8-80A5-903883F5DB07}" type="presParOf" srcId="{336094FA-E62D-4A1A-807F-00B56948DBE9}" destId="{6B7C89D6-47A2-455E-989B-19DA18F2B678}" srcOrd="1" destOrd="0" presId="urn:microsoft.com/office/officeart/2005/8/layout/orgChart1"/>
    <dgm:cxn modelId="{5A4BBBD7-C134-4A2D-9E24-8C315DA7FF73}" type="presParOf" srcId="{9A69FCF2-4812-407C-ABD8-0955C65ED470}" destId="{C4B9489C-17B1-4B92-8110-7069C63E3E02}" srcOrd="1" destOrd="0" presId="urn:microsoft.com/office/officeart/2005/8/layout/orgChart1"/>
    <dgm:cxn modelId="{53CCBFE0-6FE7-4DB9-AD33-3C8FC95EA0B7}" type="presParOf" srcId="{9A69FCF2-4812-407C-ABD8-0955C65ED470}" destId="{E5653711-15C2-4D18-9686-CA18268DE20A}" srcOrd="2" destOrd="0" presId="urn:microsoft.com/office/officeart/2005/8/layout/orgChart1"/>
    <dgm:cxn modelId="{29B4593F-4B66-42D0-8833-89CE8B4584DB}" type="presParOf" srcId="{DB929718-788C-40CB-B2F1-0AE82A377B28}" destId="{D6A9EA26-BB91-442D-8BB2-8B51EF803322}" srcOrd="2" destOrd="0" presId="urn:microsoft.com/office/officeart/2005/8/layout/orgChart1"/>
    <dgm:cxn modelId="{32454C6E-B8FC-4D7B-BB3B-0F455B9B3A8B}" type="presParOf" srcId="{9F984E8E-982C-4E79-83C6-B7506EB44015}" destId="{A92C3258-1405-4053-AD23-9C836DD5A4F1}" srcOrd="2" destOrd="0" presId="urn:microsoft.com/office/officeart/2005/8/layout/orgChart1"/>
    <dgm:cxn modelId="{5DDCF359-C37D-48A6-A34D-ABD55BAC3381}" type="presParOf" srcId="{9F984E8E-982C-4E79-83C6-B7506EB44015}" destId="{D0BE0840-D085-4EB7-9919-E930161A01A7}" srcOrd="3" destOrd="0" presId="urn:microsoft.com/office/officeart/2005/8/layout/orgChart1"/>
    <dgm:cxn modelId="{066CAAE8-7941-4DE9-A8C6-3DCDD16A8C47}" type="presParOf" srcId="{D0BE0840-D085-4EB7-9919-E930161A01A7}" destId="{9C3E1203-3D84-4374-B230-2241D4F22D79}" srcOrd="0" destOrd="0" presId="urn:microsoft.com/office/officeart/2005/8/layout/orgChart1"/>
    <dgm:cxn modelId="{418E5501-8AB3-4888-B332-127EF4F6B04B}" type="presParOf" srcId="{9C3E1203-3D84-4374-B230-2241D4F22D79}" destId="{5E495FD0-A603-4F93-82F1-19ECCF7EB8BC}" srcOrd="0" destOrd="0" presId="urn:microsoft.com/office/officeart/2005/8/layout/orgChart1"/>
    <dgm:cxn modelId="{7A17FD50-688E-436D-B02B-73DA181367D1}" type="presParOf" srcId="{9C3E1203-3D84-4374-B230-2241D4F22D79}" destId="{B05673B5-482B-4AE5-9344-18856C3AE8DA}" srcOrd="1" destOrd="0" presId="urn:microsoft.com/office/officeart/2005/8/layout/orgChart1"/>
    <dgm:cxn modelId="{CE9919D7-E7ED-4924-82F7-94B0F350BE32}" type="presParOf" srcId="{D0BE0840-D085-4EB7-9919-E930161A01A7}" destId="{5C37D480-5E87-47F5-992A-B8B8703ADCBF}" srcOrd="1" destOrd="0" presId="urn:microsoft.com/office/officeart/2005/8/layout/orgChart1"/>
    <dgm:cxn modelId="{46A1BA45-B07A-41B7-AA8E-4009D4432BFB}" type="presParOf" srcId="{5C37D480-5E87-47F5-992A-B8B8703ADCBF}" destId="{38B550F6-564F-4714-87AE-E6647D03FFC9}" srcOrd="0" destOrd="0" presId="urn:microsoft.com/office/officeart/2005/8/layout/orgChart1"/>
    <dgm:cxn modelId="{0A0556EF-D542-4499-99AC-E2F4E8A1345C}" type="presParOf" srcId="{5C37D480-5E87-47F5-992A-B8B8703ADCBF}" destId="{D213AC3B-4243-4EE0-B158-D8AA5BA4B425}" srcOrd="1" destOrd="0" presId="urn:microsoft.com/office/officeart/2005/8/layout/orgChart1"/>
    <dgm:cxn modelId="{90DAE4D1-4B06-48B5-9A64-403006DC6107}" type="presParOf" srcId="{D213AC3B-4243-4EE0-B158-D8AA5BA4B425}" destId="{43293353-0E46-464F-BDE2-8E4FF641480B}" srcOrd="0" destOrd="0" presId="urn:microsoft.com/office/officeart/2005/8/layout/orgChart1"/>
    <dgm:cxn modelId="{E8570566-740F-4F50-B0D5-9BC84BF8C4F1}" type="presParOf" srcId="{43293353-0E46-464F-BDE2-8E4FF641480B}" destId="{C953D11D-95B8-4F58-974B-BEB136B49026}" srcOrd="0" destOrd="0" presId="urn:microsoft.com/office/officeart/2005/8/layout/orgChart1"/>
    <dgm:cxn modelId="{CFC66A52-B9CE-4D42-86DA-F7C6C638C734}" type="presParOf" srcId="{43293353-0E46-464F-BDE2-8E4FF641480B}" destId="{335360F2-AAC1-4A54-81F6-AF9FAE97D5BF}" srcOrd="1" destOrd="0" presId="urn:microsoft.com/office/officeart/2005/8/layout/orgChart1"/>
    <dgm:cxn modelId="{CA55E405-0982-45B2-A136-792ED5F74D30}" type="presParOf" srcId="{D213AC3B-4243-4EE0-B158-D8AA5BA4B425}" destId="{952F4431-41F9-405C-A282-10A565047D26}" srcOrd="1" destOrd="0" presId="urn:microsoft.com/office/officeart/2005/8/layout/orgChart1"/>
    <dgm:cxn modelId="{39664C18-831F-4446-9644-11F1E988889E}" type="presParOf" srcId="{D213AC3B-4243-4EE0-B158-D8AA5BA4B425}" destId="{264BD98F-D915-4C49-AFB6-ED40D61F3142}" srcOrd="2" destOrd="0" presId="urn:microsoft.com/office/officeart/2005/8/layout/orgChart1"/>
    <dgm:cxn modelId="{2C3B825A-DF62-4A11-981A-92C8A1EBB1E7}" type="presParOf" srcId="{5C37D480-5E87-47F5-992A-B8B8703ADCBF}" destId="{9D374CEF-B5A2-42EB-82D8-298E0678DCAF}" srcOrd="2" destOrd="0" presId="urn:microsoft.com/office/officeart/2005/8/layout/orgChart1"/>
    <dgm:cxn modelId="{D7622BD2-704A-43C7-9C01-BABB11AAC0D7}" type="presParOf" srcId="{5C37D480-5E87-47F5-992A-B8B8703ADCBF}" destId="{2BD88672-F58F-4B1B-9453-57C69685E243}" srcOrd="3" destOrd="0" presId="urn:microsoft.com/office/officeart/2005/8/layout/orgChart1"/>
    <dgm:cxn modelId="{D6F1E570-45AF-4F64-A850-4A1FA0786CCD}" type="presParOf" srcId="{2BD88672-F58F-4B1B-9453-57C69685E243}" destId="{B1940955-3305-4D12-8320-6988F10F9BBA}" srcOrd="0" destOrd="0" presId="urn:microsoft.com/office/officeart/2005/8/layout/orgChart1"/>
    <dgm:cxn modelId="{3EEE8618-0346-4A67-9375-F23DCC84AB69}" type="presParOf" srcId="{B1940955-3305-4D12-8320-6988F10F9BBA}" destId="{32FE25AE-15CD-4881-94FB-E009C8698F20}" srcOrd="0" destOrd="0" presId="urn:microsoft.com/office/officeart/2005/8/layout/orgChart1"/>
    <dgm:cxn modelId="{4F3B7736-F5F5-4576-94F5-41518DC289C0}" type="presParOf" srcId="{B1940955-3305-4D12-8320-6988F10F9BBA}" destId="{380A15F1-489B-4B09-89BF-7FC8A112AE48}" srcOrd="1" destOrd="0" presId="urn:microsoft.com/office/officeart/2005/8/layout/orgChart1"/>
    <dgm:cxn modelId="{E95A38DD-3E56-4794-B09E-53B67517DD3C}" type="presParOf" srcId="{2BD88672-F58F-4B1B-9453-57C69685E243}" destId="{AD0F7F33-89BB-464C-9C5D-573430963470}" srcOrd="1" destOrd="0" presId="urn:microsoft.com/office/officeart/2005/8/layout/orgChart1"/>
    <dgm:cxn modelId="{BE2CBE63-A118-49EF-BA68-F617763736D4}" type="presParOf" srcId="{2BD88672-F58F-4B1B-9453-57C69685E243}" destId="{FBCB6A03-4FE9-4DE6-8682-2F6FC4B4B65D}" srcOrd="2" destOrd="0" presId="urn:microsoft.com/office/officeart/2005/8/layout/orgChart1"/>
    <dgm:cxn modelId="{78DB2B74-96D8-4DAF-8822-94A722D55953}" type="presParOf" srcId="{D0BE0840-D085-4EB7-9919-E930161A01A7}" destId="{27EC930C-DBA9-4554-BFB7-147D0097A0DC}" srcOrd="2" destOrd="0" presId="urn:microsoft.com/office/officeart/2005/8/layout/orgChart1"/>
    <dgm:cxn modelId="{87B7C5CC-76FA-4AA3-ACDE-6F95C102D456}" type="presParOf" srcId="{83219E69-1E5B-4DA4-BD82-6F67515B947D}" destId="{8ADF6E0C-939B-405B-A477-F3536C0DFA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A8970-7D40-45E3-87EA-2973770F5F7D}">
      <dsp:nvSpPr>
        <dsp:cNvPr id="0" name=""/>
        <dsp:cNvSpPr/>
      </dsp:nvSpPr>
      <dsp:spPr>
        <a:xfrm>
          <a:off x="497663" y="0"/>
          <a:ext cx="5640192" cy="193556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F076E8-778D-4412-8E06-03C35CB9CA92}">
      <dsp:nvSpPr>
        <dsp:cNvPr id="0" name=""/>
        <dsp:cNvSpPr/>
      </dsp:nvSpPr>
      <dsp:spPr>
        <a:xfrm>
          <a:off x="955880" y="580668"/>
          <a:ext cx="2280960" cy="7742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Greed and short term profit seeking  </a:t>
          </a:r>
          <a:endParaRPr lang="en-US" sz="2000" b="0" kern="1200" dirty="0"/>
        </a:p>
      </dsp:txBody>
      <dsp:txXfrm>
        <a:off x="993675" y="618463"/>
        <a:ext cx="2205370" cy="698634"/>
      </dsp:txXfrm>
    </dsp:sp>
    <dsp:sp modelId="{DD4B0029-E788-4DA3-91C5-878F6D722FB7}">
      <dsp:nvSpPr>
        <dsp:cNvPr id="0" name=""/>
        <dsp:cNvSpPr/>
      </dsp:nvSpPr>
      <dsp:spPr>
        <a:xfrm>
          <a:off x="3398679" y="580668"/>
          <a:ext cx="2280960" cy="7742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Serious long term consequences</a:t>
          </a:r>
          <a:endParaRPr lang="en-US" sz="2000" b="0" kern="1200" dirty="0"/>
        </a:p>
      </dsp:txBody>
      <dsp:txXfrm>
        <a:off x="3436474" y="618463"/>
        <a:ext cx="2205370" cy="698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70CE1-7D5C-4660-B47B-9A3B650F1D0B}">
      <dsp:nvSpPr>
        <dsp:cNvPr id="0" name=""/>
        <dsp:cNvSpPr/>
      </dsp:nvSpPr>
      <dsp:spPr>
        <a:xfrm>
          <a:off x="497663" y="0"/>
          <a:ext cx="5640192" cy="200469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7AB257-C8D7-4D41-AA89-4779E2C477AB}">
      <dsp:nvSpPr>
        <dsp:cNvPr id="0" name=""/>
        <dsp:cNvSpPr/>
      </dsp:nvSpPr>
      <dsp:spPr>
        <a:xfrm>
          <a:off x="1101032" y="601407"/>
          <a:ext cx="2135808" cy="8018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Creating value over the long run </a:t>
          </a:r>
          <a:endParaRPr lang="en-US" sz="2100" b="0" kern="1200" dirty="0"/>
        </a:p>
      </dsp:txBody>
      <dsp:txXfrm>
        <a:off x="1140176" y="640551"/>
        <a:ext cx="2057520" cy="723588"/>
      </dsp:txXfrm>
    </dsp:sp>
    <dsp:sp modelId="{84ED1533-3F41-487C-8771-8A2F4DB7CB65}">
      <dsp:nvSpPr>
        <dsp:cNvPr id="0" name=""/>
        <dsp:cNvSpPr/>
      </dsp:nvSpPr>
      <dsp:spPr>
        <a:xfrm>
          <a:off x="3398679" y="601407"/>
          <a:ext cx="2135808" cy="801876"/>
        </a:xfrm>
        <a:prstGeom prst="roundRect">
          <a:avLst/>
        </a:prstGeom>
        <a:gradFill rotWithShape="0">
          <a:gsLst>
            <a:gs pos="0">
              <a:schemeClr val="accent4">
                <a:hueOff val="-2718668"/>
                <a:satOff val="-4228"/>
                <a:lumOff val="21373"/>
                <a:alphaOff val="0"/>
                <a:tint val="50000"/>
                <a:satMod val="300000"/>
              </a:schemeClr>
            </a:gs>
            <a:gs pos="35000">
              <a:schemeClr val="accent4">
                <a:hueOff val="-2718668"/>
                <a:satOff val="-4228"/>
                <a:lumOff val="2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2718668"/>
                <a:satOff val="-4228"/>
                <a:lumOff val="2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Long term success</a:t>
          </a:r>
          <a:endParaRPr lang="en-US" sz="2100" b="0" kern="1200" dirty="0"/>
        </a:p>
      </dsp:txBody>
      <dsp:txXfrm>
        <a:off x="3437823" y="640551"/>
        <a:ext cx="2057520" cy="723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DBA5-36F7-4C7D-816C-0655BA820D8D}">
      <dsp:nvSpPr>
        <dsp:cNvPr id="0" name=""/>
        <dsp:cNvSpPr/>
      </dsp:nvSpPr>
      <dsp:spPr>
        <a:xfrm>
          <a:off x="0" y="9149"/>
          <a:ext cx="3932238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Values</a:t>
          </a:r>
          <a:endParaRPr lang="en-US" sz="2400" kern="1200" dirty="0"/>
        </a:p>
      </dsp:txBody>
      <dsp:txXfrm>
        <a:off x="38381" y="47530"/>
        <a:ext cx="3855476" cy="709478"/>
      </dsp:txXfrm>
    </dsp:sp>
    <dsp:sp modelId="{4EA16060-C5D9-4F0F-9471-0D5774E18338}">
      <dsp:nvSpPr>
        <dsp:cNvPr id="0" name=""/>
        <dsp:cNvSpPr/>
      </dsp:nvSpPr>
      <dsp:spPr>
        <a:xfrm>
          <a:off x="0" y="795389"/>
          <a:ext cx="3932238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Establish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Share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Understand</a:t>
          </a:r>
          <a:endParaRPr lang="en-US" sz="2000" kern="1200" dirty="0"/>
        </a:p>
      </dsp:txBody>
      <dsp:txXfrm>
        <a:off x="0" y="795389"/>
        <a:ext cx="3932238" cy="956340"/>
      </dsp:txXfrm>
    </dsp:sp>
    <dsp:sp modelId="{79F7CB5F-C0F2-4B84-B3E8-886108A42D80}">
      <dsp:nvSpPr>
        <dsp:cNvPr id="0" name=""/>
        <dsp:cNvSpPr/>
      </dsp:nvSpPr>
      <dsp:spPr>
        <a:xfrm>
          <a:off x="0" y="1751730"/>
          <a:ext cx="3932238" cy="786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Rules</a:t>
          </a:r>
          <a:endParaRPr lang="en-US" sz="2400" kern="1200" dirty="0"/>
        </a:p>
      </dsp:txBody>
      <dsp:txXfrm>
        <a:off x="38381" y="1790111"/>
        <a:ext cx="3855476" cy="709478"/>
      </dsp:txXfrm>
    </dsp:sp>
    <dsp:sp modelId="{74C5BCAF-5CEA-43D7-8398-221534342D17}">
      <dsp:nvSpPr>
        <dsp:cNvPr id="0" name=""/>
        <dsp:cNvSpPr/>
      </dsp:nvSpPr>
      <dsp:spPr>
        <a:xfrm>
          <a:off x="0" y="2537970"/>
          <a:ext cx="393223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Management commitment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Employee dedication</a:t>
          </a:r>
          <a:endParaRPr lang="en-US" sz="2000" kern="1200" dirty="0"/>
        </a:p>
      </dsp:txBody>
      <dsp:txXfrm>
        <a:off x="0" y="2537970"/>
        <a:ext cx="3932238" cy="695520"/>
      </dsp:txXfrm>
    </dsp:sp>
    <dsp:sp modelId="{D50E37B0-E811-465D-A193-5580AE7248BD}">
      <dsp:nvSpPr>
        <dsp:cNvPr id="0" name=""/>
        <dsp:cNvSpPr/>
      </dsp:nvSpPr>
      <dsp:spPr>
        <a:xfrm>
          <a:off x="0" y="3233489"/>
          <a:ext cx="3932238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Controls</a:t>
          </a:r>
          <a:endParaRPr lang="en-US" sz="2400" kern="1200" dirty="0"/>
        </a:p>
      </dsp:txBody>
      <dsp:txXfrm>
        <a:off x="38381" y="3271870"/>
        <a:ext cx="3855476" cy="709478"/>
      </dsp:txXfrm>
    </dsp:sp>
    <dsp:sp modelId="{DC1FBCBF-31A1-42E9-9662-3561C94FA64D}">
      <dsp:nvSpPr>
        <dsp:cNvPr id="0" name=""/>
        <dsp:cNvSpPr/>
      </dsp:nvSpPr>
      <dsp:spPr>
        <a:xfrm>
          <a:off x="0" y="4019730"/>
          <a:ext cx="393223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Reward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Punishment</a:t>
          </a:r>
          <a:endParaRPr lang="en-US" sz="2000" kern="1200" dirty="0"/>
        </a:p>
      </dsp:txBody>
      <dsp:txXfrm>
        <a:off x="0" y="4019730"/>
        <a:ext cx="3932238" cy="69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6079B-5C33-409B-9F80-F358669421DF}">
      <dsp:nvSpPr>
        <dsp:cNvPr id="0" name=""/>
        <dsp:cNvSpPr/>
      </dsp:nvSpPr>
      <dsp:spPr>
        <a:xfrm>
          <a:off x="139026" y="339"/>
          <a:ext cx="1835904" cy="1264938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DC43-C832-4325-9A14-9DF6D122F871}">
      <dsp:nvSpPr>
        <dsp:cNvPr id="0" name=""/>
        <dsp:cNvSpPr/>
      </dsp:nvSpPr>
      <dsp:spPr>
        <a:xfrm>
          <a:off x="139026" y="1265278"/>
          <a:ext cx="1835904" cy="6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Culture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9026" y="1265278"/>
        <a:ext cx="1835904" cy="681120"/>
      </dsp:txXfrm>
    </dsp:sp>
    <dsp:sp modelId="{0CE72C0C-1291-466A-969D-FA3254997AFB}">
      <dsp:nvSpPr>
        <dsp:cNvPr id="0" name=""/>
        <dsp:cNvSpPr/>
      </dsp:nvSpPr>
      <dsp:spPr>
        <a:xfrm>
          <a:off x="2158599" y="339"/>
          <a:ext cx="1835904" cy="1264938"/>
        </a:xfrm>
        <a:prstGeom prst="roundRect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7C58A-3F21-471F-ADEF-43372ED62F81}">
      <dsp:nvSpPr>
        <dsp:cNvPr id="0" name=""/>
        <dsp:cNvSpPr/>
      </dsp:nvSpPr>
      <dsp:spPr>
        <a:xfrm>
          <a:off x="2158599" y="1265278"/>
          <a:ext cx="1835904" cy="6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Family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158599" y="1265278"/>
        <a:ext cx="1835904" cy="681120"/>
      </dsp:txXfrm>
    </dsp:sp>
    <dsp:sp modelId="{88EA7CFE-85CE-4AA6-8101-4CAA809BEAE8}">
      <dsp:nvSpPr>
        <dsp:cNvPr id="0" name=""/>
        <dsp:cNvSpPr/>
      </dsp:nvSpPr>
      <dsp:spPr>
        <a:xfrm>
          <a:off x="191111" y="2104007"/>
          <a:ext cx="1835904" cy="1264938"/>
        </a:xfrm>
        <a:prstGeom prst="roundRect">
          <a:avLst/>
        </a:prstGeom>
        <a:blipFill rotWithShape="0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B501A-005A-4E0F-B334-2482822ADC2E}">
      <dsp:nvSpPr>
        <dsp:cNvPr id="0" name=""/>
        <dsp:cNvSpPr/>
      </dsp:nvSpPr>
      <dsp:spPr>
        <a:xfrm>
          <a:off x="139026" y="3394928"/>
          <a:ext cx="1835904" cy="6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Religion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9026" y="3394928"/>
        <a:ext cx="1835904" cy="681120"/>
      </dsp:txXfrm>
    </dsp:sp>
    <dsp:sp modelId="{A08276B1-FFEB-4948-9B11-745F1EDC4961}">
      <dsp:nvSpPr>
        <dsp:cNvPr id="0" name=""/>
        <dsp:cNvSpPr/>
      </dsp:nvSpPr>
      <dsp:spPr>
        <a:xfrm>
          <a:off x="2158599" y="2129989"/>
          <a:ext cx="1835904" cy="1264938"/>
        </a:xfrm>
        <a:prstGeom prst="roundRect">
          <a:avLst/>
        </a:prstGeom>
        <a:blipFill rotWithShape="0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70B7-5226-40DB-B92F-50E3032AA7BF}">
      <dsp:nvSpPr>
        <dsp:cNvPr id="0" name=""/>
        <dsp:cNvSpPr/>
      </dsp:nvSpPr>
      <dsp:spPr>
        <a:xfrm>
          <a:off x="2158599" y="3394928"/>
          <a:ext cx="1835904" cy="6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Values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158599" y="3394928"/>
        <a:ext cx="1835904" cy="681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74CEF-B5A2-42EB-82D8-298E0678DCAF}">
      <dsp:nvSpPr>
        <dsp:cNvPr id="0" name=""/>
        <dsp:cNvSpPr/>
      </dsp:nvSpPr>
      <dsp:spPr>
        <a:xfrm>
          <a:off x="2193447" y="2049199"/>
          <a:ext cx="251152" cy="1958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988"/>
              </a:lnTo>
              <a:lnTo>
                <a:pt x="251152" y="19589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550F6-564F-4714-87AE-E6647D03FFC9}">
      <dsp:nvSpPr>
        <dsp:cNvPr id="0" name=""/>
        <dsp:cNvSpPr/>
      </dsp:nvSpPr>
      <dsp:spPr>
        <a:xfrm>
          <a:off x="2193447" y="2049199"/>
          <a:ext cx="251152" cy="770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200"/>
              </a:lnTo>
              <a:lnTo>
                <a:pt x="251152" y="7702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C3258-1405-4053-AD23-9C836DD5A4F1}">
      <dsp:nvSpPr>
        <dsp:cNvPr id="0" name=""/>
        <dsp:cNvSpPr/>
      </dsp:nvSpPr>
      <dsp:spPr>
        <a:xfrm>
          <a:off x="1850206" y="860411"/>
          <a:ext cx="1012981" cy="351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06"/>
              </a:lnTo>
              <a:lnTo>
                <a:pt x="1012981" y="175806"/>
              </a:lnTo>
              <a:lnTo>
                <a:pt x="1012981" y="35161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6241-B63E-4087-8089-8BC5F86363F7}">
      <dsp:nvSpPr>
        <dsp:cNvPr id="0" name=""/>
        <dsp:cNvSpPr/>
      </dsp:nvSpPr>
      <dsp:spPr>
        <a:xfrm>
          <a:off x="167485" y="2049199"/>
          <a:ext cx="251152" cy="3147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7776"/>
              </a:lnTo>
              <a:lnTo>
                <a:pt x="251152" y="314777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811E4-4F1E-481E-92FA-CFA92AE18DE5}">
      <dsp:nvSpPr>
        <dsp:cNvPr id="0" name=""/>
        <dsp:cNvSpPr/>
      </dsp:nvSpPr>
      <dsp:spPr>
        <a:xfrm>
          <a:off x="167485" y="2049199"/>
          <a:ext cx="251152" cy="1958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988"/>
              </a:lnTo>
              <a:lnTo>
                <a:pt x="251152" y="19589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C93A0-69C7-408A-84CD-BB1C425060BD}">
      <dsp:nvSpPr>
        <dsp:cNvPr id="0" name=""/>
        <dsp:cNvSpPr/>
      </dsp:nvSpPr>
      <dsp:spPr>
        <a:xfrm>
          <a:off x="167485" y="2049199"/>
          <a:ext cx="251152" cy="770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200"/>
              </a:lnTo>
              <a:lnTo>
                <a:pt x="251152" y="7702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4B2A2-56BE-4893-BCA4-66F60BF414A2}">
      <dsp:nvSpPr>
        <dsp:cNvPr id="0" name=""/>
        <dsp:cNvSpPr/>
      </dsp:nvSpPr>
      <dsp:spPr>
        <a:xfrm>
          <a:off x="837224" y="860411"/>
          <a:ext cx="1012981" cy="351613"/>
        </a:xfrm>
        <a:custGeom>
          <a:avLst/>
          <a:gdLst/>
          <a:ahLst/>
          <a:cxnLst/>
          <a:rect l="0" t="0" r="0" b="0"/>
          <a:pathLst>
            <a:path>
              <a:moveTo>
                <a:pt x="1012981" y="0"/>
              </a:moveTo>
              <a:lnTo>
                <a:pt x="1012981" y="175806"/>
              </a:lnTo>
              <a:lnTo>
                <a:pt x="0" y="175806"/>
              </a:lnTo>
              <a:lnTo>
                <a:pt x="0" y="35161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3D54E-2309-42B8-9E3D-F70FC5D75B6C}">
      <dsp:nvSpPr>
        <dsp:cNvPr id="0" name=""/>
        <dsp:cNvSpPr/>
      </dsp:nvSpPr>
      <dsp:spPr>
        <a:xfrm>
          <a:off x="789070" y="23236"/>
          <a:ext cx="2122271" cy="837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Potentially dangerous flaw in new model</a:t>
          </a:r>
          <a:endParaRPr lang="en-US" sz="2000" kern="1200" dirty="0"/>
        </a:p>
      </dsp:txBody>
      <dsp:txXfrm>
        <a:off x="789070" y="23236"/>
        <a:ext cx="2122271" cy="837174"/>
      </dsp:txXfrm>
    </dsp:sp>
    <dsp:sp modelId="{0AA21ABC-3CA4-4FA1-A213-F83F5BD9330F}">
      <dsp:nvSpPr>
        <dsp:cNvPr id="0" name=""/>
        <dsp:cNvSpPr/>
      </dsp:nvSpPr>
      <dsp:spPr>
        <a:xfrm>
          <a:off x="50" y="1212024"/>
          <a:ext cx="1674349" cy="8371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 production</a:t>
          </a:r>
          <a:endParaRPr lang="en-US" sz="2000" kern="1200" dirty="0"/>
        </a:p>
      </dsp:txBody>
      <dsp:txXfrm>
        <a:off x="50" y="1212024"/>
        <a:ext cx="1674349" cy="837174"/>
      </dsp:txXfrm>
    </dsp:sp>
    <dsp:sp modelId="{093769EC-D062-49C0-B1E4-D4DA9D6D70D4}">
      <dsp:nvSpPr>
        <dsp:cNvPr id="0" name=""/>
        <dsp:cNvSpPr/>
      </dsp:nvSpPr>
      <dsp:spPr>
        <a:xfrm>
          <a:off x="418637" y="2400812"/>
          <a:ext cx="1674349" cy="8371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Delayed revenue</a:t>
          </a:r>
          <a:endParaRPr lang="en-US" sz="2000" kern="1200" dirty="0"/>
        </a:p>
      </dsp:txBody>
      <dsp:txXfrm>
        <a:off x="418637" y="2400812"/>
        <a:ext cx="1674349" cy="837174"/>
      </dsp:txXfrm>
    </dsp:sp>
    <dsp:sp modelId="{E625396C-2AD1-4C53-9622-35E8E41E3B09}">
      <dsp:nvSpPr>
        <dsp:cNvPr id="0" name=""/>
        <dsp:cNvSpPr/>
      </dsp:nvSpPr>
      <dsp:spPr>
        <a:xfrm>
          <a:off x="418637" y="3589600"/>
          <a:ext cx="1674349" cy="8371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Possible </a:t>
          </a:r>
          <a:br>
            <a:rPr lang="en-US" sz="2000" kern="1200" dirty="0" smtClean="0"/>
          </a:br>
          <a:r>
            <a:rPr lang="en-US" sz="2000" kern="1200" dirty="0" smtClean="0"/>
            <a:t>layoffs</a:t>
          </a:r>
          <a:endParaRPr lang="en-US" sz="2000" kern="1200" dirty="0"/>
        </a:p>
      </dsp:txBody>
      <dsp:txXfrm>
        <a:off x="418637" y="3589600"/>
        <a:ext cx="1674349" cy="837174"/>
      </dsp:txXfrm>
    </dsp:sp>
    <dsp:sp modelId="{46F9C517-1EBF-4A4F-852D-3F3C1B776DB7}">
      <dsp:nvSpPr>
        <dsp:cNvPr id="0" name=""/>
        <dsp:cNvSpPr/>
      </dsp:nvSpPr>
      <dsp:spPr>
        <a:xfrm>
          <a:off x="418637" y="4778388"/>
          <a:ext cx="1674349" cy="8371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Loss of bonuses</a:t>
          </a:r>
          <a:endParaRPr lang="en-US" sz="2000" kern="1200" dirty="0"/>
        </a:p>
      </dsp:txBody>
      <dsp:txXfrm>
        <a:off x="418637" y="4778388"/>
        <a:ext cx="1674349" cy="837174"/>
      </dsp:txXfrm>
    </dsp:sp>
    <dsp:sp modelId="{5E495FD0-A603-4F93-82F1-19ECCF7EB8BC}">
      <dsp:nvSpPr>
        <dsp:cNvPr id="0" name=""/>
        <dsp:cNvSpPr/>
      </dsp:nvSpPr>
      <dsp:spPr>
        <a:xfrm>
          <a:off x="2026013" y="1212024"/>
          <a:ext cx="1674349" cy="8371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Continue production</a:t>
          </a:r>
          <a:endParaRPr lang="en-US" sz="2000" kern="1200" dirty="0"/>
        </a:p>
      </dsp:txBody>
      <dsp:txXfrm>
        <a:off x="2026013" y="1212024"/>
        <a:ext cx="1674349" cy="837174"/>
      </dsp:txXfrm>
    </dsp:sp>
    <dsp:sp modelId="{C953D11D-95B8-4F58-974B-BEB136B49026}">
      <dsp:nvSpPr>
        <dsp:cNvPr id="0" name=""/>
        <dsp:cNvSpPr/>
      </dsp:nvSpPr>
      <dsp:spPr>
        <a:xfrm>
          <a:off x="2444600" y="2400812"/>
          <a:ext cx="1674349" cy="8371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Potential injury to consumers</a:t>
          </a:r>
          <a:endParaRPr lang="en-US" sz="2000" kern="1200" dirty="0"/>
        </a:p>
      </dsp:txBody>
      <dsp:txXfrm>
        <a:off x="2444600" y="2400812"/>
        <a:ext cx="1674349" cy="837174"/>
      </dsp:txXfrm>
    </dsp:sp>
    <dsp:sp modelId="{32FE25AE-15CD-4881-94FB-E009C8698F20}">
      <dsp:nvSpPr>
        <dsp:cNvPr id="0" name=""/>
        <dsp:cNvSpPr/>
      </dsp:nvSpPr>
      <dsp:spPr>
        <a:xfrm>
          <a:off x="2444600" y="3589600"/>
          <a:ext cx="1674349" cy="8371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Loss of revenue</a:t>
          </a:r>
          <a:endParaRPr lang="en-US" sz="2000" kern="1200" dirty="0"/>
        </a:p>
      </dsp:txBody>
      <dsp:txXfrm>
        <a:off x="2444600" y="3589600"/>
        <a:ext cx="1674349" cy="83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Volkswagen: The scandal explained</a:t>
            </a:r>
          </a:p>
          <a:p>
            <a:r>
              <a:rPr lang="en-US" dirty="0" smtClean="0"/>
              <a:t> http://www.bbc.com/news/business-34324772</a:t>
            </a:r>
          </a:p>
          <a:p>
            <a:r>
              <a:rPr lang="en-US" dirty="0" smtClean="0"/>
              <a:t>http://www.bbc.com/news/business-34373637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How VW’s scandal threatens the reputation of ‘German engineering</a:t>
            </a:r>
          </a:p>
          <a:p>
            <a:r>
              <a:rPr lang="en-US" dirty="0" smtClean="0"/>
              <a:t>http://www.washingtonpost.com/news/wonkblog/wp/2015/09/23/what-the-volkswagon-scandal-means-for-germanys-economy-and-the-rest-of-europe/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A91881D-3F22-4099-9E4B-EE372FE1EB68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7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1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6,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Ethical Decision Making</a:t>
            </a:r>
          </a:p>
          <a:p>
            <a:pPr lvl="1"/>
            <a:r>
              <a:rPr lang="en-US" sz="2800" dirty="0"/>
              <a:t>A great opportunity to build a long-term relationship. </a:t>
            </a:r>
          </a:p>
          <a:p>
            <a:pPr marL="0" lvl="1" indent="0">
              <a:buNone/>
            </a:pPr>
            <a:endParaRPr lang="en-US" sz="2800" dirty="0"/>
          </a:p>
          <a:p>
            <a:r>
              <a:rPr lang="en-US" sz="2800" dirty="0"/>
              <a:t>What is the right answer?</a:t>
            </a:r>
          </a:p>
          <a:p>
            <a:pPr lvl="1"/>
            <a:r>
              <a:rPr lang="en-US" sz="2800" dirty="0"/>
              <a:t>As easy as this seems, things are not always black and white. </a:t>
            </a:r>
          </a:p>
          <a:p>
            <a:pPr lvl="1"/>
            <a:r>
              <a:rPr lang="en-US" sz="2800" dirty="0"/>
              <a:t>Use the tools to evaluate your decision</a:t>
            </a:r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81100" y="4419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19" y="251461"/>
            <a:ext cx="7520940" cy="5486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3505200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Chapter 4 Marketing Ethics </a:t>
            </a:r>
            <a:r>
              <a:rPr lang="en-US" sz="2800" b="0" dirty="0" err="1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Extended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Outline due Friday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3/11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288036" lvl="3" indent="0">
              <a:lnSpc>
                <a:spcPct val="15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800" b="1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4: Marketing Ethics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Profit vs. ethics or profit &amp; ethics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3267466"/>
              </p:ext>
            </p:extLst>
          </p:nvPr>
        </p:nvGraphicFramePr>
        <p:xfrm>
          <a:off x="0" y="1143000"/>
          <a:ext cx="6635520" cy="19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74167874"/>
              </p:ext>
            </p:extLst>
          </p:nvPr>
        </p:nvGraphicFramePr>
        <p:xfrm>
          <a:off x="2057400" y="3581400"/>
          <a:ext cx="6635520" cy="200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ttp://frankmckenna.co.uk/wp-content/uploads/2013/12/Greed-is-good.gif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8519"/>
          <a:stretch/>
        </p:blipFill>
        <p:spPr bwMode="auto">
          <a:xfrm>
            <a:off x="6874932" y="1226636"/>
            <a:ext cx="1659468" cy="182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720080"/>
            <a:ext cx="7817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200" b="1" u="sng" dirty="0"/>
              <a:t>Building and maintaining consumer trust is a worthy investment!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77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Product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Place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Price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Promotion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The Volkswagen Scandal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2895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VW Scandal to Hurt Its Financing Arm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Volkswagen </a:t>
            </a:r>
            <a:r>
              <a:rPr lang="en-US" sz="2200" dirty="0">
                <a:latin typeface="+mj-lt"/>
              </a:rPr>
              <a:t>Scandal Casts Pall of Gloom Over Automaker's ...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Environmental Legacy of the Volkswagen Scandal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Legal </a:t>
            </a:r>
            <a:r>
              <a:rPr lang="en-US" sz="2200" dirty="0">
                <a:latin typeface="+mj-lt"/>
              </a:rPr>
              <a:t>woes mounting for Volkswagen as criminal cases loom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How </a:t>
            </a:r>
            <a:r>
              <a:rPr lang="en-US" sz="2200" dirty="0">
                <a:latin typeface="+mj-lt"/>
              </a:rPr>
              <a:t>VW's scandal threatens the reputation of 'German engineering'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Guardian view on the VW scandal: punish the guilty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267235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“In </a:t>
            </a:r>
            <a:r>
              <a:rPr lang="en-US" sz="2000" i="1" dirty="0"/>
              <a:t>less than a week, the scandal has battered the reputation that the entire Germany auto </a:t>
            </a:r>
            <a:r>
              <a:rPr lang="en-US" sz="2000" i="1" dirty="0" smtClean="0"/>
              <a:t>industry”</a:t>
            </a:r>
            <a:endParaRPr lang="en-US" sz="2000" i="1" dirty="0"/>
          </a:p>
        </p:txBody>
      </p:sp>
      <p:sp>
        <p:nvSpPr>
          <p:cNvPr id="5" name="AutoShape 2" descr="Image result for volkswage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4384261"/>
            <a:ext cx="3733800" cy="224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723950"/>
              </p:ext>
            </p:extLst>
          </p:nvPr>
        </p:nvGraphicFramePr>
        <p:xfrm>
          <a:off x="4648200" y="1447800"/>
          <a:ext cx="3932238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3440"/>
          </a:xfrm>
        </p:spPr>
        <p:txBody>
          <a:bodyPr/>
          <a:lstStyle/>
          <a:p>
            <a:r>
              <a:rPr lang="en-US" dirty="0" smtClean="0"/>
              <a:t>Ethical Decision Making Starts at the top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7" y="2133600"/>
            <a:ext cx="3276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Personal Ethics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1870757"/>
            <a:ext cx="6632640" cy="41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4800" y="1631692"/>
            <a:ext cx="8231040" cy="452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725" indent="-342725">
              <a:lnSpc>
                <a:spcPct val="104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800" dirty="0"/>
          </a:p>
          <a:p>
            <a:pPr marL="342725" indent="-342725">
              <a:lnSpc>
                <a:spcPct val="104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800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49573019"/>
              </p:ext>
            </p:extLst>
          </p:nvPr>
        </p:nvGraphicFramePr>
        <p:xfrm>
          <a:off x="4433760" y="1908200"/>
          <a:ext cx="4133531" cy="407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667000"/>
            <a:ext cx="3063240" cy="2042160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3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Competing Outcomes</a:t>
            </a:r>
            <a:endParaRPr lang="en-US" dirty="0"/>
          </a:p>
        </p:txBody>
      </p:sp>
      <p:graphicFrame>
        <p:nvGraphicFramePr>
          <p:cNvPr id="3" name="Content Placeholder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479181"/>
              </p:ext>
            </p:extLst>
          </p:nvPr>
        </p:nvGraphicFramePr>
        <p:xfrm>
          <a:off x="381000" y="838200"/>
          <a:ext cx="4119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2047127"/>
            <a:ext cx="3932238" cy="2753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www.tocmp.com/pix/Ford/images/1971%20Ford%20Pint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85" y="5410200"/>
            <a:ext cx="23796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gh-images.s3.amazonaws.com/9780078028830/2384-3-8MAE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68" y="19050"/>
            <a:ext cx="9183768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5014</TotalTime>
  <Words>275</Words>
  <Application>Microsoft Office PowerPoint</Application>
  <PresentationFormat>On-screen Show (4:3)</PresentationFormat>
  <Paragraphs>77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Welcome to  Marketing Management</vt:lpstr>
      <vt:lpstr>Chapter 4: Marketing Ethics</vt:lpstr>
      <vt:lpstr>Profit vs. ethics or profit &amp; ethics</vt:lpstr>
      <vt:lpstr>Marketing Ethics</vt:lpstr>
      <vt:lpstr>The Volkswagen Scandal</vt:lpstr>
      <vt:lpstr>Ethical Decision Making Starts at the top</vt:lpstr>
      <vt:lpstr>The Influence of Personal Ethics</vt:lpstr>
      <vt:lpstr>Competing Outcomes</vt:lpstr>
      <vt:lpstr>PowerPoint Presentation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246</cp:revision>
  <dcterms:created xsi:type="dcterms:W3CDTF">2015-08-23T22:48:46Z</dcterms:created>
  <dcterms:modified xsi:type="dcterms:W3CDTF">2016-02-29T18:30:52Z</dcterms:modified>
</cp:coreProperties>
</file>