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620" r:id="rId3"/>
    <p:sldId id="622" r:id="rId4"/>
    <p:sldId id="597" r:id="rId5"/>
    <p:sldId id="599" r:id="rId6"/>
    <p:sldId id="601" r:id="rId7"/>
    <p:sldId id="623" r:id="rId8"/>
    <p:sldId id="62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4" d="100"/>
          <a:sy n="54" d="100"/>
        </p:scale>
        <p:origin x="-9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zzfeed.com/leticiamiranda/the-fruit-at-whole-foods-may-start-to-look-really-ugly-and-i#.vbzbErzXk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Fruit At Whole Foods May Start To Look Really Ugly And It Might Be A Good Thing</a:t>
            </a:r>
          </a:p>
          <a:p>
            <a:pPr lvl="2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http://www.buzzfeed.com/leticiamiranda/the-fruit-at-whole-foods-may-start-to-look-really-ugly-and-i#.vbzbErzXk7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8, Day 2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chive.ama.org/PublishingImages/MarketingNewsMasthead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19750"/>
            <a:ext cx="571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sc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18" y="452437"/>
            <a:ext cx="4576763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0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3" y="1981200"/>
            <a:ext cx="8751277" cy="2971800"/>
          </a:xfrm>
        </p:spPr>
        <p:txBody>
          <a:bodyPr anchor="ctr">
            <a:noAutofit/>
          </a:bodyPr>
          <a:lstStyle/>
          <a:p>
            <a:pPr marL="457200" indent="-457200"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New Products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5257800" cy="1207509"/>
          </a:xfrm>
        </p:spPr>
        <p:txBody>
          <a:bodyPr/>
          <a:lstStyle/>
          <a:p>
            <a:r>
              <a:rPr lang="en-US" dirty="0" smtClean="0"/>
              <a:t>Why Create New Products?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3767"/>
            <a:ext cx="29337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d.fastcompany.net/multisite_files/codesign/imagecache/1280/poster/2013/08/1673295-poster-1280-cok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4800600"/>
            <a:ext cx="365934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"/>
            <a:ext cx="42862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45" y="2360160"/>
            <a:ext cx="3903505" cy="234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172" y="4920321"/>
            <a:ext cx="2914650" cy="192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53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782"/>
            <a:ext cx="8077200" cy="702693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tarbucks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6662057" cy="4876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300" dirty="0" smtClean="0"/>
              <a:t>Howard Schultz “Third Place”</a:t>
            </a:r>
          </a:p>
          <a:p>
            <a:pPr>
              <a:buFont typeface="Arial" pitchFamily="34" charset="0"/>
              <a:buChar char="•"/>
            </a:pP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Key strategies of success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/>
              <a:t>Keeping employees happy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/>
              <a:t>Creating this new conception of coffee drinking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/>
              <a:t>Socially Responsible business practices </a:t>
            </a:r>
          </a:p>
          <a:p>
            <a:pPr lvl="1">
              <a:buFont typeface="Arial" pitchFamily="34" charset="0"/>
              <a:buChar char="•"/>
            </a:pPr>
            <a:endParaRPr lang="en-US" sz="9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Issues 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/>
              <a:t>Slowing Growth (over saturation)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/>
              <a:t>Increased Competition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/>
              <a:t>Brand Image (premium vs. fast food)</a:t>
            </a:r>
          </a:p>
          <a:p>
            <a:pPr lvl="1">
              <a:buFont typeface="Arial" pitchFamily="34" charset="0"/>
              <a:buChar char="•"/>
            </a:pPr>
            <a:endParaRPr lang="en-US" sz="9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Discussion Points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/>
              <a:t>Continued Growth?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encrypted-tbn2.gstatic.com/images?q=tbn:ANd9GcT3pGu5nvNs903XIAWYs6wWBjJdy3B0zU7sojI8wDOmdPp3dzlOz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3568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9656-8CE3-426F-A7BE-35E096C312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dirty="0" smtClean="0"/>
              <a:t>Where to next?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329" y="990600"/>
            <a:ext cx="4075981" cy="42672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Line Extension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Uses a well-known brand name to enter into a new market segment</a:t>
            </a:r>
          </a:p>
          <a:p>
            <a:pPr marL="0" lvl="1" indent="-27432">
              <a:buNone/>
            </a:pPr>
            <a:r>
              <a:rPr lang="en-US" sz="2400" dirty="0" smtClean="0"/>
              <a:t>Coke -&gt; Diet Coke</a:t>
            </a:r>
          </a:p>
          <a:p>
            <a:pPr marL="0" lvl="1" indent="-27432"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Brand Extension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Uses a current brand name to enter a completely different product class</a:t>
            </a:r>
          </a:p>
          <a:p>
            <a:pPr marL="237744" lvl="2" indent="0">
              <a:buNone/>
            </a:pPr>
            <a:r>
              <a:rPr lang="en-US" dirty="0" err="1" smtClean="0"/>
              <a:t>Jello</a:t>
            </a:r>
            <a:r>
              <a:rPr lang="en-US" dirty="0" smtClean="0"/>
              <a:t>  -&gt; </a:t>
            </a:r>
            <a:r>
              <a:rPr lang="en-US" dirty="0" err="1" smtClean="0"/>
              <a:t>Jello</a:t>
            </a:r>
            <a:r>
              <a:rPr lang="en-US" dirty="0" smtClean="0"/>
              <a:t> Pudding Pops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569021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“job” does it do?  For who?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9656-8CE3-426F-A7BE-35E096C31268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09" y="685800"/>
            <a:ext cx="4767262" cy="375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9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3048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“People don't want a quarter-inch drill--they want a quarter-inch hole”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-Ted Levitt</a:t>
            </a:r>
          </a:p>
          <a:p>
            <a:pPr lvl="3"/>
            <a:r>
              <a:rPr lang="en-US" sz="2400" dirty="0" smtClean="0">
                <a:latin typeface="Arial" pitchFamily="34" charset="0"/>
                <a:cs typeface="Arial" pitchFamily="34" charset="0"/>
              </a:rPr>
              <a:t>What job will your product/service fulfill? 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181100" y="42672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6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7335" y="1371600"/>
            <a:ext cx="7520940" cy="3579849"/>
          </a:xfrm>
        </p:spPr>
        <p:txBody>
          <a:bodyPr>
            <a:normAutofit/>
          </a:bodyPr>
          <a:lstStyle/>
          <a:p>
            <a:pPr marL="802386" lvl="4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Chapter 11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: Product, Branding, and Packaging Decisions &amp; Chapter 12: Developing New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Products 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Extended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Outline due Friday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3/11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6586" lvl="1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3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5276</TotalTime>
  <Words>200</Words>
  <Application>Microsoft Office PowerPoint</Application>
  <PresentationFormat>On-screen Show (4:3)</PresentationFormat>
  <Paragraphs>50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Welcome to  Marketing Management</vt:lpstr>
      <vt:lpstr>PowerPoint Presentation</vt:lpstr>
      <vt:lpstr>New Products</vt:lpstr>
      <vt:lpstr>Why Create New Products? </vt:lpstr>
      <vt:lpstr>Starbucks</vt:lpstr>
      <vt:lpstr>Where to next?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272</cp:revision>
  <dcterms:created xsi:type="dcterms:W3CDTF">2015-08-23T22:48:46Z</dcterms:created>
  <dcterms:modified xsi:type="dcterms:W3CDTF">2016-03-21T16:52:00Z</dcterms:modified>
</cp:coreProperties>
</file>