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31" r:id="rId2"/>
    <p:sldId id="288" r:id="rId3"/>
    <p:sldId id="267" r:id="rId4"/>
    <p:sldId id="268" r:id="rId5"/>
    <p:sldId id="317" r:id="rId6"/>
    <p:sldId id="318" r:id="rId7"/>
    <p:sldId id="329" r:id="rId8"/>
    <p:sldId id="324" r:id="rId9"/>
    <p:sldId id="325" r:id="rId10"/>
    <p:sldId id="326" r:id="rId11"/>
    <p:sldId id="327" r:id="rId12"/>
    <p:sldId id="277" r:id="rId13"/>
    <p:sldId id="279" r:id="rId14"/>
    <p:sldId id="328" r:id="rId15"/>
    <p:sldId id="280" r:id="rId16"/>
    <p:sldId id="281" r:id="rId17"/>
    <p:sldId id="282" r:id="rId18"/>
    <p:sldId id="319" r:id="rId19"/>
    <p:sldId id="293" r:id="rId20"/>
    <p:sldId id="295" r:id="rId21"/>
    <p:sldId id="304" r:id="rId22"/>
    <p:sldId id="300" r:id="rId23"/>
    <p:sldId id="305" r:id="rId24"/>
    <p:sldId id="322" r:id="rId25"/>
    <p:sldId id="302" r:id="rId26"/>
    <p:sldId id="320" r:id="rId27"/>
    <p:sldId id="315" r:id="rId28"/>
    <p:sldId id="306" r:id="rId29"/>
    <p:sldId id="316" r:id="rId30"/>
    <p:sldId id="283" r:id="rId31"/>
    <p:sldId id="307" r:id="rId32"/>
    <p:sldId id="308" r:id="rId33"/>
    <p:sldId id="303" r:id="rId34"/>
    <p:sldId id="309" r:id="rId35"/>
    <p:sldId id="285" r:id="rId36"/>
    <p:sldId id="310" r:id="rId37"/>
    <p:sldId id="286" r:id="rId38"/>
    <p:sldId id="311" r:id="rId39"/>
    <p:sldId id="312" r:id="rId40"/>
    <p:sldId id="330" r:id="rId41"/>
    <p:sldId id="314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9966"/>
    <a:srgbClr val="666699"/>
    <a:srgbClr val="8768C6"/>
    <a:srgbClr val="613EA6"/>
    <a:srgbClr val="3346B1"/>
    <a:srgbClr val="221C22"/>
    <a:srgbClr val="D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0" autoAdjust="0"/>
    <p:restoredTop sz="94660"/>
  </p:normalViewPr>
  <p:slideViewPr>
    <p:cSldViewPr>
      <p:cViewPr varScale="1">
        <p:scale>
          <a:sx n="70" d="100"/>
          <a:sy n="70" d="100"/>
        </p:scale>
        <p:origin x="145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9323F68-5D25-48D7-BB62-5294D74FAEA3}" type="datetimeFigureOut">
              <a:rPr lang="en-US"/>
              <a:pPr>
                <a:defRPr/>
              </a:pPr>
              <a:t>8/7/2015</a:t>
            </a:fld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4B94946-B12C-4DF4-B38C-9A5B6240E4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83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BFBD1E50-CB27-486B-A33D-FF097FAFE3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36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0A656C-5454-40C0-82E0-17519107B59F}" type="slidenum">
              <a:rPr lang="en-US" smtClean="0"/>
              <a:pPr>
                <a:defRPr/>
              </a:pPr>
              <a:t>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11405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AE3862-49EF-4212-9D75-03D172397E44}" type="slidenum">
              <a:rPr lang="en-US" smtClean="0"/>
              <a:pPr>
                <a:defRPr/>
              </a:pPr>
              <a:t>19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03283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E09679-F75B-4A1A-A954-1B1B2CBB9D47}" type="slidenum">
              <a:rPr lang="en-US" smtClean="0"/>
              <a:pPr>
                <a:defRPr/>
              </a:pPr>
              <a:t>21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99597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FA6CDB-32D8-446E-B9CA-D62D76F6A4FC}" type="slidenum">
              <a:rPr lang="en-US" smtClean="0"/>
              <a:pPr>
                <a:defRPr/>
              </a:pPr>
              <a:t>23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53439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9BD7D9-FF37-49C8-A8AB-51B998843FCE}" type="slidenum">
              <a:rPr lang="en-US" smtClean="0"/>
              <a:pPr>
                <a:defRPr/>
              </a:pPr>
              <a:t>24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07863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E77225-8242-4AF6-BC39-26492C8997F7}" type="slidenum">
              <a:rPr lang="en-US" smtClean="0"/>
              <a:pPr>
                <a:defRPr/>
              </a:pPr>
              <a:t>29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32622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42DC0B-2CEF-4DBE-9D3C-81ACD4B43577}" type="slidenum">
              <a:rPr lang="en-US" smtClean="0"/>
              <a:pPr>
                <a:defRPr/>
              </a:pPr>
              <a:t>34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6887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7E0E47-A1EE-4FC7-83B5-2C038BB16976}" type="slidenum">
              <a:rPr lang="en-US" smtClean="0"/>
              <a:pPr>
                <a:defRPr/>
              </a:pPr>
              <a:t>36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25286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35CC59-CD85-4AD0-BA47-BFA636405D65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67467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532134-7045-4A32-992A-46F58FD6403C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45441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5D6144-F2D9-457A-B898-12B632353374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23820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7C2D81-CF5E-4D60-A81C-C5C05ABE744C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93236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523AED-A315-4BEA-8398-E8141D665676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53939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F05CB9-07CD-48AE-B06F-2AB9687F0978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6085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4D90FC-F7BE-4E68-A927-2851F63E63F8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88669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6202AD-BE86-442B-9492-9938A01270B2}" type="slidenum">
              <a:rPr lang="en-US" smtClean="0"/>
              <a:pPr>
                <a:defRPr/>
              </a:pPr>
              <a:t>18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38473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883D12B3-8539-4DD4-87B5-932D5C28A0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6F6F11FE-7471-4D4F-8DDF-3EC6CEDA81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0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74638"/>
            <a:ext cx="20193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59055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3430C07D-BFFE-4E0C-AD15-65EEE44442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0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1612AEA0-9094-440B-BC88-4CCDCA8CD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1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2BA8E8B2-F188-4DAB-8E05-69E793B9CC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2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733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3733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7F3CA371-3244-427A-8428-7A7BF594E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4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7D1D1E49-582A-4258-AD9A-63A1AF50E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AC2121E8-8818-416F-A540-E0C375C83D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3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99F450B5-8F25-4C99-8C97-9576F02A4B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5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4201BA5E-18B4-40DD-8D53-34ACE1F55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8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160A50E3-9B59-4D60-B2D9-C6808343AF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6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ris\Pictures\Jennings_BLEG_Cvr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67"/>
          <a:stretch>
            <a:fillRect/>
          </a:stretch>
        </p:blipFill>
        <p:spPr bwMode="auto">
          <a:xfrm>
            <a:off x="0" y="0"/>
            <a:ext cx="990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949325" y="0"/>
            <a:ext cx="8194675" cy="6858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00200"/>
            <a:ext cx="7620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4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2-</a:t>
            </a:r>
            <a:fld id="{E00BF41E-24D2-462E-99DA-0098044885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8077200" cy="11430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6248400" y="6405563"/>
            <a:ext cx="2895600" cy="50800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accent1"/>
              </a:buClr>
              <a:buSzPct val="75000"/>
              <a:buFont typeface="Marlett" pitchFamily="2" charset="2"/>
              <a:buNone/>
              <a:defRPr/>
            </a:pPr>
            <a:r>
              <a:rPr lang="en-US" sz="900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©2015 Cengage Learning.  All Rights Reserved.  May not be scanned, copied or duplicated, or posted to a publicly accessible website, in whole or in part.</a:t>
            </a:r>
            <a:endParaRPr lang="en-US" sz="900" dirty="0">
              <a:solidFill>
                <a:schemeClr val="bg1"/>
              </a:solidFill>
              <a:latin typeface="Arial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7315200" cy="22098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4800" b="1" smtClean="0"/>
              <a:t>Chapter 2 </a:t>
            </a:r>
            <a:br>
              <a:rPr lang="en-US" altLang="en-US" sz="4800" b="1" smtClean="0"/>
            </a:br>
            <a:r>
              <a:rPr lang="en-US" altLang="en-US" sz="4800" b="1" smtClean="0"/>
              <a:t>Business Ethics and</a:t>
            </a:r>
            <a:br>
              <a:rPr lang="en-US" altLang="en-US" sz="4800" b="1" smtClean="0"/>
            </a:br>
            <a:r>
              <a:rPr lang="en-US" altLang="en-US" sz="4800" b="1" smtClean="0"/>
              <a:t>Social Responsibility</a:t>
            </a:r>
          </a:p>
          <a:p>
            <a:pPr eaLnBrk="1" hangingPunct="1"/>
            <a:endParaRPr lang="en-US" altLang="en-US" sz="4800" b="1" smtClean="0"/>
          </a:p>
        </p:txBody>
      </p:sp>
      <p:sp>
        <p:nvSpPr>
          <p:cNvPr id="3075" name="Text Box 11"/>
          <p:cNvSpPr txBox="1">
            <a:spLocks noChangeArrowheads="1"/>
          </p:cNvSpPr>
          <p:nvPr/>
        </p:nvSpPr>
        <p:spPr bwMode="auto">
          <a:xfrm>
            <a:off x="1524000" y="2590800"/>
            <a:ext cx="441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i="1">
                <a:solidFill>
                  <a:schemeClr val="bg1"/>
                </a:solidFill>
                <a:latin typeface="Times New Roman" pitchFamily="18" charset="0"/>
              </a:rPr>
              <a:t>Its Legal, Ethical, and </a:t>
            </a:r>
            <a:br>
              <a:rPr lang="en-US" altLang="en-US" sz="2400" i="1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en-US" sz="2400" i="1">
                <a:solidFill>
                  <a:schemeClr val="bg1"/>
                </a:solidFill>
                <a:latin typeface="Times New Roman" pitchFamily="18" charset="0"/>
              </a:rPr>
              <a:t>Global Environment</a:t>
            </a:r>
          </a:p>
        </p:txBody>
      </p:sp>
      <p:sp>
        <p:nvSpPr>
          <p:cNvPr id="3076" name="Text Box 13"/>
          <p:cNvSpPr txBox="1">
            <a:spLocks noChangeArrowheads="1"/>
          </p:cNvSpPr>
          <p:nvPr/>
        </p:nvSpPr>
        <p:spPr bwMode="auto">
          <a:xfrm>
            <a:off x="2057400" y="10668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  <a:latin typeface="Times New Roman" pitchFamily="18" charset="0"/>
              </a:rPr>
              <a:t>Marianne M. Jennings</a:t>
            </a:r>
          </a:p>
        </p:txBody>
      </p:sp>
      <p:pic>
        <p:nvPicPr>
          <p:cNvPr id="3077" name="Picture 9" descr="C:\Users\Kris\AppData\Local\Microsoft\Windows\Temporary Internet Files\Content.IE5\CSSZ9PX8\Jennings_Logo_black.jpg"/>
          <p:cNvPicPr>
            <a:picLocks noChangeAspect="1" noChangeArrowheads="1"/>
          </p:cNvPicPr>
          <p:nvPr/>
        </p:nvPicPr>
        <p:blipFill>
          <a:blip r:embed="rId3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04800"/>
            <a:ext cx="627063" cy="685800"/>
          </a:xfrm>
          <a:prstGeom prst="rect">
            <a:avLst/>
          </a:prstGeom>
          <a:solidFill>
            <a:srgbClr val="C00000"/>
          </a:solidFill>
          <a:ln w="38100">
            <a:solidFill>
              <a:srgbClr val="FF9999"/>
            </a:solidFill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524000" y="1600200"/>
            <a:ext cx="4419600" cy="914400"/>
          </a:xfrm>
          <a:prstGeom prst="rect">
            <a:avLst/>
          </a:prstGeom>
          <a:solidFill>
            <a:srgbClr val="FF9999"/>
          </a:solidFill>
        </p:spPr>
        <p:txBody>
          <a:bodyPr anchor="ctr"/>
          <a:lstStyle/>
          <a:p>
            <a:pPr algn="ctr" eaLnBrk="0" hangingPunct="0">
              <a:defRPr/>
            </a:pPr>
            <a:r>
              <a:rPr lang="en-US" sz="7200" cap="small" dirty="0">
                <a:solidFill>
                  <a:schemeClr val="accent4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</a:p>
        </p:txBody>
      </p:sp>
      <p:sp>
        <p:nvSpPr>
          <p:cNvPr id="3079" name="Text Box 16"/>
          <p:cNvSpPr txBox="1">
            <a:spLocks noChangeArrowheads="1"/>
          </p:cNvSpPr>
          <p:nvPr/>
        </p:nvSpPr>
        <p:spPr bwMode="auto">
          <a:xfrm>
            <a:off x="4876800" y="2590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2400" i="1">
                <a:solidFill>
                  <a:schemeClr val="bg1"/>
                </a:solidFill>
                <a:latin typeface="Times New Roman" pitchFamily="18" charset="0"/>
              </a:rPr>
              <a:t>10</a:t>
            </a:r>
            <a:r>
              <a:rPr lang="en-US" altLang="en-US" sz="2400" i="1" baseline="30000">
                <a:solidFill>
                  <a:schemeClr val="bg1"/>
                </a:solidFill>
                <a:latin typeface="Times New Roman" pitchFamily="18" charset="0"/>
              </a:rPr>
              <a:t>th</a:t>
            </a:r>
            <a:r>
              <a:rPr lang="en-US" altLang="en-US" sz="2400" i="1">
                <a:solidFill>
                  <a:schemeClr val="bg1"/>
                </a:solidFill>
                <a:latin typeface="Times New Roman" pitchFamily="18" charset="0"/>
              </a:rPr>
              <a:t> Ed.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4000" dirty="0" smtClean="0"/>
              <a:t>Ethical Standards: Moral Relativism</a:t>
            </a:r>
            <a:endParaRPr lang="en-US" sz="4000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Ethics standard is based no the situation you are dealing with </a:t>
            </a:r>
          </a:p>
          <a:p>
            <a:r>
              <a:rPr lang="en-US" altLang="en-US" smtClean="0"/>
              <a:t>Depending on pressures, you make a decision without regard to positive law or normative law standards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1A5BE87-DF63-41DD-BC59-C1B6103191A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4000" dirty="0" smtClean="0"/>
              <a:t>Ethical Standards: Religion and Ethics</a:t>
            </a:r>
            <a:endParaRPr lang="en-US" sz="4000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Tenets of faith are ethical standards</a:t>
            </a:r>
          </a:p>
          <a:p>
            <a:r>
              <a:rPr lang="en-US" altLang="en-US" smtClean="0"/>
              <a:t>Even if the law allows you to disclaim liability for selling goods “as is,” the standards of religion might require them to do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F831008C-24E1-4F88-8E00-7A4CF00690B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164D7AEB-B12E-450E-88CB-0A22F22FC3F6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 smtClean="0"/>
              <a:t>Ethical Dilemmas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848600" cy="4572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Categories of Ethical Dilemmas</a:t>
            </a:r>
          </a:p>
          <a:p>
            <a:pPr lvl="1" eaLnBrk="1" hangingPunct="1"/>
            <a:r>
              <a:rPr lang="en-US" altLang="en-US" smtClean="0"/>
              <a:t>Taking things that don’t belong to you</a:t>
            </a:r>
          </a:p>
          <a:p>
            <a:pPr lvl="1" eaLnBrk="1" hangingPunct="1"/>
            <a:r>
              <a:rPr lang="en-US" altLang="en-US" smtClean="0"/>
              <a:t>Saying things you know are not true</a:t>
            </a:r>
          </a:p>
          <a:p>
            <a:pPr lvl="1" eaLnBrk="1" hangingPunct="1"/>
            <a:r>
              <a:rPr lang="en-US" altLang="en-US" smtClean="0"/>
              <a:t>Giving or allowing false impressions</a:t>
            </a:r>
          </a:p>
          <a:p>
            <a:pPr lvl="1" eaLnBrk="1" hangingPunct="1"/>
            <a:r>
              <a:rPr lang="en-US" altLang="en-US" smtClean="0"/>
              <a:t>Buying influence or engaging in conflict of interest</a:t>
            </a:r>
          </a:p>
          <a:p>
            <a:pPr lvl="1" eaLnBrk="1" hangingPunct="1"/>
            <a:r>
              <a:rPr lang="en-US" altLang="en-US" smtClean="0"/>
              <a:t>Hiding or divulging information</a:t>
            </a:r>
          </a:p>
          <a:p>
            <a:pPr lvl="1" eaLnBrk="1" hangingPunct="1"/>
            <a:r>
              <a:rPr lang="en-US" altLang="en-US" smtClean="0"/>
              <a:t>Taking unfair advantage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 sz="240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AFE6D3B2-910A-4109-AE7A-0CFD39C4AF36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 smtClean="0"/>
              <a:t>Ethical Dilemmas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8006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Categories of Ethical Dilemmas</a:t>
            </a:r>
          </a:p>
          <a:p>
            <a:pPr lvl="1" eaLnBrk="1" hangingPunct="1"/>
            <a:r>
              <a:rPr lang="en-US" altLang="en-US" smtClean="0"/>
              <a:t>Committing acts of personal decadence</a:t>
            </a:r>
          </a:p>
          <a:p>
            <a:pPr lvl="1" eaLnBrk="1" hangingPunct="1"/>
            <a:r>
              <a:rPr lang="en-US" altLang="en-US" smtClean="0"/>
              <a:t>Perpetrating interpersonal abuse</a:t>
            </a:r>
          </a:p>
          <a:p>
            <a:pPr lvl="1" eaLnBrk="1" hangingPunct="1"/>
            <a:r>
              <a:rPr lang="en-US" altLang="en-US" smtClean="0"/>
              <a:t>Permitting organizational abuse</a:t>
            </a:r>
          </a:p>
          <a:p>
            <a:pPr lvl="1" eaLnBrk="1" hangingPunct="1"/>
            <a:r>
              <a:rPr lang="en-US" altLang="en-US" smtClean="0"/>
              <a:t>Violating rules</a:t>
            </a:r>
          </a:p>
          <a:p>
            <a:pPr lvl="1" eaLnBrk="1" hangingPunct="1"/>
            <a:r>
              <a:rPr lang="en-US" altLang="en-US" smtClean="0"/>
              <a:t>Condoning unethical actions</a:t>
            </a:r>
          </a:p>
          <a:p>
            <a:pPr lvl="1" eaLnBrk="1" hangingPunct="1"/>
            <a:r>
              <a:rPr lang="en-US" altLang="en-US" smtClean="0"/>
              <a:t>Balancing Ethical Dilemmas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800" dirty="0" smtClean="0"/>
              <a:t>Analyzing Ethical Dilemmas</a:t>
            </a:r>
            <a:endParaRPr lang="en-US" sz="4800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7620000" cy="4449763"/>
          </a:xfrm>
        </p:spPr>
        <p:txBody>
          <a:bodyPr/>
          <a:lstStyle/>
          <a:p>
            <a:pPr>
              <a:spcBef>
                <a:spcPts val="863"/>
              </a:spcBef>
            </a:pPr>
            <a:r>
              <a:rPr lang="en-US" altLang="en-US" sz="2100" smtClean="0"/>
              <a:t>Make sure you have a grasp of all the available facts.</a:t>
            </a:r>
          </a:p>
          <a:p>
            <a:pPr>
              <a:spcBef>
                <a:spcPts val="863"/>
              </a:spcBef>
            </a:pPr>
            <a:r>
              <a:rPr lang="en-US" altLang="en-US" sz="2100" smtClean="0"/>
              <a:t>List any information you would like to have but don’t and what assumptions you would have to make, if any, in resolving the dilemma.</a:t>
            </a:r>
          </a:p>
          <a:p>
            <a:pPr>
              <a:spcBef>
                <a:spcPts val="863"/>
              </a:spcBef>
            </a:pPr>
            <a:r>
              <a:rPr lang="en-US" altLang="en-US" sz="2100" smtClean="0"/>
              <a:t>Take each person involved in the dilemma and list the concerns they face or might have on what to do about a product and its safety issue.</a:t>
            </a:r>
          </a:p>
          <a:p>
            <a:pPr>
              <a:spcBef>
                <a:spcPts val="863"/>
              </a:spcBef>
            </a:pPr>
            <a:r>
              <a:rPr lang="en-US" altLang="en-US" sz="2100" smtClean="0"/>
              <a:t>Develop a list of resolutions for the problem. Apply the various models for reaching this resolution.</a:t>
            </a:r>
          </a:p>
          <a:p>
            <a:pPr>
              <a:spcBef>
                <a:spcPts val="863"/>
              </a:spcBef>
            </a:pPr>
            <a:r>
              <a:rPr lang="en-US" altLang="en-US" sz="2100" smtClean="0"/>
              <a:t>Evaluate the resolutions for costs, legalities, and impact. Try to determine how each of the parties will react to and be affected by each of the resolutions you have proposed.</a:t>
            </a:r>
          </a:p>
          <a:p>
            <a:pPr>
              <a:spcBef>
                <a:spcPts val="863"/>
              </a:spcBef>
            </a:pPr>
            <a:r>
              <a:rPr lang="en-US" altLang="en-US" sz="2100" smtClean="0"/>
              <a:t>Make a recommendation for the actions that should be taken.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D9C403F2-7A50-4DF3-88E0-D49DB47B9F6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A6D67616-5294-48AC-8810-53438E853CC6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48006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Blanchard and Peale</a:t>
            </a:r>
          </a:p>
          <a:p>
            <a:pPr lvl="1" eaLnBrk="1" hangingPunct="1"/>
            <a:r>
              <a:rPr lang="en-US" altLang="en-US" smtClean="0"/>
              <a:t>Is it legal?</a:t>
            </a:r>
          </a:p>
          <a:p>
            <a:pPr lvl="1" eaLnBrk="1" hangingPunct="1"/>
            <a:r>
              <a:rPr lang="en-US" altLang="en-US" smtClean="0"/>
              <a:t>Is it balanced?</a:t>
            </a:r>
          </a:p>
          <a:p>
            <a:pPr lvl="1" eaLnBrk="1" hangingPunct="1"/>
            <a:r>
              <a:rPr lang="en-US" altLang="en-US" smtClean="0"/>
              <a:t>How does it make me feel?</a:t>
            </a:r>
          </a:p>
          <a:p>
            <a:pPr eaLnBrk="1" hangingPunct="1"/>
            <a:r>
              <a:rPr lang="en-US" altLang="en-US" smtClean="0"/>
              <a:t>The Front-Page-of-the-Newspaper Test</a:t>
            </a:r>
          </a:p>
          <a:p>
            <a:pPr lvl="1" eaLnBrk="1" hangingPunct="1"/>
            <a:r>
              <a:rPr lang="en-US" altLang="en-US" smtClean="0"/>
              <a:t>How would the story be reported?</a:t>
            </a:r>
          </a:p>
          <a:p>
            <a:pPr lvl="1" eaLnBrk="1" hangingPunct="1"/>
            <a:r>
              <a:rPr lang="en-US" altLang="en-US" smtClean="0"/>
              <a:t>Use an objective and informed reporter’s view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/>
              <a:t>Resolution of Dilemmas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2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2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2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2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2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2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33558FE3-3434-4DE5-AA0E-E85DCD5D141F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/>
              <a:t>Resolution of Dilemmas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8768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Laura Nash and Perspective</a:t>
            </a:r>
          </a:p>
          <a:p>
            <a:pPr lvl="1" eaLnBrk="1" hangingPunct="1"/>
            <a:r>
              <a:rPr lang="en-US" altLang="en-US" smtClean="0"/>
              <a:t>How would I view the problem if I sat on the other side of the fence?</a:t>
            </a:r>
          </a:p>
          <a:p>
            <a:pPr lvl="1" eaLnBrk="1" hangingPunct="1"/>
            <a:r>
              <a:rPr lang="en-US" altLang="en-US" smtClean="0"/>
              <a:t>Am I able to discuss my decision with my family, friends, and those closest to me?</a:t>
            </a:r>
          </a:p>
          <a:p>
            <a:pPr lvl="1" eaLnBrk="1" hangingPunct="1"/>
            <a:r>
              <a:rPr lang="en-US" altLang="en-US" smtClean="0"/>
              <a:t>What am I trying to accomplish?</a:t>
            </a:r>
          </a:p>
          <a:p>
            <a:pPr lvl="1" eaLnBrk="1" hangingPunct="1"/>
            <a:r>
              <a:rPr lang="en-US" altLang="en-US" smtClean="0"/>
              <a:t>Will I feel as comfortable over the long term as I do today?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7A5F6031-D2F6-4C81-9C88-4DF17A716C29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/>
              <a:t>Resolution of Dilemmas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8077200" cy="51054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Wall Street Journal</a:t>
            </a:r>
            <a:r>
              <a:rPr lang="en-US" altLang="en-US" smtClean="0"/>
              <a:t> Model</a:t>
            </a:r>
          </a:p>
          <a:p>
            <a:pPr lvl="1" eaLnBrk="1" hangingPunct="1"/>
            <a:r>
              <a:rPr lang="en-US" altLang="en-US" smtClean="0"/>
              <a:t>Compliance: Are you violating any laws?</a:t>
            </a:r>
          </a:p>
          <a:p>
            <a:pPr lvl="1" eaLnBrk="1" hangingPunct="1"/>
            <a:r>
              <a:rPr lang="en-US" altLang="en-US" smtClean="0"/>
              <a:t>Contribution: What does this action contribute to my customers, shareholders, bondholders, employees, community, and suppliers?</a:t>
            </a:r>
          </a:p>
          <a:p>
            <a:pPr lvl="1" eaLnBrk="1" hangingPunct="1"/>
            <a:r>
              <a:rPr lang="en-US" altLang="en-US" smtClean="0"/>
              <a:t>Consequences: How will this action affect me, my company, my family, our employees, and our shareholders?</a:t>
            </a:r>
            <a:endParaRPr lang="en-US" altLang="en-US" sz="360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Resolution of Dilemmas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Immanuel Kant’s Categorical Imperative</a:t>
            </a:r>
          </a:p>
          <a:p>
            <a:r>
              <a:rPr lang="en-US" altLang="en-US" smtClean="0"/>
              <a:t>The Golden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0877E477-703E-42E4-9CD7-81E3A5BC3B9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4BF9D4A9-DAB7-43BF-A5B3-B54276C4F112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/>
              <a:t>Why We Fail to Reach Good Ethical Decisions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848600" cy="4191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Rationalizations</a:t>
            </a:r>
          </a:p>
          <a:p>
            <a:pPr lvl="1" eaLnBrk="1" hangingPunct="1"/>
            <a:r>
              <a:rPr lang="en-US" altLang="en-US" smtClean="0"/>
              <a:t>“</a:t>
            </a:r>
            <a:r>
              <a:rPr lang="en-US" altLang="en-US" i="1" smtClean="0"/>
              <a:t>Everybody else does it</a:t>
            </a:r>
            <a:r>
              <a:rPr lang="en-US" altLang="en-US" smtClean="0"/>
              <a:t>”</a:t>
            </a:r>
          </a:p>
          <a:p>
            <a:pPr lvl="1" eaLnBrk="1" hangingPunct="1"/>
            <a:r>
              <a:rPr lang="en-US" altLang="en-US" smtClean="0"/>
              <a:t>“</a:t>
            </a:r>
            <a:r>
              <a:rPr lang="en-US" altLang="en-US" i="1" smtClean="0"/>
              <a:t>If we don’t do it, someone else will</a:t>
            </a:r>
            <a:r>
              <a:rPr lang="en-US" altLang="en-US" smtClean="0"/>
              <a:t>”</a:t>
            </a:r>
          </a:p>
          <a:p>
            <a:pPr lvl="1" eaLnBrk="1" hangingPunct="1"/>
            <a:r>
              <a:rPr lang="en-US" altLang="en-US" smtClean="0"/>
              <a:t>“</a:t>
            </a:r>
            <a:r>
              <a:rPr lang="en-US" altLang="en-US" i="1" smtClean="0"/>
              <a:t>That’s the way it has always been done</a:t>
            </a:r>
            <a:r>
              <a:rPr lang="en-US" altLang="en-US" smtClean="0"/>
              <a:t>”</a:t>
            </a:r>
          </a:p>
          <a:p>
            <a:pPr lvl="1" eaLnBrk="1" hangingPunct="1"/>
            <a:r>
              <a:rPr lang="en-US" altLang="en-US" smtClean="0"/>
              <a:t>“</a:t>
            </a:r>
            <a:r>
              <a:rPr lang="en-US" altLang="en-US" i="1" smtClean="0"/>
              <a:t>We’ll wait until the lawyers tell us it’s wrong</a:t>
            </a:r>
            <a:r>
              <a:rPr lang="en-US" altLang="en-US" smtClean="0"/>
              <a:t>”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2-</a:t>
            </a:r>
            <a:fld id="{AB2A77DD-1BFC-40C9-86EA-44889242DD4F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924800" cy="4525963"/>
          </a:xfrm>
        </p:spPr>
        <p:txBody>
          <a:bodyPr/>
          <a:lstStyle/>
          <a:p>
            <a:pPr eaLnBrk="1" hangingPunct="1">
              <a:spcBef>
                <a:spcPts val="864"/>
              </a:spcBef>
              <a:defRPr/>
            </a:pPr>
            <a:r>
              <a:rPr lang="en-US" dirty="0" smtClean="0"/>
              <a:t>Examples:</a:t>
            </a:r>
          </a:p>
          <a:p>
            <a:pPr lvl="1" eaLnBrk="1" hangingPunct="1">
              <a:spcBef>
                <a:spcPts val="864"/>
              </a:spcBef>
              <a:defRPr/>
            </a:pPr>
            <a:r>
              <a:rPr lang="en-US" dirty="0" smtClean="0"/>
              <a:t>GSA </a:t>
            </a:r>
            <a:r>
              <a:rPr lang="en-US" dirty="0"/>
              <a:t>and the cost of a Las Vegas </a:t>
            </a:r>
            <a:r>
              <a:rPr lang="en-US" dirty="0" smtClean="0"/>
              <a:t>meeting</a:t>
            </a:r>
          </a:p>
          <a:p>
            <a:pPr lvl="1" eaLnBrk="1" hangingPunct="1">
              <a:spcBef>
                <a:spcPts val="864"/>
              </a:spcBef>
              <a:defRPr/>
            </a:pPr>
            <a:r>
              <a:rPr lang="en-US" dirty="0" smtClean="0"/>
              <a:t>Jonah </a:t>
            </a:r>
            <a:r>
              <a:rPr lang="en-US" dirty="0"/>
              <a:t>Lehrer – fabricated quotes from Bob </a:t>
            </a:r>
            <a:r>
              <a:rPr lang="en-US" dirty="0" smtClean="0"/>
              <a:t>Dylan</a:t>
            </a:r>
          </a:p>
          <a:p>
            <a:pPr lvl="1" eaLnBrk="1" hangingPunct="1">
              <a:spcBef>
                <a:spcPts val="864"/>
              </a:spcBef>
              <a:defRPr/>
            </a:pPr>
            <a:r>
              <a:rPr lang="en-US" dirty="0" smtClean="0"/>
              <a:t>Beyoncé </a:t>
            </a:r>
            <a:r>
              <a:rPr lang="en-US" dirty="0"/>
              <a:t>and </a:t>
            </a:r>
            <a:r>
              <a:rPr lang="en-US" dirty="0" smtClean="0"/>
              <a:t>lip-syncing </a:t>
            </a:r>
            <a:r>
              <a:rPr lang="en-US" dirty="0"/>
              <a:t>the National </a:t>
            </a:r>
            <a:r>
              <a:rPr lang="en-US" dirty="0" smtClean="0"/>
              <a:t>Anthem</a:t>
            </a:r>
            <a:endParaRPr lang="en-US" dirty="0"/>
          </a:p>
          <a:p>
            <a:pPr eaLnBrk="1" hangingPunct="1">
              <a:spcBef>
                <a:spcPts val="864"/>
              </a:spcBef>
              <a:defRPr/>
            </a:pPr>
            <a:r>
              <a:rPr lang="en-US" dirty="0" smtClean="0"/>
              <a:t>Definition:  normative standards, generally accepted rules of conduct that govern society</a:t>
            </a:r>
          </a:p>
        </p:txBody>
      </p:sp>
      <p:sp>
        <p:nvSpPr>
          <p:cNvPr id="148484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 smtClean="0"/>
              <a:t>What Is Ethics?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08EF960B-AFC8-4623-B987-00E747A6AE6A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44958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Rationalizations</a:t>
            </a:r>
          </a:p>
          <a:p>
            <a:pPr lvl="1" eaLnBrk="1" hangingPunct="1"/>
            <a:r>
              <a:rPr lang="en-US" altLang="en-US" smtClean="0"/>
              <a:t>“</a:t>
            </a:r>
            <a:r>
              <a:rPr lang="en-US" altLang="en-US" i="1" smtClean="0"/>
              <a:t>It doesn’t really hurt anyone”</a:t>
            </a:r>
          </a:p>
          <a:p>
            <a:pPr lvl="1" eaLnBrk="1" hangingPunct="1"/>
            <a:r>
              <a:rPr lang="en-US" altLang="en-US" i="1" smtClean="0"/>
              <a:t>“The system is unfair”</a:t>
            </a:r>
          </a:p>
          <a:p>
            <a:pPr lvl="1" eaLnBrk="1" hangingPunct="1"/>
            <a:r>
              <a:rPr lang="en-US" altLang="en-US" i="1" smtClean="0"/>
              <a:t>“I was just following orders”</a:t>
            </a:r>
          </a:p>
          <a:p>
            <a:pPr lvl="1" eaLnBrk="1" hangingPunct="1"/>
            <a:r>
              <a:rPr lang="en-US" altLang="en-US" i="1" smtClean="0"/>
              <a:t>“You think this is bad, you should have seen…”</a:t>
            </a:r>
          </a:p>
          <a:p>
            <a:pPr lvl="1" eaLnBrk="1" hangingPunct="1"/>
            <a:r>
              <a:rPr lang="en-US" altLang="en-US" i="1" smtClean="0"/>
              <a:t>“It’s a gray area”</a:t>
            </a:r>
          </a:p>
        </p:txBody>
      </p:sp>
      <p:sp>
        <p:nvSpPr>
          <p:cNvPr id="223237" name="Rectangle 5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/>
              <a:t>Why We Fail to Reach Good Ethical Decisions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4DC7DE6E-23B9-475B-A064-D12EE76B29B8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Social Responsibility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620000" cy="4449763"/>
          </a:xfrm>
        </p:spPr>
        <p:txBody>
          <a:bodyPr/>
          <a:lstStyle/>
          <a:p>
            <a:pPr algn="ctr" defTabSz="688975" eaLnBrk="1" hangingPunct="1">
              <a:lnSpc>
                <a:spcPct val="80000"/>
              </a:lnSpc>
              <a:buFontTx/>
              <a:buNone/>
              <a:tabLst>
                <a:tab pos="2854325" algn="l"/>
              </a:tabLst>
            </a:pPr>
            <a:r>
              <a:rPr lang="en-US" altLang="en-US" sz="3200" dirty="0" smtClean="0"/>
              <a:t>Whom Should Shareholders Serve?</a:t>
            </a:r>
          </a:p>
          <a:p>
            <a:pPr algn="ctr" defTabSz="688975" eaLnBrk="1" hangingPunct="1">
              <a:lnSpc>
                <a:spcPct val="80000"/>
              </a:lnSpc>
              <a:buFontTx/>
              <a:buNone/>
              <a:tabLst>
                <a:tab pos="2854325" algn="l"/>
              </a:tabLst>
            </a:pPr>
            <a:endParaRPr lang="en-US" altLang="en-US" sz="2000" dirty="0" smtClean="0"/>
          </a:p>
          <a:p>
            <a:pPr defTabSz="688975" eaLnBrk="1" hangingPunct="1">
              <a:lnSpc>
                <a:spcPct val="80000"/>
              </a:lnSpc>
              <a:buFontTx/>
              <a:buNone/>
              <a:tabLst>
                <a:tab pos="2854325" algn="l"/>
              </a:tabLst>
            </a:pPr>
            <a:r>
              <a:rPr lang="en-US" altLang="en-US" sz="500" b="1" dirty="0" smtClean="0"/>
              <a:t>													</a:t>
            </a:r>
            <a:r>
              <a:rPr lang="en-US" altLang="en-US" sz="2000" b="1" dirty="0" smtClean="0"/>
              <a:t>Policy question:</a:t>
            </a:r>
          </a:p>
          <a:p>
            <a:pPr defTabSz="688975" eaLnBrk="1" hangingPunct="1">
              <a:lnSpc>
                <a:spcPct val="80000"/>
              </a:lnSpc>
              <a:buFontTx/>
              <a:buNone/>
              <a:tabLst>
                <a:tab pos="2854325" algn="l"/>
              </a:tabLst>
            </a:pPr>
            <a:r>
              <a:rPr lang="en-US" altLang="en-US" sz="2000" b="1" dirty="0" smtClean="0"/>
              <a:t>						Best way to serve</a:t>
            </a:r>
          </a:p>
          <a:p>
            <a:pPr defTabSz="688975" eaLnBrk="1" hangingPunct="1">
              <a:lnSpc>
                <a:spcPct val="80000"/>
              </a:lnSpc>
              <a:buFontTx/>
              <a:buNone/>
              <a:tabLst>
                <a:tab pos="2854325" algn="l"/>
              </a:tabLst>
            </a:pPr>
            <a:r>
              <a:rPr lang="en-US" altLang="en-US" sz="2000" b="1" dirty="0" smtClean="0"/>
              <a:t>		Moral question:		interest is if the</a:t>
            </a:r>
          </a:p>
          <a:p>
            <a:pPr defTabSz="688975" eaLnBrk="1" hangingPunct="1">
              <a:lnSpc>
                <a:spcPct val="80000"/>
              </a:lnSpc>
              <a:buFontTx/>
              <a:buNone/>
              <a:tabLst>
                <a:tab pos="2854325" algn="l"/>
              </a:tabLst>
            </a:pPr>
            <a:r>
              <a:rPr lang="en-US" altLang="en-US" sz="2000" b="1" dirty="0" smtClean="0"/>
              <a:t>		Whose interest should	corporation is</a:t>
            </a:r>
          </a:p>
          <a:p>
            <a:pPr defTabSz="688975" eaLnBrk="1" hangingPunct="1">
              <a:lnSpc>
                <a:spcPct val="80000"/>
              </a:lnSpc>
              <a:buFontTx/>
              <a:buNone/>
              <a:tabLst>
                <a:tab pos="2854325" algn="l"/>
              </a:tabLst>
            </a:pPr>
            <a:r>
              <a:rPr lang="en-US" altLang="en-US" sz="2000" b="1" dirty="0" smtClean="0"/>
              <a:t>		corporation serve?	responsive to:</a:t>
            </a:r>
            <a:endParaRPr lang="en-US" altLang="en-US" sz="2000" dirty="0" smtClean="0"/>
          </a:p>
          <a:p>
            <a:pPr defTabSz="688975" eaLnBrk="1" hangingPunct="1">
              <a:lnSpc>
                <a:spcPct val="80000"/>
              </a:lnSpc>
              <a:buFontTx/>
              <a:buNone/>
              <a:tabLst>
                <a:tab pos="2854325" algn="l"/>
              </a:tabLst>
            </a:pPr>
            <a:endParaRPr lang="en-US" altLang="en-US" sz="2000" dirty="0" smtClean="0"/>
          </a:p>
          <a:p>
            <a:pPr defTabSz="688975" eaLnBrk="1" hangingPunct="1">
              <a:lnSpc>
                <a:spcPct val="80000"/>
              </a:lnSpc>
              <a:buFontTx/>
              <a:buNone/>
              <a:tabLst>
                <a:tab pos="2854325" algn="l"/>
              </a:tabLst>
            </a:pPr>
            <a:r>
              <a:rPr lang="en-US" altLang="en-US" sz="2000" dirty="0" smtClean="0"/>
              <a:t>Inherence	Shareholders only		Shareholders only</a:t>
            </a:r>
          </a:p>
          <a:p>
            <a:pPr defTabSz="688975" eaLnBrk="1" hangingPunct="1">
              <a:lnSpc>
                <a:spcPct val="80000"/>
              </a:lnSpc>
              <a:buFontTx/>
              <a:buNone/>
              <a:tabLst>
                <a:tab pos="2854325" algn="l"/>
              </a:tabLst>
            </a:pPr>
            <a:r>
              <a:rPr lang="en-US" altLang="en-US" sz="2000" dirty="0" smtClean="0"/>
              <a:t>Enlightened Self-Interest	Shareholders only		Larger society</a:t>
            </a:r>
          </a:p>
          <a:p>
            <a:pPr defTabSz="688975" eaLnBrk="1" hangingPunct="1">
              <a:lnSpc>
                <a:spcPct val="80000"/>
              </a:lnSpc>
              <a:buFontTx/>
              <a:buNone/>
              <a:tabLst>
                <a:tab pos="2854325" algn="l"/>
              </a:tabLst>
            </a:pPr>
            <a:r>
              <a:rPr lang="en-US" altLang="en-US" sz="2000" dirty="0" smtClean="0"/>
              <a:t>Invisible Hand	Larger society		Shareholders only</a:t>
            </a:r>
          </a:p>
          <a:p>
            <a:pPr defTabSz="688975" eaLnBrk="1" hangingPunct="1">
              <a:lnSpc>
                <a:spcPct val="80000"/>
              </a:lnSpc>
              <a:buFontTx/>
              <a:buNone/>
              <a:tabLst>
                <a:tab pos="2854325" algn="l"/>
              </a:tabLst>
            </a:pPr>
            <a:r>
              <a:rPr lang="en-US" altLang="en-US" sz="2000" dirty="0" smtClean="0"/>
              <a:t>Social responsibility	Larger society		Larger society</a:t>
            </a:r>
            <a:endParaRPr lang="en-US" altLang="en-US" sz="2000" i="1" dirty="0" smtClean="0"/>
          </a:p>
          <a:p>
            <a:pPr defTabSz="688975" eaLnBrk="1" hangingPunct="1">
              <a:lnSpc>
                <a:spcPct val="80000"/>
              </a:lnSpc>
              <a:buFontTx/>
              <a:buNone/>
              <a:tabLst>
                <a:tab pos="2854325" algn="l"/>
              </a:tabLst>
            </a:pPr>
            <a:r>
              <a:rPr lang="en-US" altLang="en-US" sz="500" dirty="0" smtClean="0"/>
              <a:t>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3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C534B618-F665-4A90-8665-75071C66105A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8077200" cy="4953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Inherence</a:t>
            </a:r>
          </a:p>
          <a:p>
            <a:pPr lvl="1" eaLnBrk="1" hangingPunct="1"/>
            <a:r>
              <a:rPr lang="en-US" altLang="en-US" smtClean="0"/>
              <a:t>Serve shareholders</a:t>
            </a:r>
          </a:p>
          <a:p>
            <a:pPr lvl="1" eaLnBrk="1" hangingPunct="1"/>
            <a:r>
              <a:rPr lang="en-US" altLang="en-US" smtClean="0"/>
              <a:t>Friedman view</a:t>
            </a:r>
          </a:p>
          <a:p>
            <a:pPr eaLnBrk="1" hangingPunct="1"/>
            <a:r>
              <a:rPr lang="en-US" altLang="en-US" smtClean="0"/>
              <a:t>Enlightened Self-Interest</a:t>
            </a:r>
          </a:p>
          <a:p>
            <a:pPr lvl="1" eaLnBrk="1" hangingPunct="1"/>
            <a:r>
              <a:rPr lang="en-US" altLang="en-US" smtClean="0"/>
              <a:t>Manager is responsible first to shareholders but serves them best by being responsible to larger society</a:t>
            </a:r>
          </a:p>
          <a:p>
            <a:pPr lvl="1" eaLnBrk="1" hangingPunct="1"/>
            <a:r>
              <a:rPr lang="en-US" altLang="en-US" smtClean="0"/>
              <a:t>Business value is enhanced if it is responsive to society needs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4000" smtClean="0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 smtClean="0"/>
              <a:t>Social Responsibility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3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3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3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3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3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4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63CAA5AA-C43E-43E6-A69A-F91BDF285493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Social Responsibility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6075" indent="-346075" eaLnBrk="1" hangingPunct="1"/>
            <a:r>
              <a:rPr lang="en-US" altLang="en-US" smtClean="0"/>
              <a:t>Invisible Hand</a:t>
            </a:r>
          </a:p>
          <a:p>
            <a:pPr marL="693738" lvl="1" indent="-233363" eaLnBrk="1" hangingPunct="1"/>
            <a:r>
              <a:rPr lang="en-US" altLang="en-US" smtClean="0"/>
              <a:t>Best for society to guide itself</a:t>
            </a:r>
          </a:p>
          <a:p>
            <a:pPr marL="346075" indent="-346075" eaLnBrk="1" hangingPunct="1"/>
            <a:r>
              <a:rPr lang="en-US" altLang="en-US" smtClean="0"/>
              <a:t>The Social Responsibility School</a:t>
            </a:r>
          </a:p>
          <a:p>
            <a:pPr marL="693738" lvl="1" indent="-233363" eaLnBrk="1" hangingPunct="1">
              <a:buFont typeface="Times New Roman" pitchFamily="18" charset="0"/>
              <a:buChar char="–"/>
            </a:pPr>
            <a:r>
              <a:rPr lang="en-US" altLang="en-US" smtClean="0"/>
              <a:t>Manager should serve larger society</a:t>
            </a:r>
          </a:p>
          <a:p>
            <a:pPr marL="693738" lvl="1" indent="-233363" eaLnBrk="1" hangingPunct="1">
              <a:buFont typeface="Times New Roman" pitchFamily="18" charset="0"/>
              <a:buChar char="–"/>
            </a:pPr>
            <a:r>
              <a:rPr lang="en-US" altLang="en-US" smtClean="0"/>
              <a:t>Become involved in all types of political and social issues</a:t>
            </a:r>
          </a:p>
          <a:p>
            <a:pPr marL="693738" lvl="1" indent="-233363" eaLnBrk="1" hangingPunct="1">
              <a:buFont typeface="Times New Roman" pitchFamily="18" charset="0"/>
              <a:buChar char="–"/>
            </a:pPr>
            <a:r>
              <a:rPr lang="en-US" altLang="en-US" smtClean="0"/>
              <a:t>Encourage managers to be involved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A41C9527-4F3A-4CA5-9987-268FA53E1FC2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 smtClean="0"/>
              <a:t>Importance of Ethics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5029200"/>
          </a:xfrm>
        </p:spPr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Ethics Resource Center Study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Firms with written codes of ethics did substantially better as an investment than the general Dow Jones Composite over a 30-year period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Executives feel ethical behavior strengthens a firm’s competitive edge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Johnson &amp; Johnson recall of </a:t>
            </a:r>
            <a:r>
              <a:rPr lang="en-US" altLang="en-US" sz="2800" u="sng" smtClean="0"/>
              <a:t>Tylenol</a:t>
            </a:r>
            <a:r>
              <a:rPr lang="en-US" altLang="en-US" sz="2800" smtClean="0"/>
              <a:t> earned it high respect and higher earnings in spite of cost as well as a type of immunity to scrutiny for decades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 bldLvl="3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4C57B573-52EC-4446-A290-571A867EBF99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/>
              <a:t>Why Business Ethics?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Costs of Unethical Behavior</a:t>
            </a:r>
          </a:p>
          <a:p>
            <a:pPr lvl="1" eaLnBrk="1" hangingPunct="1"/>
            <a:r>
              <a:rPr lang="en-US" altLang="en-US" smtClean="0"/>
              <a:t>BP and the refinery explosion and pipeline rupture and Deepwater Horizon</a:t>
            </a:r>
          </a:p>
          <a:p>
            <a:pPr lvl="1" eaLnBrk="1" hangingPunct="1"/>
            <a:r>
              <a:rPr lang="en-US" altLang="en-US" smtClean="0"/>
              <a:t>Nestlé and the infant formula          </a:t>
            </a:r>
          </a:p>
          <a:p>
            <a:pPr lvl="1" eaLnBrk="1" hangingPunct="1"/>
            <a:r>
              <a:rPr lang="en-US" altLang="en-US" smtClean="0"/>
              <a:t>Beech-Nut and the fake apple juice</a:t>
            </a:r>
          </a:p>
          <a:p>
            <a:pPr lvl="1" eaLnBrk="1" hangingPunct="1"/>
            <a:r>
              <a:rPr lang="en-US" altLang="en-US" smtClean="0"/>
              <a:t>GM, the Malibu design, and the litigation</a:t>
            </a:r>
          </a:p>
          <a:p>
            <a:pPr lvl="1" eaLnBrk="1" hangingPunct="1"/>
            <a:r>
              <a:rPr lang="en-US" altLang="en-US" smtClean="0"/>
              <a:t>Union Carbide and Bhopal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Why Business Ethics?</a:t>
            </a: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“The Tony Bennett Factor”</a:t>
            </a:r>
          </a:p>
          <a:p>
            <a:r>
              <a:rPr lang="en-US" altLang="en-US" smtClean="0"/>
              <a:t>The Keys to Long-Term Survival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65B1B7C6-8DCE-441B-8C05-026720F660C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Why Business Ethics?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620000" cy="4724400"/>
          </a:xfrm>
        </p:spPr>
        <p:txBody>
          <a:bodyPr/>
          <a:lstStyle/>
          <a:p>
            <a:pPr eaLnBrk="1" hangingPunct="1">
              <a:spcBef>
                <a:spcPts val="863"/>
              </a:spcBef>
            </a:pPr>
            <a:r>
              <a:rPr lang="en-US" altLang="en-US" smtClean="0"/>
              <a:t>Ethics as a Strategy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mtClean="0"/>
              <a:t>Impact on Reputation of Ethical Missteps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mtClean="0"/>
              <a:t>Reputation’s Impact on Market Price and Capitalization:  Johns-Manville and asbestos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mtClean="0"/>
              <a:t>Reputational Capital and Its Importance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C37E53FE-E61E-42FF-922A-8049E9644688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4DFDD2B4-C905-4BF8-B4D0-6A37291C6E15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Leadership and Ethics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defTabSz="962025" eaLnBrk="1" hangingPunct="1">
              <a:buFontTx/>
              <a:buNone/>
              <a:tabLst>
                <a:tab pos="2222500" algn="l"/>
              </a:tabLst>
            </a:pPr>
            <a:r>
              <a:rPr lang="en-US" altLang="en-US" sz="2400" dirty="0" smtClean="0"/>
              <a:t>Leadership and Ethics:  Making Choices Before Liability</a:t>
            </a:r>
          </a:p>
          <a:p>
            <a:pPr defTabSz="962025" eaLnBrk="1" hangingPunct="1">
              <a:buFontTx/>
              <a:buNone/>
              <a:tabLst>
                <a:tab pos="2222500" algn="l"/>
              </a:tabLst>
            </a:pPr>
            <a:r>
              <a:rPr lang="en-US" altLang="en-US" sz="1800" dirty="0" smtClean="0"/>
              <a:t>			</a:t>
            </a:r>
          </a:p>
          <a:p>
            <a:pPr defTabSz="962025" eaLnBrk="1" hangingPunct="1">
              <a:buFontTx/>
              <a:buNone/>
              <a:tabLst>
                <a:tab pos="2222500" algn="l"/>
              </a:tabLst>
            </a:pPr>
            <a:r>
              <a:rPr lang="en-US" altLang="en-US" sz="1800" dirty="0" smtClean="0"/>
              <a:t>		OPTIONS		       COST</a:t>
            </a:r>
          </a:p>
          <a:p>
            <a:pPr defTabSz="962025" eaLnBrk="1" hangingPunct="1">
              <a:buFontTx/>
              <a:buNone/>
              <a:tabLst>
                <a:tab pos="2222500" algn="l"/>
              </a:tabLst>
            </a:pPr>
            <a:endParaRPr lang="en-US" altLang="en-US" sz="1800" dirty="0" smtClean="0"/>
          </a:p>
        </p:txBody>
      </p:sp>
      <p:sp>
        <p:nvSpPr>
          <p:cNvPr id="30725" name="Freeform 7"/>
          <p:cNvSpPr>
            <a:spLocks/>
          </p:cNvSpPr>
          <p:nvPr/>
        </p:nvSpPr>
        <p:spPr bwMode="auto">
          <a:xfrm>
            <a:off x="2805113" y="5938838"/>
            <a:ext cx="74612" cy="117475"/>
          </a:xfrm>
          <a:custGeom>
            <a:avLst/>
            <a:gdLst>
              <a:gd name="T0" fmla="*/ 0 w 135"/>
              <a:gd name="T1" fmla="*/ 2147483647 h 216"/>
              <a:gd name="T2" fmla="*/ 0 w 135"/>
              <a:gd name="T3" fmla="*/ 2147483647 h 216"/>
              <a:gd name="T4" fmla="*/ 0 w 135"/>
              <a:gd name="T5" fmla="*/ 2147483647 h 216"/>
              <a:gd name="T6" fmla="*/ 0 w 135"/>
              <a:gd name="T7" fmla="*/ 2147483647 h 216"/>
              <a:gd name="T8" fmla="*/ 0 w 135"/>
              <a:gd name="T9" fmla="*/ 2147483647 h 216"/>
              <a:gd name="T10" fmla="*/ 0 w 135"/>
              <a:gd name="T11" fmla="*/ 0 h 216"/>
              <a:gd name="T12" fmla="*/ 2147483647 w 135"/>
              <a:gd name="T13" fmla="*/ 0 h 216"/>
              <a:gd name="T14" fmla="*/ 2147483647 w 135"/>
              <a:gd name="T15" fmla="*/ 0 h 216"/>
              <a:gd name="T16" fmla="*/ 2147483647 w 135"/>
              <a:gd name="T17" fmla="*/ 0 h 216"/>
              <a:gd name="T18" fmla="*/ 2147483647 w 135"/>
              <a:gd name="T19" fmla="*/ 0 h 216"/>
              <a:gd name="T20" fmla="*/ 2147483647 w 135"/>
              <a:gd name="T21" fmla="*/ 2147483647 h 216"/>
              <a:gd name="T22" fmla="*/ 2147483647 w 135"/>
              <a:gd name="T23" fmla="*/ 2147483647 h 216"/>
              <a:gd name="T24" fmla="*/ 2147483647 w 135"/>
              <a:gd name="T25" fmla="*/ 2147483647 h 216"/>
              <a:gd name="T26" fmla="*/ 2147483647 w 135"/>
              <a:gd name="T27" fmla="*/ 2147483647 h 216"/>
              <a:gd name="T28" fmla="*/ 2147483647 w 135"/>
              <a:gd name="T29" fmla="*/ 2147483647 h 216"/>
              <a:gd name="T30" fmla="*/ 2147483647 w 135"/>
              <a:gd name="T31" fmla="*/ 2147483647 h 216"/>
              <a:gd name="T32" fmla="*/ 2147483647 w 135"/>
              <a:gd name="T33" fmla="*/ 2147483647 h 216"/>
              <a:gd name="T34" fmla="*/ 2147483647 w 135"/>
              <a:gd name="T35" fmla="*/ 2147483647 h 216"/>
              <a:gd name="T36" fmla="*/ 2147483647 w 135"/>
              <a:gd name="T37" fmla="*/ 2147483647 h 216"/>
              <a:gd name="T38" fmla="*/ 2147483647 w 135"/>
              <a:gd name="T39" fmla="*/ 2147483647 h 216"/>
              <a:gd name="T40" fmla="*/ 2147483647 w 135"/>
              <a:gd name="T41" fmla="*/ 2147483647 h 216"/>
              <a:gd name="T42" fmla="*/ 2147483647 w 135"/>
              <a:gd name="T43" fmla="*/ 2147483647 h 216"/>
              <a:gd name="T44" fmla="*/ 2147483647 w 135"/>
              <a:gd name="T45" fmla="*/ 2147483647 h 216"/>
              <a:gd name="T46" fmla="*/ 2147483647 w 135"/>
              <a:gd name="T47" fmla="*/ 2147483647 h 216"/>
              <a:gd name="T48" fmla="*/ 2147483647 w 135"/>
              <a:gd name="T49" fmla="*/ 2147483647 h 216"/>
              <a:gd name="T50" fmla="*/ 2147483647 w 135"/>
              <a:gd name="T51" fmla="*/ 2147483647 h 216"/>
              <a:gd name="T52" fmla="*/ 2147483647 w 135"/>
              <a:gd name="T53" fmla="*/ 2147483647 h 216"/>
              <a:gd name="T54" fmla="*/ 2147483647 w 135"/>
              <a:gd name="T55" fmla="*/ 2147483647 h 216"/>
              <a:gd name="T56" fmla="*/ 2147483647 w 135"/>
              <a:gd name="T57" fmla="*/ 2147483647 h 216"/>
              <a:gd name="T58" fmla="*/ 0 w 135"/>
              <a:gd name="T59" fmla="*/ 2147483647 h 216"/>
              <a:gd name="T60" fmla="*/ 0 w 135"/>
              <a:gd name="T61" fmla="*/ 2147483647 h 21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35"/>
              <a:gd name="T94" fmla="*/ 0 h 216"/>
              <a:gd name="T95" fmla="*/ 135 w 135"/>
              <a:gd name="T96" fmla="*/ 216 h 21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35" h="216">
                <a:moveTo>
                  <a:pt x="0" y="216"/>
                </a:moveTo>
                <a:lnTo>
                  <a:pt x="0" y="212"/>
                </a:lnTo>
                <a:lnTo>
                  <a:pt x="0" y="183"/>
                </a:lnTo>
                <a:lnTo>
                  <a:pt x="0" y="82"/>
                </a:lnTo>
                <a:lnTo>
                  <a:pt x="0" y="6"/>
                </a:lnTo>
                <a:lnTo>
                  <a:pt x="0" y="0"/>
                </a:lnTo>
                <a:lnTo>
                  <a:pt x="4" y="0"/>
                </a:lnTo>
                <a:lnTo>
                  <a:pt x="18" y="0"/>
                </a:lnTo>
                <a:lnTo>
                  <a:pt x="27" y="0"/>
                </a:lnTo>
                <a:lnTo>
                  <a:pt x="29" y="0"/>
                </a:lnTo>
                <a:lnTo>
                  <a:pt x="29" y="4"/>
                </a:lnTo>
                <a:lnTo>
                  <a:pt x="29" y="31"/>
                </a:lnTo>
                <a:lnTo>
                  <a:pt x="29" y="119"/>
                </a:lnTo>
                <a:lnTo>
                  <a:pt x="29" y="189"/>
                </a:lnTo>
                <a:lnTo>
                  <a:pt x="29" y="191"/>
                </a:lnTo>
                <a:lnTo>
                  <a:pt x="30" y="191"/>
                </a:lnTo>
                <a:lnTo>
                  <a:pt x="45" y="191"/>
                </a:lnTo>
                <a:lnTo>
                  <a:pt x="94" y="191"/>
                </a:lnTo>
                <a:lnTo>
                  <a:pt x="132" y="191"/>
                </a:lnTo>
                <a:lnTo>
                  <a:pt x="135" y="191"/>
                </a:lnTo>
                <a:lnTo>
                  <a:pt x="135" y="193"/>
                </a:lnTo>
                <a:lnTo>
                  <a:pt x="135" y="195"/>
                </a:lnTo>
                <a:lnTo>
                  <a:pt x="135" y="208"/>
                </a:lnTo>
                <a:lnTo>
                  <a:pt x="135" y="216"/>
                </a:lnTo>
                <a:lnTo>
                  <a:pt x="132" y="216"/>
                </a:lnTo>
                <a:lnTo>
                  <a:pt x="113" y="216"/>
                </a:lnTo>
                <a:lnTo>
                  <a:pt x="50" y="216"/>
                </a:lnTo>
                <a:lnTo>
                  <a:pt x="1" y="216"/>
                </a:lnTo>
                <a:lnTo>
                  <a:pt x="0" y="216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6" name="Freeform 8"/>
          <p:cNvSpPr>
            <a:spLocks noEditPoints="1"/>
          </p:cNvSpPr>
          <p:nvPr/>
        </p:nvSpPr>
        <p:spPr bwMode="auto">
          <a:xfrm>
            <a:off x="2890838" y="5969000"/>
            <a:ext cx="79375" cy="88900"/>
          </a:xfrm>
          <a:custGeom>
            <a:avLst/>
            <a:gdLst>
              <a:gd name="T0" fmla="*/ 2147483647 w 144"/>
              <a:gd name="T1" fmla="*/ 2147483647 h 163"/>
              <a:gd name="T2" fmla="*/ 2147483647 w 144"/>
              <a:gd name="T3" fmla="*/ 2147483647 h 163"/>
              <a:gd name="T4" fmla="*/ 2147483647 w 144"/>
              <a:gd name="T5" fmla="*/ 2147483647 h 163"/>
              <a:gd name="T6" fmla="*/ 2147483647 w 144"/>
              <a:gd name="T7" fmla="*/ 2147483647 h 163"/>
              <a:gd name="T8" fmla="*/ 2147483647 w 144"/>
              <a:gd name="T9" fmla="*/ 2147483647 h 163"/>
              <a:gd name="T10" fmla="*/ 2147483647 w 144"/>
              <a:gd name="T11" fmla="*/ 2147483647 h 163"/>
              <a:gd name="T12" fmla="*/ 0 w 144"/>
              <a:gd name="T13" fmla="*/ 2147483647 h 163"/>
              <a:gd name="T14" fmla="*/ 2147483647 w 144"/>
              <a:gd name="T15" fmla="*/ 2147483647 h 163"/>
              <a:gd name="T16" fmla="*/ 2147483647 w 144"/>
              <a:gd name="T17" fmla="*/ 2147483647 h 163"/>
              <a:gd name="T18" fmla="*/ 2147483647 w 144"/>
              <a:gd name="T19" fmla="*/ 2147483647 h 163"/>
              <a:gd name="T20" fmla="*/ 2147483647 w 144"/>
              <a:gd name="T21" fmla="*/ 2147483647 h 163"/>
              <a:gd name="T22" fmla="*/ 2147483647 w 144"/>
              <a:gd name="T23" fmla="*/ 2147483647 h 163"/>
              <a:gd name="T24" fmla="*/ 2147483647 w 144"/>
              <a:gd name="T25" fmla="*/ 2147483647 h 163"/>
              <a:gd name="T26" fmla="*/ 2147483647 w 144"/>
              <a:gd name="T27" fmla="*/ 2147483647 h 163"/>
              <a:gd name="T28" fmla="*/ 2147483647 w 144"/>
              <a:gd name="T29" fmla="*/ 2147483647 h 163"/>
              <a:gd name="T30" fmla="*/ 2147483647 w 144"/>
              <a:gd name="T31" fmla="*/ 2147483647 h 163"/>
              <a:gd name="T32" fmla="*/ 2147483647 w 144"/>
              <a:gd name="T33" fmla="*/ 2147483647 h 163"/>
              <a:gd name="T34" fmla="*/ 2147483647 w 144"/>
              <a:gd name="T35" fmla="*/ 2147483647 h 163"/>
              <a:gd name="T36" fmla="*/ 2147483647 w 144"/>
              <a:gd name="T37" fmla="*/ 2147483647 h 163"/>
              <a:gd name="T38" fmla="*/ 2147483647 w 144"/>
              <a:gd name="T39" fmla="*/ 2147483647 h 163"/>
              <a:gd name="T40" fmla="*/ 2147483647 w 144"/>
              <a:gd name="T41" fmla="*/ 2147483647 h 163"/>
              <a:gd name="T42" fmla="*/ 2147483647 w 144"/>
              <a:gd name="T43" fmla="*/ 2147483647 h 163"/>
              <a:gd name="T44" fmla="*/ 2147483647 w 144"/>
              <a:gd name="T45" fmla="*/ 2147483647 h 163"/>
              <a:gd name="T46" fmla="*/ 2147483647 w 144"/>
              <a:gd name="T47" fmla="*/ 2147483647 h 163"/>
              <a:gd name="T48" fmla="*/ 2147483647 w 144"/>
              <a:gd name="T49" fmla="*/ 2147483647 h 163"/>
              <a:gd name="T50" fmla="*/ 2147483647 w 144"/>
              <a:gd name="T51" fmla="*/ 2147483647 h 163"/>
              <a:gd name="T52" fmla="*/ 2147483647 w 144"/>
              <a:gd name="T53" fmla="*/ 2147483647 h 163"/>
              <a:gd name="T54" fmla="*/ 2147483647 w 144"/>
              <a:gd name="T55" fmla="*/ 2147483647 h 163"/>
              <a:gd name="T56" fmla="*/ 2147483647 w 144"/>
              <a:gd name="T57" fmla="*/ 2147483647 h 163"/>
              <a:gd name="T58" fmla="*/ 2147483647 w 144"/>
              <a:gd name="T59" fmla="*/ 2147483647 h 163"/>
              <a:gd name="T60" fmla="*/ 2147483647 w 144"/>
              <a:gd name="T61" fmla="*/ 2147483647 h 163"/>
              <a:gd name="T62" fmla="*/ 2147483647 w 144"/>
              <a:gd name="T63" fmla="*/ 2147483647 h 163"/>
              <a:gd name="T64" fmla="*/ 2147483647 w 144"/>
              <a:gd name="T65" fmla="*/ 2147483647 h 163"/>
              <a:gd name="T66" fmla="*/ 2147483647 w 144"/>
              <a:gd name="T67" fmla="*/ 2147483647 h 163"/>
              <a:gd name="T68" fmla="*/ 2147483647 w 144"/>
              <a:gd name="T69" fmla="*/ 2147483647 h 163"/>
              <a:gd name="T70" fmla="*/ 2147483647 w 144"/>
              <a:gd name="T71" fmla="*/ 2147483647 h 163"/>
              <a:gd name="T72" fmla="*/ 2147483647 w 144"/>
              <a:gd name="T73" fmla="*/ 2147483647 h 163"/>
              <a:gd name="T74" fmla="*/ 2147483647 w 144"/>
              <a:gd name="T75" fmla="*/ 2147483647 h 163"/>
              <a:gd name="T76" fmla="*/ 2147483647 w 144"/>
              <a:gd name="T77" fmla="*/ 2147483647 h 163"/>
              <a:gd name="T78" fmla="*/ 2147483647 w 144"/>
              <a:gd name="T79" fmla="*/ 2147483647 h 163"/>
              <a:gd name="T80" fmla="*/ 2147483647 w 144"/>
              <a:gd name="T81" fmla="*/ 2147483647 h 163"/>
              <a:gd name="T82" fmla="*/ 2147483647 w 144"/>
              <a:gd name="T83" fmla="*/ 2147483647 h 163"/>
              <a:gd name="T84" fmla="*/ 2147483647 w 144"/>
              <a:gd name="T85" fmla="*/ 2147483647 h 163"/>
              <a:gd name="T86" fmla="*/ 2147483647 w 144"/>
              <a:gd name="T87" fmla="*/ 2147483647 h 163"/>
              <a:gd name="T88" fmla="*/ 2147483647 w 144"/>
              <a:gd name="T89" fmla="*/ 2147483647 h 163"/>
              <a:gd name="T90" fmla="*/ 2147483647 w 144"/>
              <a:gd name="T91" fmla="*/ 2147483647 h 163"/>
              <a:gd name="T92" fmla="*/ 2147483647 w 144"/>
              <a:gd name="T93" fmla="*/ 2147483647 h 163"/>
              <a:gd name="T94" fmla="*/ 2147483647 w 144"/>
              <a:gd name="T95" fmla="*/ 2147483647 h 163"/>
              <a:gd name="T96" fmla="*/ 2147483647 w 144"/>
              <a:gd name="T97" fmla="*/ 2147483647 h 163"/>
              <a:gd name="T98" fmla="*/ 2147483647 w 144"/>
              <a:gd name="T99" fmla="*/ 2147483647 h 163"/>
              <a:gd name="T100" fmla="*/ 2147483647 w 144"/>
              <a:gd name="T101" fmla="*/ 2147483647 h 163"/>
              <a:gd name="T102" fmla="*/ 2147483647 w 144"/>
              <a:gd name="T103" fmla="*/ 2147483647 h 163"/>
              <a:gd name="T104" fmla="*/ 2147483647 w 144"/>
              <a:gd name="T105" fmla="*/ 2147483647 h 163"/>
              <a:gd name="T106" fmla="*/ 2147483647 w 144"/>
              <a:gd name="T107" fmla="*/ 2147483647 h 163"/>
              <a:gd name="T108" fmla="*/ 2147483647 w 144"/>
              <a:gd name="T109" fmla="*/ 2147483647 h 163"/>
              <a:gd name="T110" fmla="*/ 2147483647 w 144"/>
              <a:gd name="T111" fmla="*/ 2147483647 h 163"/>
              <a:gd name="T112" fmla="*/ 2147483647 w 144"/>
              <a:gd name="T113" fmla="*/ 2147483647 h 163"/>
              <a:gd name="T114" fmla="*/ 2147483647 w 144"/>
              <a:gd name="T115" fmla="*/ 2147483647 h 163"/>
              <a:gd name="T116" fmla="*/ 2147483647 w 144"/>
              <a:gd name="T117" fmla="*/ 2147483647 h 163"/>
              <a:gd name="T118" fmla="*/ 2147483647 w 144"/>
              <a:gd name="T119" fmla="*/ 2147483647 h 163"/>
              <a:gd name="T120" fmla="*/ 2147483647 w 144"/>
              <a:gd name="T121" fmla="*/ 2147483647 h 16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44"/>
              <a:gd name="T184" fmla="*/ 0 h 163"/>
              <a:gd name="T185" fmla="*/ 144 w 144"/>
              <a:gd name="T186" fmla="*/ 163 h 163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44" h="163">
                <a:moveTo>
                  <a:pt x="111" y="140"/>
                </a:moveTo>
                <a:lnTo>
                  <a:pt x="108" y="142"/>
                </a:lnTo>
                <a:lnTo>
                  <a:pt x="103" y="146"/>
                </a:lnTo>
                <a:lnTo>
                  <a:pt x="93" y="153"/>
                </a:lnTo>
                <a:lnTo>
                  <a:pt x="84" y="157"/>
                </a:lnTo>
                <a:lnTo>
                  <a:pt x="83" y="157"/>
                </a:lnTo>
                <a:lnTo>
                  <a:pt x="80" y="159"/>
                </a:lnTo>
                <a:lnTo>
                  <a:pt x="74" y="160"/>
                </a:lnTo>
                <a:lnTo>
                  <a:pt x="65" y="163"/>
                </a:lnTo>
                <a:lnTo>
                  <a:pt x="54" y="163"/>
                </a:lnTo>
                <a:lnTo>
                  <a:pt x="53" y="163"/>
                </a:lnTo>
                <a:lnTo>
                  <a:pt x="49" y="163"/>
                </a:lnTo>
                <a:lnTo>
                  <a:pt x="40" y="163"/>
                </a:lnTo>
                <a:lnTo>
                  <a:pt x="27" y="159"/>
                </a:lnTo>
                <a:lnTo>
                  <a:pt x="15" y="153"/>
                </a:lnTo>
                <a:lnTo>
                  <a:pt x="13" y="151"/>
                </a:lnTo>
                <a:lnTo>
                  <a:pt x="10" y="149"/>
                </a:lnTo>
                <a:lnTo>
                  <a:pt x="6" y="145"/>
                </a:lnTo>
                <a:lnTo>
                  <a:pt x="1" y="134"/>
                </a:lnTo>
                <a:lnTo>
                  <a:pt x="0" y="122"/>
                </a:lnTo>
                <a:lnTo>
                  <a:pt x="0" y="118"/>
                </a:lnTo>
                <a:lnTo>
                  <a:pt x="0" y="117"/>
                </a:lnTo>
                <a:lnTo>
                  <a:pt x="0" y="113"/>
                </a:lnTo>
                <a:lnTo>
                  <a:pt x="1" y="106"/>
                </a:lnTo>
                <a:lnTo>
                  <a:pt x="4" y="100"/>
                </a:lnTo>
                <a:lnTo>
                  <a:pt x="5" y="98"/>
                </a:lnTo>
                <a:lnTo>
                  <a:pt x="8" y="94"/>
                </a:lnTo>
                <a:lnTo>
                  <a:pt x="12" y="88"/>
                </a:lnTo>
                <a:lnTo>
                  <a:pt x="17" y="83"/>
                </a:lnTo>
                <a:lnTo>
                  <a:pt x="19" y="81"/>
                </a:lnTo>
                <a:lnTo>
                  <a:pt x="23" y="80"/>
                </a:lnTo>
                <a:lnTo>
                  <a:pt x="28" y="77"/>
                </a:lnTo>
                <a:lnTo>
                  <a:pt x="35" y="75"/>
                </a:lnTo>
                <a:lnTo>
                  <a:pt x="38" y="73"/>
                </a:lnTo>
                <a:lnTo>
                  <a:pt x="39" y="73"/>
                </a:lnTo>
                <a:lnTo>
                  <a:pt x="42" y="73"/>
                </a:lnTo>
                <a:lnTo>
                  <a:pt x="49" y="72"/>
                </a:lnTo>
                <a:lnTo>
                  <a:pt x="58" y="71"/>
                </a:lnTo>
                <a:lnTo>
                  <a:pt x="61" y="69"/>
                </a:lnTo>
                <a:lnTo>
                  <a:pt x="65" y="69"/>
                </a:lnTo>
                <a:lnTo>
                  <a:pt x="76" y="68"/>
                </a:lnTo>
                <a:lnTo>
                  <a:pt x="92" y="65"/>
                </a:lnTo>
                <a:lnTo>
                  <a:pt x="106" y="61"/>
                </a:lnTo>
                <a:lnTo>
                  <a:pt x="108" y="60"/>
                </a:lnTo>
                <a:lnTo>
                  <a:pt x="108" y="58"/>
                </a:lnTo>
                <a:lnTo>
                  <a:pt x="108" y="56"/>
                </a:lnTo>
                <a:lnTo>
                  <a:pt x="108" y="54"/>
                </a:lnTo>
                <a:lnTo>
                  <a:pt x="108" y="53"/>
                </a:lnTo>
                <a:lnTo>
                  <a:pt x="107" y="46"/>
                </a:lnTo>
                <a:lnTo>
                  <a:pt x="106" y="38"/>
                </a:lnTo>
                <a:lnTo>
                  <a:pt x="102" y="33"/>
                </a:lnTo>
                <a:lnTo>
                  <a:pt x="102" y="30"/>
                </a:lnTo>
                <a:lnTo>
                  <a:pt x="95" y="27"/>
                </a:lnTo>
                <a:lnTo>
                  <a:pt x="91" y="26"/>
                </a:lnTo>
                <a:lnTo>
                  <a:pt x="80" y="23"/>
                </a:lnTo>
                <a:lnTo>
                  <a:pt x="72" y="22"/>
                </a:lnTo>
                <a:lnTo>
                  <a:pt x="68" y="23"/>
                </a:lnTo>
                <a:lnTo>
                  <a:pt x="62" y="23"/>
                </a:lnTo>
                <a:lnTo>
                  <a:pt x="51" y="25"/>
                </a:lnTo>
                <a:lnTo>
                  <a:pt x="44" y="29"/>
                </a:lnTo>
                <a:lnTo>
                  <a:pt x="43" y="29"/>
                </a:lnTo>
                <a:lnTo>
                  <a:pt x="42" y="30"/>
                </a:lnTo>
                <a:lnTo>
                  <a:pt x="39" y="33"/>
                </a:lnTo>
                <a:lnTo>
                  <a:pt x="35" y="41"/>
                </a:lnTo>
                <a:lnTo>
                  <a:pt x="31" y="50"/>
                </a:lnTo>
                <a:lnTo>
                  <a:pt x="31" y="52"/>
                </a:lnTo>
                <a:lnTo>
                  <a:pt x="30" y="52"/>
                </a:lnTo>
                <a:lnTo>
                  <a:pt x="25" y="52"/>
                </a:lnTo>
                <a:lnTo>
                  <a:pt x="13" y="50"/>
                </a:lnTo>
                <a:lnTo>
                  <a:pt x="4" y="49"/>
                </a:lnTo>
                <a:lnTo>
                  <a:pt x="4" y="48"/>
                </a:lnTo>
                <a:lnTo>
                  <a:pt x="4" y="46"/>
                </a:lnTo>
                <a:lnTo>
                  <a:pt x="5" y="41"/>
                </a:lnTo>
                <a:lnTo>
                  <a:pt x="9" y="31"/>
                </a:lnTo>
                <a:lnTo>
                  <a:pt x="15" y="23"/>
                </a:lnTo>
                <a:lnTo>
                  <a:pt x="16" y="20"/>
                </a:lnTo>
                <a:lnTo>
                  <a:pt x="17" y="19"/>
                </a:lnTo>
                <a:lnTo>
                  <a:pt x="20" y="16"/>
                </a:lnTo>
                <a:lnTo>
                  <a:pt x="27" y="11"/>
                </a:lnTo>
                <a:lnTo>
                  <a:pt x="36" y="7"/>
                </a:lnTo>
                <a:lnTo>
                  <a:pt x="39" y="6"/>
                </a:lnTo>
                <a:lnTo>
                  <a:pt x="42" y="6"/>
                </a:lnTo>
                <a:lnTo>
                  <a:pt x="47" y="4"/>
                </a:lnTo>
                <a:lnTo>
                  <a:pt x="58" y="2"/>
                </a:lnTo>
                <a:lnTo>
                  <a:pt x="70" y="2"/>
                </a:lnTo>
                <a:lnTo>
                  <a:pt x="74" y="0"/>
                </a:lnTo>
                <a:lnTo>
                  <a:pt x="84" y="2"/>
                </a:lnTo>
                <a:lnTo>
                  <a:pt x="95" y="3"/>
                </a:lnTo>
                <a:lnTo>
                  <a:pt x="104" y="4"/>
                </a:lnTo>
                <a:lnTo>
                  <a:pt x="107" y="4"/>
                </a:lnTo>
                <a:lnTo>
                  <a:pt x="112" y="7"/>
                </a:lnTo>
                <a:lnTo>
                  <a:pt x="119" y="11"/>
                </a:lnTo>
                <a:lnTo>
                  <a:pt x="125" y="16"/>
                </a:lnTo>
                <a:lnTo>
                  <a:pt x="126" y="16"/>
                </a:lnTo>
                <a:lnTo>
                  <a:pt x="129" y="20"/>
                </a:lnTo>
                <a:lnTo>
                  <a:pt x="130" y="23"/>
                </a:lnTo>
                <a:lnTo>
                  <a:pt x="133" y="30"/>
                </a:lnTo>
                <a:lnTo>
                  <a:pt x="134" y="34"/>
                </a:lnTo>
                <a:lnTo>
                  <a:pt x="134" y="35"/>
                </a:lnTo>
                <a:lnTo>
                  <a:pt x="134" y="38"/>
                </a:lnTo>
                <a:lnTo>
                  <a:pt x="134" y="46"/>
                </a:lnTo>
                <a:lnTo>
                  <a:pt x="134" y="56"/>
                </a:lnTo>
                <a:lnTo>
                  <a:pt x="136" y="58"/>
                </a:lnTo>
                <a:lnTo>
                  <a:pt x="136" y="60"/>
                </a:lnTo>
                <a:lnTo>
                  <a:pt x="136" y="65"/>
                </a:lnTo>
                <a:lnTo>
                  <a:pt x="136" y="81"/>
                </a:lnTo>
                <a:lnTo>
                  <a:pt x="136" y="94"/>
                </a:lnTo>
                <a:lnTo>
                  <a:pt x="136" y="100"/>
                </a:lnTo>
                <a:lnTo>
                  <a:pt x="136" y="111"/>
                </a:lnTo>
                <a:lnTo>
                  <a:pt x="136" y="129"/>
                </a:lnTo>
                <a:lnTo>
                  <a:pt x="136" y="140"/>
                </a:lnTo>
                <a:lnTo>
                  <a:pt x="137" y="141"/>
                </a:lnTo>
                <a:lnTo>
                  <a:pt x="137" y="144"/>
                </a:lnTo>
                <a:lnTo>
                  <a:pt x="137" y="146"/>
                </a:lnTo>
                <a:lnTo>
                  <a:pt x="140" y="152"/>
                </a:lnTo>
                <a:lnTo>
                  <a:pt x="142" y="157"/>
                </a:lnTo>
                <a:lnTo>
                  <a:pt x="144" y="159"/>
                </a:lnTo>
                <a:lnTo>
                  <a:pt x="142" y="159"/>
                </a:lnTo>
                <a:lnTo>
                  <a:pt x="138" y="159"/>
                </a:lnTo>
                <a:lnTo>
                  <a:pt x="126" y="159"/>
                </a:lnTo>
                <a:lnTo>
                  <a:pt x="117" y="159"/>
                </a:lnTo>
                <a:lnTo>
                  <a:pt x="115" y="157"/>
                </a:lnTo>
                <a:lnTo>
                  <a:pt x="114" y="155"/>
                </a:lnTo>
                <a:lnTo>
                  <a:pt x="111" y="149"/>
                </a:lnTo>
                <a:lnTo>
                  <a:pt x="111" y="142"/>
                </a:lnTo>
                <a:lnTo>
                  <a:pt x="111" y="140"/>
                </a:lnTo>
                <a:lnTo>
                  <a:pt x="108" y="142"/>
                </a:lnTo>
                <a:lnTo>
                  <a:pt x="107" y="144"/>
                </a:lnTo>
                <a:lnTo>
                  <a:pt x="110" y="141"/>
                </a:lnTo>
                <a:lnTo>
                  <a:pt x="111" y="140"/>
                </a:lnTo>
                <a:close/>
                <a:moveTo>
                  <a:pt x="108" y="81"/>
                </a:moveTo>
                <a:lnTo>
                  <a:pt x="106" y="83"/>
                </a:lnTo>
                <a:lnTo>
                  <a:pt x="100" y="86"/>
                </a:lnTo>
                <a:lnTo>
                  <a:pt x="87" y="88"/>
                </a:lnTo>
                <a:lnTo>
                  <a:pt x="69" y="91"/>
                </a:lnTo>
                <a:lnTo>
                  <a:pt x="65" y="91"/>
                </a:lnTo>
                <a:lnTo>
                  <a:pt x="62" y="92"/>
                </a:lnTo>
                <a:lnTo>
                  <a:pt x="57" y="92"/>
                </a:lnTo>
                <a:lnTo>
                  <a:pt x="49" y="94"/>
                </a:lnTo>
                <a:lnTo>
                  <a:pt x="43" y="96"/>
                </a:lnTo>
                <a:lnTo>
                  <a:pt x="42" y="96"/>
                </a:lnTo>
                <a:lnTo>
                  <a:pt x="38" y="98"/>
                </a:lnTo>
                <a:lnTo>
                  <a:pt x="35" y="100"/>
                </a:lnTo>
                <a:lnTo>
                  <a:pt x="32" y="104"/>
                </a:lnTo>
                <a:lnTo>
                  <a:pt x="31" y="106"/>
                </a:lnTo>
                <a:lnTo>
                  <a:pt x="30" y="109"/>
                </a:lnTo>
                <a:lnTo>
                  <a:pt x="28" y="113"/>
                </a:lnTo>
                <a:lnTo>
                  <a:pt x="28" y="118"/>
                </a:lnTo>
                <a:lnTo>
                  <a:pt x="28" y="121"/>
                </a:lnTo>
                <a:lnTo>
                  <a:pt x="28" y="123"/>
                </a:lnTo>
                <a:lnTo>
                  <a:pt x="31" y="129"/>
                </a:lnTo>
                <a:lnTo>
                  <a:pt x="35" y="134"/>
                </a:lnTo>
                <a:lnTo>
                  <a:pt x="36" y="136"/>
                </a:lnTo>
                <a:lnTo>
                  <a:pt x="38" y="137"/>
                </a:lnTo>
                <a:lnTo>
                  <a:pt x="40" y="140"/>
                </a:lnTo>
                <a:lnTo>
                  <a:pt x="47" y="142"/>
                </a:lnTo>
                <a:lnTo>
                  <a:pt x="57" y="142"/>
                </a:lnTo>
                <a:lnTo>
                  <a:pt x="59" y="142"/>
                </a:lnTo>
                <a:lnTo>
                  <a:pt x="61" y="142"/>
                </a:lnTo>
                <a:lnTo>
                  <a:pt x="66" y="142"/>
                </a:lnTo>
                <a:lnTo>
                  <a:pt x="76" y="141"/>
                </a:lnTo>
                <a:lnTo>
                  <a:pt x="84" y="137"/>
                </a:lnTo>
                <a:lnTo>
                  <a:pt x="87" y="136"/>
                </a:lnTo>
                <a:lnTo>
                  <a:pt x="92" y="133"/>
                </a:lnTo>
                <a:lnTo>
                  <a:pt x="95" y="130"/>
                </a:lnTo>
                <a:lnTo>
                  <a:pt x="100" y="123"/>
                </a:lnTo>
                <a:lnTo>
                  <a:pt x="104" y="117"/>
                </a:lnTo>
                <a:lnTo>
                  <a:pt x="106" y="113"/>
                </a:lnTo>
                <a:lnTo>
                  <a:pt x="106" y="109"/>
                </a:lnTo>
                <a:lnTo>
                  <a:pt x="107" y="99"/>
                </a:lnTo>
                <a:lnTo>
                  <a:pt x="108" y="91"/>
                </a:lnTo>
                <a:lnTo>
                  <a:pt x="108" y="90"/>
                </a:lnTo>
                <a:lnTo>
                  <a:pt x="108" y="86"/>
                </a:lnTo>
                <a:lnTo>
                  <a:pt x="108" y="83"/>
                </a:lnTo>
                <a:lnTo>
                  <a:pt x="108" y="81"/>
                </a:lnTo>
                <a:lnTo>
                  <a:pt x="106" y="83"/>
                </a:lnTo>
                <a:lnTo>
                  <a:pt x="104" y="84"/>
                </a:lnTo>
                <a:lnTo>
                  <a:pt x="107" y="83"/>
                </a:lnTo>
                <a:lnTo>
                  <a:pt x="108" y="81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7" name="Freeform 9"/>
          <p:cNvSpPr>
            <a:spLocks/>
          </p:cNvSpPr>
          <p:nvPr/>
        </p:nvSpPr>
        <p:spPr bwMode="auto">
          <a:xfrm>
            <a:off x="2979738" y="5942013"/>
            <a:ext cx="41275" cy="115887"/>
          </a:xfrm>
          <a:custGeom>
            <a:avLst/>
            <a:gdLst>
              <a:gd name="T0" fmla="*/ 2147483647 w 76"/>
              <a:gd name="T1" fmla="*/ 2147483647 h 212"/>
              <a:gd name="T2" fmla="*/ 2147483647 w 76"/>
              <a:gd name="T3" fmla="*/ 2147483647 h 212"/>
              <a:gd name="T4" fmla="*/ 2147483647 w 76"/>
              <a:gd name="T5" fmla="*/ 2147483647 h 212"/>
              <a:gd name="T6" fmla="*/ 2147483647 w 76"/>
              <a:gd name="T7" fmla="*/ 2147483647 h 212"/>
              <a:gd name="T8" fmla="*/ 2147483647 w 76"/>
              <a:gd name="T9" fmla="*/ 2147483647 h 212"/>
              <a:gd name="T10" fmla="*/ 2147483647 w 76"/>
              <a:gd name="T11" fmla="*/ 2147483647 h 212"/>
              <a:gd name="T12" fmla="*/ 2147483647 w 76"/>
              <a:gd name="T13" fmla="*/ 2147483647 h 212"/>
              <a:gd name="T14" fmla="*/ 2147483647 w 76"/>
              <a:gd name="T15" fmla="*/ 2147483647 h 212"/>
              <a:gd name="T16" fmla="*/ 2147483647 w 76"/>
              <a:gd name="T17" fmla="*/ 2147483647 h 212"/>
              <a:gd name="T18" fmla="*/ 2147483647 w 76"/>
              <a:gd name="T19" fmla="*/ 2147483647 h 212"/>
              <a:gd name="T20" fmla="*/ 2147483647 w 76"/>
              <a:gd name="T21" fmla="*/ 2147483647 h 212"/>
              <a:gd name="T22" fmla="*/ 2147483647 w 76"/>
              <a:gd name="T23" fmla="*/ 2147483647 h 212"/>
              <a:gd name="T24" fmla="*/ 2147483647 w 76"/>
              <a:gd name="T25" fmla="*/ 2147483647 h 212"/>
              <a:gd name="T26" fmla="*/ 2147483647 w 76"/>
              <a:gd name="T27" fmla="*/ 2147483647 h 212"/>
              <a:gd name="T28" fmla="*/ 2147483647 w 76"/>
              <a:gd name="T29" fmla="*/ 2147483647 h 212"/>
              <a:gd name="T30" fmla="*/ 2147483647 w 76"/>
              <a:gd name="T31" fmla="*/ 2147483647 h 212"/>
              <a:gd name="T32" fmla="*/ 0 w 76"/>
              <a:gd name="T33" fmla="*/ 2147483647 h 212"/>
              <a:gd name="T34" fmla="*/ 0 w 76"/>
              <a:gd name="T35" fmla="*/ 2147483647 h 212"/>
              <a:gd name="T36" fmla="*/ 0 w 76"/>
              <a:gd name="T37" fmla="*/ 2147483647 h 212"/>
              <a:gd name="T38" fmla="*/ 2147483647 w 76"/>
              <a:gd name="T39" fmla="*/ 2147483647 h 212"/>
              <a:gd name="T40" fmla="*/ 2147483647 w 76"/>
              <a:gd name="T41" fmla="*/ 2147483647 h 212"/>
              <a:gd name="T42" fmla="*/ 2147483647 w 76"/>
              <a:gd name="T43" fmla="*/ 2147483647 h 212"/>
              <a:gd name="T44" fmla="*/ 2147483647 w 76"/>
              <a:gd name="T45" fmla="*/ 2147483647 h 212"/>
              <a:gd name="T46" fmla="*/ 2147483647 w 76"/>
              <a:gd name="T47" fmla="*/ 2147483647 h 212"/>
              <a:gd name="T48" fmla="*/ 2147483647 w 76"/>
              <a:gd name="T49" fmla="*/ 0 h 212"/>
              <a:gd name="T50" fmla="*/ 2147483647 w 76"/>
              <a:gd name="T51" fmla="*/ 2147483647 h 212"/>
              <a:gd name="T52" fmla="*/ 2147483647 w 76"/>
              <a:gd name="T53" fmla="*/ 2147483647 h 212"/>
              <a:gd name="T54" fmla="*/ 2147483647 w 76"/>
              <a:gd name="T55" fmla="*/ 2147483647 h 212"/>
              <a:gd name="T56" fmla="*/ 2147483647 w 76"/>
              <a:gd name="T57" fmla="*/ 2147483647 h 212"/>
              <a:gd name="T58" fmla="*/ 2147483647 w 76"/>
              <a:gd name="T59" fmla="*/ 2147483647 h 212"/>
              <a:gd name="T60" fmla="*/ 2147483647 w 76"/>
              <a:gd name="T61" fmla="*/ 2147483647 h 212"/>
              <a:gd name="T62" fmla="*/ 2147483647 w 76"/>
              <a:gd name="T63" fmla="*/ 2147483647 h 212"/>
              <a:gd name="T64" fmla="*/ 2147483647 w 76"/>
              <a:gd name="T65" fmla="*/ 2147483647 h 212"/>
              <a:gd name="T66" fmla="*/ 2147483647 w 76"/>
              <a:gd name="T67" fmla="*/ 2147483647 h 212"/>
              <a:gd name="T68" fmla="*/ 2147483647 w 76"/>
              <a:gd name="T69" fmla="*/ 2147483647 h 212"/>
              <a:gd name="T70" fmla="*/ 2147483647 w 76"/>
              <a:gd name="T71" fmla="*/ 2147483647 h 212"/>
              <a:gd name="T72" fmla="*/ 2147483647 w 76"/>
              <a:gd name="T73" fmla="*/ 2147483647 h 212"/>
              <a:gd name="T74" fmla="*/ 2147483647 w 76"/>
              <a:gd name="T75" fmla="*/ 2147483647 h 212"/>
              <a:gd name="T76" fmla="*/ 2147483647 w 76"/>
              <a:gd name="T77" fmla="*/ 2147483647 h 212"/>
              <a:gd name="T78" fmla="*/ 2147483647 w 76"/>
              <a:gd name="T79" fmla="*/ 2147483647 h 212"/>
              <a:gd name="T80" fmla="*/ 2147483647 w 76"/>
              <a:gd name="T81" fmla="*/ 2147483647 h 212"/>
              <a:gd name="T82" fmla="*/ 2147483647 w 76"/>
              <a:gd name="T83" fmla="*/ 2147483647 h 212"/>
              <a:gd name="T84" fmla="*/ 2147483647 w 76"/>
              <a:gd name="T85" fmla="*/ 2147483647 h 212"/>
              <a:gd name="T86" fmla="*/ 2147483647 w 76"/>
              <a:gd name="T87" fmla="*/ 2147483647 h 212"/>
              <a:gd name="T88" fmla="*/ 2147483647 w 76"/>
              <a:gd name="T89" fmla="*/ 2147483647 h 21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76"/>
              <a:gd name="T136" fmla="*/ 0 h 212"/>
              <a:gd name="T137" fmla="*/ 76 w 76"/>
              <a:gd name="T138" fmla="*/ 212 h 212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76" h="212">
                <a:moveTo>
                  <a:pt x="72" y="187"/>
                </a:moveTo>
                <a:lnTo>
                  <a:pt x="72" y="188"/>
                </a:lnTo>
                <a:lnTo>
                  <a:pt x="72" y="191"/>
                </a:lnTo>
                <a:lnTo>
                  <a:pt x="73" y="202"/>
                </a:lnTo>
                <a:lnTo>
                  <a:pt x="75" y="210"/>
                </a:lnTo>
                <a:lnTo>
                  <a:pt x="76" y="210"/>
                </a:lnTo>
                <a:lnTo>
                  <a:pt x="73" y="211"/>
                </a:lnTo>
                <a:lnTo>
                  <a:pt x="69" y="211"/>
                </a:lnTo>
                <a:lnTo>
                  <a:pt x="62" y="212"/>
                </a:lnTo>
                <a:lnTo>
                  <a:pt x="57" y="212"/>
                </a:lnTo>
                <a:lnTo>
                  <a:pt x="56" y="212"/>
                </a:lnTo>
                <a:lnTo>
                  <a:pt x="53" y="212"/>
                </a:lnTo>
                <a:lnTo>
                  <a:pt x="47" y="212"/>
                </a:lnTo>
                <a:lnTo>
                  <a:pt x="41" y="211"/>
                </a:lnTo>
                <a:lnTo>
                  <a:pt x="34" y="210"/>
                </a:lnTo>
                <a:lnTo>
                  <a:pt x="34" y="208"/>
                </a:lnTo>
                <a:lnTo>
                  <a:pt x="30" y="206"/>
                </a:lnTo>
                <a:lnTo>
                  <a:pt x="26" y="202"/>
                </a:lnTo>
                <a:lnTo>
                  <a:pt x="22" y="197"/>
                </a:lnTo>
                <a:lnTo>
                  <a:pt x="22" y="196"/>
                </a:lnTo>
                <a:lnTo>
                  <a:pt x="20" y="192"/>
                </a:lnTo>
                <a:lnTo>
                  <a:pt x="19" y="183"/>
                </a:lnTo>
                <a:lnTo>
                  <a:pt x="19" y="169"/>
                </a:lnTo>
                <a:lnTo>
                  <a:pt x="19" y="165"/>
                </a:lnTo>
                <a:lnTo>
                  <a:pt x="19" y="164"/>
                </a:lnTo>
                <a:lnTo>
                  <a:pt x="19" y="151"/>
                </a:lnTo>
                <a:lnTo>
                  <a:pt x="19" y="109"/>
                </a:lnTo>
                <a:lnTo>
                  <a:pt x="19" y="77"/>
                </a:lnTo>
                <a:lnTo>
                  <a:pt x="19" y="74"/>
                </a:lnTo>
                <a:lnTo>
                  <a:pt x="17" y="74"/>
                </a:lnTo>
                <a:lnTo>
                  <a:pt x="15" y="74"/>
                </a:lnTo>
                <a:lnTo>
                  <a:pt x="7" y="74"/>
                </a:lnTo>
                <a:lnTo>
                  <a:pt x="0" y="74"/>
                </a:lnTo>
                <a:lnTo>
                  <a:pt x="0" y="71"/>
                </a:lnTo>
                <a:lnTo>
                  <a:pt x="0" y="62"/>
                </a:lnTo>
                <a:lnTo>
                  <a:pt x="0" y="55"/>
                </a:lnTo>
                <a:lnTo>
                  <a:pt x="0" y="54"/>
                </a:lnTo>
                <a:lnTo>
                  <a:pt x="3" y="54"/>
                </a:lnTo>
                <a:lnTo>
                  <a:pt x="11" y="54"/>
                </a:lnTo>
                <a:lnTo>
                  <a:pt x="17" y="54"/>
                </a:lnTo>
                <a:lnTo>
                  <a:pt x="19" y="54"/>
                </a:lnTo>
                <a:lnTo>
                  <a:pt x="19" y="48"/>
                </a:lnTo>
                <a:lnTo>
                  <a:pt x="19" y="31"/>
                </a:lnTo>
                <a:lnTo>
                  <a:pt x="19" y="17"/>
                </a:lnTo>
                <a:lnTo>
                  <a:pt x="19" y="16"/>
                </a:lnTo>
                <a:lnTo>
                  <a:pt x="22" y="15"/>
                </a:lnTo>
                <a:lnTo>
                  <a:pt x="34" y="6"/>
                </a:lnTo>
                <a:lnTo>
                  <a:pt x="43" y="1"/>
                </a:lnTo>
                <a:lnTo>
                  <a:pt x="45" y="0"/>
                </a:lnTo>
                <a:lnTo>
                  <a:pt x="45" y="1"/>
                </a:lnTo>
                <a:lnTo>
                  <a:pt x="45" y="9"/>
                </a:lnTo>
                <a:lnTo>
                  <a:pt x="45" y="34"/>
                </a:lnTo>
                <a:lnTo>
                  <a:pt x="45" y="54"/>
                </a:lnTo>
                <a:lnTo>
                  <a:pt x="49" y="54"/>
                </a:lnTo>
                <a:lnTo>
                  <a:pt x="61" y="54"/>
                </a:lnTo>
                <a:lnTo>
                  <a:pt x="71" y="54"/>
                </a:lnTo>
                <a:lnTo>
                  <a:pt x="72" y="54"/>
                </a:lnTo>
                <a:lnTo>
                  <a:pt x="72" y="55"/>
                </a:lnTo>
                <a:lnTo>
                  <a:pt x="72" y="58"/>
                </a:lnTo>
                <a:lnTo>
                  <a:pt x="72" y="67"/>
                </a:lnTo>
                <a:lnTo>
                  <a:pt x="72" y="74"/>
                </a:lnTo>
                <a:lnTo>
                  <a:pt x="71" y="74"/>
                </a:lnTo>
                <a:lnTo>
                  <a:pt x="66" y="74"/>
                </a:lnTo>
                <a:lnTo>
                  <a:pt x="54" y="74"/>
                </a:lnTo>
                <a:lnTo>
                  <a:pt x="45" y="74"/>
                </a:lnTo>
                <a:lnTo>
                  <a:pt x="45" y="77"/>
                </a:lnTo>
                <a:lnTo>
                  <a:pt x="45" y="89"/>
                </a:lnTo>
                <a:lnTo>
                  <a:pt x="45" y="132"/>
                </a:lnTo>
                <a:lnTo>
                  <a:pt x="45" y="165"/>
                </a:lnTo>
                <a:lnTo>
                  <a:pt x="45" y="166"/>
                </a:lnTo>
                <a:lnTo>
                  <a:pt x="45" y="169"/>
                </a:lnTo>
                <a:lnTo>
                  <a:pt x="45" y="172"/>
                </a:lnTo>
                <a:lnTo>
                  <a:pt x="45" y="177"/>
                </a:lnTo>
                <a:lnTo>
                  <a:pt x="45" y="181"/>
                </a:lnTo>
                <a:lnTo>
                  <a:pt x="46" y="181"/>
                </a:lnTo>
                <a:lnTo>
                  <a:pt x="47" y="184"/>
                </a:lnTo>
                <a:lnTo>
                  <a:pt x="50" y="185"/>
                </a:lnTo>
                <a:lnTo>
                  <a:pt x="52" y="185"/>
                </a:lnTo>
                <a:lnTo>
                  <a:pt x="54" y="188"/>
                </a:lnTo>
                <a:lnTo>
                  <a:pt x="56" y="188"/>
                </a:lnTo>
                <a:lnTo>
                  <a:pt x="58" y="188"/>
                </a:lnTo>
                <a:lnTo>
                  <a:pt x="60" y="188"/>
                </a:lnTo>
                <a:lnTo>
                  <a:pt x="62" y="188"/>
                </a:lnTo>
                <a:lnTo>
                  <a:pt x="65" y="188"/>
                </a:lnTo>
                <a:lnTo>
                  <a:pt x="71" y="188"/>
                </a:lnTo>
                <a:lnTo>
                  <a:pt x="72" y="18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8" name="Freeform 10"/>
          <p:cNvSpPr>
            <a:spLocks noEditPoints="1"/>
          </p:cNvSpPr>
          <p:nvPr/>
        </p:nvSpPr>
        <p:spPr bwMode="auto">
          <a:xfrm>
            <a:off x="3028950" y="5969000"/>
            <a:ext cx="79375" cy="88900"/>
          </a:xfrm>
          <a:custGeom>
            <a:avLst/>
            <a:gdLst>
              <a:gd name="T0" fmla="*/ 2147483647 w 144"/>
              <a:gd name="T1" fmla="*/ 2147483647 h 163"/>
              <a:gd name="T2" fmla="*/ 2147483647 w 144"/>
              <a:gd name="T3" fmla="*/ 2147483647 h 163"/>
              <a:gd name="T4" fmla="*/ 2147483647 w 144"/>
              <a:gd name="T5" fmla="*/ 2147483647 h 163"/>
              <a:gd name="T6" fmla="*/ 2147483647 w 144"/>
              <a:gd name="T7" fmla="*/ 2147483647 h 163"/>
              <a:gd name="T8" fmla="*/ 2147483647 w 144"/>
              <a:gd name="T9" fmla="*/ 2147483647 h 163"/>
              <a:gd name="T10" fmla="*/ 2147483647 w 144"/>
              <a:gd name="T11" fmla="*/ 2147483647 h 163"/>
              <a:gd name="T12" fmla="*/ 2147483647 w 144"/>
              <a:gd name="T13" fmla="*/ 2147483647 h 163"/>
              <a:gd name="T14" fmla="*/ 2147483647 w 144"/>
              <a:gd name="T15" fmla="*/ 2147483647 h 163"/>
              <a:gd name="T16" fmla="*/ 2147483647 w 144"/>
              <a:gd name="T17" fmla="*/ 2147483647 h 163"/>
              <a:gd name="T18" fmla="*/ 2147483647 w 144"/>
              <a:gd name="T19" fmla="*/ 2147483647 h 163"/>
              <a:gd name="T20" fmla="*/ 2147483647 w 144"/>
              <a:gd name="T21" fmla="*/ 2147483647 h 163"/>
              <a:gd name="T22" fmla="*/ 0 w 144"/>
              <a:gd name="T23" fmla="*/ 2147483647 h 163"/>
              <a:gd name="T24" fmla="*/ 0 w 144"/>
              <a:gd name="T25" fmla="*/ 2147483647 h 163"/>
              <a:gd name="T26" fmla="*/ 2147483647 w 144"/>
              <a:gd name="T27" fmla="*/ 2147483647 h 163"/>
              <a:gd name="T28" fmla="*/ 2147483647 w 144"/>
              <a:gd name="T29" fmla="*/ 2147483647 h 163"/>
              <a:gd name="T30" fmla="*/ 2147483647 w 144"/>
              <a:gd name="T31" fmla="*/ 2147483647 h 163"/>
              <a:gd name="T32" fmla="*/ 2147483647 w 144"/>
              <a:gd name="T33" fmla="*/ 2147483647 h 163"/>
              <a:gd name="T34" fmla="*/ 2147483647 w 144"/>
              <a:gd name="T35" fmla="*/ 2147483647 h 163"/>
              <a:gd name="T36" fmla="*/ 2147483647 w 144"/>
              <a:gd name="T37" fmla="*/ 2147483647 h 163"/>
              <a:gd name="T38" fmla="*/ 2147483647 w 144"/>
              <a:gd name="T39" fmla="*/ 2147483647 h 163"/>
              <a:gd name="T40" fmla="*/ 2147483647 w 144"/>
              <a:gd name="T41" fmla="*/ 2147483647 h 163"/>
              <a:gd name="T42" fmla="*/ 2147483647 w 144"/>
              <a:gd name="T43" fmla="*/ 2147483647 h 163"/>
              <a:gd name="T44" fmla="*/ 2147483647 w 144"/>
              <a:gd name="T45" fmla="*/ 2147483647 h 163"/>
              <a:gd name="T46" fmla="*/ 2147483647 w 144"/>
              <a:gd name="T47" fmla="*/ 2147483647 h 163"/>
              <a:gd name="T48" fmla="*/ 2147483647 w 144"/>
              <a:gd name="T49" fmla="*/ 2147483647 h 163"/>
              <a:gd name="T50" fmla="*/ 2147483647 w 144"/>
              <a:gd name="T51" fmla="*/ 2147483647 h 163"/>
              <a:gd name="T52" fmla="*/ 2147483647 w 144"/>
              <a:gd name="T53" fmla="*/ 2147483647 h 163"/>
              <a:gd name="T54" fmla="*/ 2147483647 w 144"/>
              <a:gd name="T55" fmla="*/ 2147483647 h 163"/>
              <a:gd name="T56" fmla="*/ 2147483647 w 144"/>
              <a:gd name="T57" fmla="*/ 2147483647 h 163"/>
              <a:gd name="T58" fmla="*/ 2147483647 w 144"/>
              <a:gd name="T59" fmla="*/ 2147483647 h 163"/>
              <a:gd name="T60" fmla="*/ 2147483647 w 144"/>
              <a:gd name="T61" fmla="*/ 2147483647 h 163"/>
              <a:gd name="T62" fmla="*/ 2147483647 w 144"/>
              <a:gd name="T63" fmla="*/ 2147483647 h 163"/>
              <a:gd name="T64" fmla="*/ 2147483647 w 144"/>
              <a:gd name="T65" fmla="*/ 2147483647 h 163"/>
              <a:gd name="T66" fmla="*/ 2147483647 w 144"/>
              <a:gd name="T67" fmla="*/ 2147483647 h 163"/>
              <a:gd name="T68" fmla="*/ 2147483647 w 144"/>
              <a:gd name="T69" fmla="*/ 2147483647 h 163"/>
              <a:gd name="T70" fmla="*/ 2147483647 w 144"/>
              <a:gd name="T71" fmla="*/ 2147483647 h 163"/>
              <a:gd name="T72" fmla="*/ 2147483647 w 144"/>
              <a:gd name="T73" fmla="*/ 2147483647 h 163"/>
              <a:gd name="T74" fmla="*/ 2147483647 w 144"/>
              <a:gd name="T75" fmla="*/ 2147483647 h 163"/>
              <a:gd name="T76" fmla="*/ 2147483647 w 144"/>
              <a:gd name="T77" fmla="*/ 2147483647 h 163"/>
              <a:gd name="T78" fmla="*/ 2147483647 w 144"/>
              <a:gd name="T79" fmla="*/ 2147483647 h 163"/>
              <a:gd name="T80" fmla="*/ 2147483647 w 144"/>
              <a:gd name="T81" fmla="*/ 2147483647 h 163"/>
              <a:gd name="T82" fmla="*/ 2147483647 w 144"/>
              <a:gd name="T83" fmla="*/ 2147483647 h 163"/>
              <a:gd name="T84" fmla="*/ 2147483647 w 144"/>
              <a:gd name="T85" fmla="*/ 2147483647 h 163"/>
              <a:gd name="T86" fmla="*/ 2147483647 w 144"/>
              <a:gd name="T87" fmla="*/ 2147483647 h 163"/>
              <a:gd name="T88" fmla="*/ 2147483647 w 144"/>
              <a:gd name="T89" fmla="*/ 2147483647 h 163"/>
              <a:gd name="T90" fmla="*/ 2147483647 w 144"/>
              <a:gd name="T91" fmla="*/ 2147483647 h 163"/>
              <a:gd name="T92" fmla="*/ 2147483647 w 144"/>
              <a:gd name="T93" fmla="*/ 2147483647 h 163"/>
              <a:gd name="T94" fmla="*/ 2147483647 w 144"/>
              <a:gd name="T95" fmla="*/ 2147483647 h 163"/>
              <a:gd name="T96" fmla="*/ 2147483647 w 144"/>
              <a:gd name="T97" fmla="*/ 2147483647 h 163"/>
              <a:gd name="T98" fmla="*/ 2147483647 w 144"/>
              <a:gd name="T99" fmla="*/ 2147483647 h 163"/>
              <a:gd name="T100" fmla="*/ 2147483647 w 144"/>
              <a:gd name="T101" fmla="*/ 2147483647 h 16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44"/>
              <a:gd name="T154" fmla="*/ 0 h 163"/>
              <a:gd name="T155" fmla="*/ 144 w 144"/>
              <a:gd name="T156" fmla="*/ 163 h 163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44" h="163">
                <a:moveTo>
                  <a:pt x="115" y="109"/>
                </a:moveTo>
                <a:lnTo>
                  <a:pt x="119" y="110"/>
                </a:lnTo>
                <a:lnTo>
                  <a:pt x="132" y="111"/>
                </a:lnTo>
                <a:lnTo>
                  <a:pt x="141" y="113"/>
                </a:lnTo>
                <a:lnTo>
                  <a:pt x="142" y="113"/>
                </a:lnTo>
                <a:lnTo>
                  <a:pt x="141" y="117"/>
                </a:lnTo>
                <a:lnTo>
                  <a:pt x="138" y="125"/>
                </a:lnTo>
                <a:lnTo>
                  <a:pt x="130" y="137"/>
                </a:lnTo>
                <a:lnTo>
                  <a:pt x="121" y="148"/>
                </a:lnTo>
                <a:lnTo>
                  <a:pt x="118" y="149"/>
                </a:lnTo>
                <a:lnTo>
                  <a:pt x="114" y="152"/>
                </a:lnTo>
                <a:lnTo>
                  <a:pt x="108" y="156"/>
                </a:lnTo>
                <a:lnTo>
                  <a:pt x="93" y="161"/>
                </a:lnTo>
                <a:lnTo>
                  <a:pt x="77" y="163"/>
                </a:lnTo>
                <a:lnTo>
                  <a:pt x="73" y="163"/>
                </a:lnTo>
                <a:lnTo>
                  <a:pt x="68" y="163"/>
                </a:lnTo>
                <a:lnTo>
                  <a:pt x="57" y="163"/>
                </a:lnTo>
                <a:lnTo>
                  <a:pt x="38" y="156"/>
                </a:lnTo>
                <a:lnTo>
                  <a:pt x="21" y="146"/>
                </a:lnTo>
                <a:lnTo>
                  <a:pt x="19" y="142"/>
                </a:lnTo>
                <a:lnTo>
                  <a:pt x="15" y="140"/>
                </a:lnTo>
                <a:lnTo>
                  <a:pt x="9" y="132"/>
                </a:lnTo>
                <a:lnTo>
                  <a:pt x="2" y="113"/>
                </a:lnTo>
                <a:lnTo>
                  <a:pt x="0" y="90"/>
                </a:lnTo>
                <a:lnTo>
                  <a:pt x="0" y="83"/>
                </a:lnTo>
                <a:lnTo>
                  <a:pt x="0" y="77"/>
                </a:lnTo>
                <a:lnTo>
                  <a:pt x="0" y="64"/>
                </a:lnTo>
                <a:lnTo>
                  <a:pt x="6" y="44"/>
                </a:lnTo>
                <a:lnTo>
                  <a:pt x="16" y="26"/>
                </a:lnTo>
                <a:lnTo>
                  <a:pt x="20" y="22"/>
                </a:lnTo>
                <a:lnTo>
                  <a:pt x="23" y="19"/>
                </a:lnTo>
                <a:lnTo>
                  <a:pt x="30" y="12"/>
                </a:lnTo>
                <a:lnTo>
                  <a:pt x="46" y="4"/>
                </a:lnTo>
                <a:lnTo>
                  <a:pt x="66" y="2"/>
                </a:lnTo>
                <a:lnTo>
                  <a:pt x="72" y="0"/>
                </a:lnTo>
                <a:lnTo>
                  <a:pt x="76" y="2"/>
                </a:lnTo>
                <a:lnTo>
                  <a:pt x="87" y="2"/>
                </a:lnTo>
                <a:lnTo>
                  <a:pt x="104" y="8"/>
                </a:lnTo>
                <a:lnTo>
                  <a:pt x="119" y="18"/>
                </a:lnTo>
                <a:lnTo>
                  <a:pt x="123" y="20"/>
                </a:lnTo>
                <a:lnTo>
                  <a:pt x="126" y="25"/>
                </a:lnTo>
                <a:lnTo>
                  <a:pt x="132" y="33"/>
                </a:lnTo>
                <a:lnTo>
                  <a:pt x="140" y="53"/>
                </a:lnTo>
                <a:lnTo>
                  <a:pt x="142" y="76"/>
                </a:lnTo>
                <a:lnTo>
                  <a:pt x="144" y="81"/>
                </a:lnTo>
                <a:lnTo>
                  <a:pt x="144" y="83"/>
                </a:lnTo>
                <a:lnTo>
                  <a:pt x="144" y="86"/>
                </a:lnTo>
                <a:lnTo>
                  <a:pt x="144" y="88"/>
                </a:lnTo>
                <a:lnTo>
                  <a:pt x="141" y="88"/>
                </a:lnTo>
                <a:lnTo>
                  <a:pt x="125" y="88"/>
                </a:lnTo>
                <a:lnTo>
                  <a:pt x="70" y="88"/>
                </a:lnTo>
                <a:lnTo>
                  <a:pt x="28" y="88"/>
                </a:lnTo>
                <a:lnTo>
                  <a:pt x="27" y="88"/>
                </a:lnTo>
                <a:lnTo>
                  <a:pt x="27" y="94"/>
                </a:lnTo>
                <a:lnTo>
                  <a:pt x="27" y="102"/>
                </a:lnTo>
                <a:lnTo>
                  <a:pt x="31" y="115"/>
                </a:lnTo>
                <a:lnTo>
                  <a:pt x="38" y="126"/>
                </a:lnTo>
                <a:lnTo>
                  <a:pt x="40" y="128"/>
                </a:lnTo>
                <a:lnTo>
                  <a:pt x="42" y="130"/>
                </a:lnTo>
                <a:lnTo>
                  <a:pt x="47" y="134"/>
                </a:lnTo>
                <a:lnTo>
                  <a:pt x="58" y="140"/>
                </a:lnTo>
                <a:lnTo>
                  <a:pt x="70" y="141"/>
                </a:lnTo>
                <a:lnTo>
                  <a:pt x="74" y="141"/>
                </a:lnTo>
                <a:lnTo>
                  <a:pt x="76" y="141"/>
                </a:lnTo>
                <a:lnTo>
                  <a:pt x="81" y="141"/>
                </a:lnTo>
                <a:lnTo>
                  <a:pt x="89" y="138"/>
                </a:lnTo>
                <a:lnTo>
                  <a:pt x="96" y="134"/>
                </a:lnTo>
                <a:lnTo>
                  <a:pt x="99" y="133"/>
                </a:lnTo>
                <a:lnTo>
                  <a:pt x="103" y="130"/>
                </a:lnTo>
                <a:lnTo>
                  <a:pt x="106" y="126"/>
                </a:lnTo>
                <a:lnTo>
                  <a:pt x="111" y="118"/>
                </a:lnTo>
                <a:lnTo>
                  <a:pt x="115" y="109"/>
                </a:lnTo>
                <a:close/>
                <a:moveTo>
                  <a:pt x="28" y="67"/>
                </a:moveTo>
                <a:lnTo>
                  <a:pt x="30" y="67"/>
                </a:lnTo>
                <a:lnTo>
                  <a:pt x="42" y="67"/>
                </a:lnTo>
                <a:lnTo>
                  <a:pt x="81" y="67"/>
                </a:lnTo>
                <a:lnTo>
                  <a:pt x="113" y="67"/>
                </a:lnTo>
                <a:lnTo>
                  <a:pt x="115" y="67"/>
                </a:lnTo>
                <a:lnTo>
                  <a:pt x="114" y="64"/>
                </a:lnTo>
                <a:lnTo>
                  <a:pt x="114" y="58"/>
                </a:lnTo>
                <a:lnTo>
                  <a:pt x="111" y="48"/>
                </a:lnTo>
                <a:lnTo>
                  <a:pt x="106" y="39"/>
                </a:lnTo>
                <a:lnTo>
                  <a:pt x="106" y="37"/>
                </a:lnTo>
                <a:lnTo>
                  <a:pt x="98" y="30"/>
                </a:lnTo>
                <a:lnTo>
                  <a:pt x="93" y="27"/>
                </a:lnTo>
                <a:lnTo>
                  <a:pt x="81" y="23"/>
                </a:lnTo>
                <a:lnTo>
                  <a:pt x="73" y="22"/>
                </a:lnTo>
                <a:lnTo>
                  <a:pt x="69" y="23"/>
                </a:lnTo>
                <a:lnTo>
                  <a:pt x="64" y="23"/>
                </a:lnTo>
                <a:lnTo>
                  <a:pt x="53" y="27"/>
                </a:lnTo>
                <a:lnTo>
                  <a:pt x="43" y="33"/>
                </a:lnTo>
                <a:lnTo>
                  <a:pt x="42" y="34"/>
                </a:lnTo>
                <a:lnTo>
                  <a:pt x="39" y="37"/>
                </a:lnTo>
                <a:lnTo>
                  <a:pt x="35" y="41"/>
                </a:lnTo>
                <a:lnTo>
                  <a:pt x="30" y="52"/>
                </a:lnTo>
                <a:lnTo>
                  <a:pt x="28" y="64"/>
                </a:lnTo>
                <a:lnTo>
                  <a:pt x="28" y="6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9" name="Freeform 11"/>
          <p:cNvSpPr>
            <a:spLocks/>
          </p:cNvSpPr>
          <p:nvPr/>
        </p:nvSpPr>
        <p:spPr bwMode="auto">
          <a:xfrm>
            <a:off x="3125788" y="5969000"/>
            <a:ext cx="68262" cy="87313"/>
          </a:xfrm>
          <a:custGeom>
            <a:avLst/>
            <a:gdLst>
              <a:gd name="T0" fmla="*/ 0 w 127"/>
              <a:gd name="T1" fmla="*/ 2147483647 h 159"/>
              <a:gd name="T2" fmla="*/ 0 w 127"/>
              <a:gd name="T3" fmla="*/ 2147483647 h 159"/>
              <a:gd name="T4" fmla="*/ 0 w 127"/>
              <a:gd name="T5" fmla="*/ 2147483647 h 159"/>
              <a:gd name="T6" fmla="*/ 2147483647 w 127"/>
              <a:gd name="T7" fmla="*/ 2147483647 h 159"/>
              <a:gd name="T8" fmla="*/ 2147483647 w 127"/>
              <a:gd name="T9" fmla="*/ 2147483647 h 159"/>
              <a:gd name="T10" fmla="*/ 2147483647 w 127"/>
              <a:gd name="T11" fmla="*/ 2147483647 h 159"/>
              <a:gd name="T12" fmla="*/ 2147483647 w 127"/>
              <a:gd name="T13" fmla="*/ 2147483647 h 159"/>
              <a:gd name="T14" fmla="*/ 2147483647 w 127"/>
              <a:gd name="T15" fmla="*/ 2147483647 h 159"/>
              <a:gd name="T16" fmla="*/ 2147483647 w 127"/>
              <a:gd name="T17" fmla="*/ 2147483647 h 159"/>
              <a:gd name="T18" fmla="*/ 2147483647 w 127"/>
              <a:gd name="T19" fmla="*/ 0 h 159"/>
              <a:gd name="T20" fmla="*/ 2147483647 w 127"/>
              <a:gd name="T21" fmla="*/ 2147483647 h 159"/>
              <a:gd name="T22" fmla="*/ 2147483647 w 127"/>
              <a:gd name="T23" fmla="*/ 2147483647 h 159"/>
              <a:gd name="T24" fmla="*/ 2147483647 w 127"/>
              <a:gd name="T25" fmla="*/ 2147483647 h 159"/>
              <a:gd name="T26" fmla="*/ 2147483647 w 127"/>
              <a:gd name="T27" fmla="*/ 2147483647 h 159"/>
              <a:gd name="T28" fmla="*/ 2147483647 w 127"/>
              <a:gd name="T29" fmla="*/ 2147483647 h 159"/>
              <a:gd name="T30" fmla="*/ 2147483647 w 127"/>
              <a:gd name="T31" fmla="*/ 2147483647 h 159"/>
              <a:gd name="T32" fmla="*/ 2147483647 w 127"/>
              <a:gd name="T33" fmla="*/ 2147483647 h 159"/>
              <a:gd name="T34" fmla="*/ 2147483647 w 127"/>
              <a:gd name="T35" fmla="*/ 2147483647 h 159"/>
              <a:gd name="T36" fmla="*/ 2147483647 w 127"/>
              <a:gd name="T37" fmla="*/ 2147483647 h 159"/>
              <a:gd name="T38" fmla="*/ 2147483647 w 127"/>
              <a:gd name="T39" fmla="*/ 2147483647 h 159"/>
              <a:gd name="T40" fmla="*/ 2147483647 w 127"/>
              <a:gd name="T41" fmla="*/ 2147483647 h 159"/>
              <a:gd name="T42" fmla="*/ 2147483647 w 127"/>
              <a:gd name="T43" fmla="*/ 2147483647 h 159"/>
              <a:gd name="T44" fmla="*/ 2147483647 w 127"/>
              <a:gd name="T45" fmla="*/ 2147483647 h 159"/>
              <a:gd name="T46" fmla="*/ 2147483647 w 127"/>
              <a:gd name="T47" fmla="*/ 2147483647 h 159"/>
              <a:gd name="T48" fmla="*/ 2147483647 w 127"/>
              <a:gd name="T49" fmla="*/ 2147483647 h 159"/>
              <a:gd name="T50" fmla="*/ 2147483647 w 127"/>
              <a:gd name="T51" fmla="*/ 2147483647 h 159"/>
              <a:gd name="T52" fmla="*/ 2147483647 w 127"/>
              <a:gd name="T53" fmla="*/ 2147483647 h 159"/>
              <a:gd name="T54" fmla="*/ 2147483647 w 127"/>
              <a:gd name="T55" fmla="*/ 2147483647 h 159"/>
              <a:gd name="T56" fmla="*/ 2147483647 w 127"/>
              <a:gd name="T57" fmla="*/ 2147483647 h 159"/>
              <a:gd name="T58" fmla="*/ 2147483647 w 127"/>
              <a:gd name="T59" fmla="*/ 2147483647 h 159"/>
              <a:gd name="T60" fmla="*/ 2147483647 w 127"/>
              <a:gd name="T61" fmla="*/ 2147483647 h 159"/>
              <a:gd name="T62" fmla="*/ 2147483647 w 127"/>
              <a:gd name="T63" fmla="*/ 2147483647 h 159"/>
              <a:gd name="T64" fmla="*/ 2147483647 w 127"/>
              <a:gd name="T65" fmla="*/ 2147483647 h 159"/>
              <a:gd name="T66" fmla="*/ 2147483647 w 127"/>
              <a:gd name="T67" fmla="*/ 2147483647 h 159"/>
              <a:gd name="T68" fmla="*/ 2147483647 w 127"/>
              <a:gd name="T69" fmla="*/ 2147483647 h 159"/>
              <a:gd name="T70" fmla="*/ 2147483647 w 127"/>
              <a:gd name="T71" fmla="*/ 2147483647 h 159"/>
              <a:gd name="T72" fmla="*/ 2147483647 w 127"/>
              <a:gd name="T73" fmla="*/ 2147483647 h 159"/>
              <a:gd name="T74" fmla="*/ 2147483647 w 127"/>
              <a:gd name="T75" fmla="*/ 2147483647 h 159"/>
              <a:gd name="T76" fmla="*/ 2147483647 w 127"/>
              <a:gd name="T77" fmla="*/ 2147483647 h 159"/>
              <a:gd name="T78" fmla="*/ 2147483647 w 127"/>
              <a:gd name="T79" fmla="*/ 2147483647 h 159"/>
              <a:gd name="T80" fmla="*/ 2147483647 w 127"/>
              <a:gd name="T81" fmla="*/ 2147483647 h 159"/>
              <a:gd name="T82" fmla="*/ 0 w 127"/>
              <a:gd name="T83" fmla="*/ 2147483647 h 159"/>
              <a:gd name="T84" fmla="*/ 0 w 127"/>
              <a:gd name="T85" fmla="*/ 2147483647 h 15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27"/>
              <a:gd name="T130" fmla="*/ 0 h 159"/>
              <a:gd name="T131" fmla="*/ 127 w 127"/>
              <a:gd name="T132" fmla="*/ 159 h 15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27" h="159">
                <a:moveTo>
                  <a:pt x="0" y="159"/>
                </a:moveTo>
                <a:lnTo>
                  <a:pt x="0" y="156"/>
                </a:lnTo>
                <a:lnTo>
                  <a:pt x="0" y="136"/>
                </a:lnTo>
                <a:lnTo>
                  <a:pt x="0" y="62"/>
                </a:lnTo>
                <a:lnTo>
                  <a:pt x="0" y="7"/>
                </a:lnTo>
                <a:lnTo>
                  <a:pt x="0" y="3"/>
                </a:lnTo>
                <a:lnTo>
                  <a:pt x="3" y="3"/>
                </a:lnTo>
                <a:lnTo>
                  <a:pt x="14" y="3"/>
                </a:lnTo>
                <a:lnTo>
                  <a:pt x="22" y="3"/>
                </a:lnTo>
                <a:lnTo>
                  <a:pt x="24" y="3"/>
                </a:lnTo>
                <a:lnTo>
                  <a:pt x="24" y="4"/>
                </a:lnTo>
                <a:lnTo>
                  <a:pt x="24" y="7"/>
                </a:lnTo>
                <a:lnTo>
                  <a:pt x="24" y="18"/>
                </a:lnTo>
                <a:lnTo>
                  <a:pt x="24" y="26"/>
                </a:lnTo>
                <a:lnTo>
                  <a:pt x="26" y="22"/>
                </a:lnTo>
                <a:lnTo>
                  <a:pt x="33" y="15"/>
                </a:lnTo>
                <a:lnTo>
                  <a:pt x="49" y="6"/>
                </a:lnTo>
                <a:lnTo>
                  <a:pt x="68" y="2"/>
                </a:lnTo>
                <a:lnTo>
                  <a:pt x="74" y="0"/>
                </a:lnTo>
                <a:lnTo>
                  <a:pt x="81" y="2"/>
                </a:lnTo>
                <a:lnTo>
                  <a:pt x="89" y="3"/>
                </a:lnTo>
                <a:lnTo>
                  <a:pt x="97" y="4"/>
                </a:lnTo>
                <a:lnTo>
                  <a:pt x="100" y="4"/>
                </a:lnTo>
                <a:lnTo>
                  <a:pt x="101" y="6"/>
                </a:lnTo>
                <a:lnTo>
                  <a:pt x="105" y="8"/>
                </a:lnTo>
                <a:lnTo>
                  <a:pt x="111" y="12"/>
                </a:lnTo>
                <a:lnTo>
                  <a:pt x="116" y="18"/>
                </a:lnTo>
                <a:lnTo>
                  <a:pt x="117" y="18"/>
                </a:lnTo>
                <a:lnTo>
                  <a:pt x="120" y="23"/>
                </a:lnTo>
                <a:lnTo>
                  <a:pt x="123" y="30"/>
                </a:lnTo>
                <a:lnTo>
                  <a:pt x="124" y="37"/>
                </a:lnTo>
                <a:lnTo>
                  <a:pt x="126" y="38"/>
                </a:lnTo>
                <a:lnTo>
                  <a:pt x="126" y="39"/>
                </a:lnTo>
                <a:lnTo>
                  <a:pt x="126" y="42"/>
                </a:lnTo>
                <a:lnTo>
                  <a:pt x="126" y="50"/>
                </a:lnTo>
                <a:lnTo>
                  <a:pt x="126" y="61"/>
                </a:lnTo>
                <a:lnTo>
                  <a:pt x="127" y="64"/>
                </a:lnTo>
                <a:lnTo>
                  <a:pt x="127" y="67"/>
                </a:lnTo>
                <a:lnTo>
                  <a:pt x="127" y="79"/>
                </a:lnTo>
                <a:lnTo>
                  <a:pt x="127" y="123"/>
                </a:lnTo>
                <a:lnTo>
                  <a:pt x="127" y="157"/>
                </a:lnTo>
                <a:lnTo>
                  <a:pt x="127" y="159"/>
                </a:lnTo>
                <a:lnTo>
                  <a:pt x="126" y="159"/>
                </a:lnTo>
                <a:lnTo>
                  <a:pt x="123" y="159"/>
                </a:lnTo>
                <a:lnTo>
                  <a:pt x="111" y="159"/>
                </a:lnTo>
                <a:lnTo>
                  <a:pt x="101" y="159"/>
                </a:lnTo>
                <a:lnTo>
                  <a:pt x="101" y="157"/>
                </a:lnTo>
                <a:lnTo>
                  <a:pt x="101" y="145"/>
                </a:lnTo>
                <a:lnTo>
                  <a:pt x="101" y="100"/>
                </a:lnTo>
                <a:lnTo>
                  <a:pt x="101" y="67"/>
                </a:lnTo>
                <a:lnTo>
                  <a:pt x="101" y="64"/>
                </a:lnTo>
                <a:lnTo>
                  <a:pt x="100" y="57"/>
                </a:lnTo>
                <a:lnTo>
                  <a:pt x="98" y="49"/>
                </a:lnTo>
                <a:lnTo>
                  <a:pt x="97" y="42"/>
                </a:lnTo>
                <a:lnTo>
                  <a:pt x="97" y="41"/>
                </a:lnTo>
                <a:lnTo>
                  <a:pt x="93" y="35"/>
                </a:lnTo>
                <a:lnTo>
                  <a:pt x="92" y="33"/>
                </a:lnTo>
                <a:lnTo>
                  <a:pt x="86" y="29"/>
                </a:lnTo>
                <a:lnTo>
                  <a:pt x="86" y="27"/>
                </a:lnTo>
                <a:lnTo>
                  <a:pt x="82" y="26"/>
                </a:lnTo>
                <a:lnTo>
                  <a:pt x="79" y="26"/>
                </a:lnTo>
                <a:lnTo>
                  <a:pt x="73" y="25"/>
                </a:lnTo>
                <a:lnTo>
                  <a:pt x="68" y="23"/>
                </a:lnTo>
                <a:lnTo>
                  <a:pt x="64" y="25"/>
                </a:lnTo>
                <a:lnTo>
                  <a:pt x="59" y="25"/>
                </a:lnTo>
                <a:lnTo>
                  <a:pt x="49" y="27"/>
                </a:lnTo>
                <a:lnTo>
                  <a:pt x="40" y="31"/>
                </a:lnTo>
                <a:lnTo>
                  <a:pt x="39" y="33"/>
                </a:lnTo>
                <a:lnTo>
                  <a:pt x="36" y="35"/>
                </a:lnTo>
                <a:lnTo>
                  <a:pt x="33" y="41"/>
                </a:lnTo>
                <a:lnTo>
                  <a:pt x="30" y="46"/>
                </a:lnTo>
                <a:lnTo>
                  <a:pt x="26" y="61"/>
                </a:lnTo>
                <a:lnTo>
                  <a:pt x="26" y="75"/>
                </a:lnTo>
                <a:lnTo>
                  <a:pt x="26" y="77"/>
                </a:lnTo>
                <a:lnTo>
                  <a:pt x="26" y="88"/>
                </a:lnTo>
                <a:lnTo>
                  <a:pt x="26" y="128"/>
                </a:lnTo>
                <a:lnTo>
                  <a:pt x="26" y="157"/>
                </a:lnTo>
                <a:lnTo>
                  <a:pt x="26" y="159"/>
                </a:lnTo>
                <a:lnTo>
                  <a:pt x="25" y="159"/>
                </a:lnTo>
                <a:lnTo>
                  <a:pt x="22" y="159"/>
                </a:lnTo>
                <a:lnTo>
                  <a:pt x="10" y="159"/>
                </a:lnTo>
                <a:lnTo>
                  <a:pt x="0" y="159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0" name="Freeform 12"/>
          <p:cNvSpPr>
            <a:spLocks/>
          </p:cNvSpPr>
          <p:nvPr/>
        </p:nvSpPr>
        <p:spPr bwMode="auto">
          <a:xfrm>
            <a:off x="3213100" y="5969000"/>
            <a:ext cx="74613" cy="88900"/>
          </a:xfrm>
          <a:custGeom>
            <a:avLst/>
            <a:gdLst>
              <a:gd name="T0" fmla="*/ 2147483647 w 137"/>
              <a:gd name="T1" fmla="*/ 2147483647 h 163"/>
              <a:gd name="T2" fmla="*/ 2147483647 w 137"/>
              <a:gd name="T3" fmla="*/ 2147483647 h 163"/>
              <a:gd name="T4" fmla="*/ 2147483647 w 137"/>
              <a:gd name="T5" fmla="*/ 2147483647 h 163"/>
              <a:gd name="T6" fmla="*/ 2147483647 w 137"/>
              <a:gd name="T7" fmla="*/ 2147483647 h 163"/>
              <a:gd name="T8" fmla="*/ 2147483647 w 137"/>
              <a:gd name="T9" fmla="*/ 2147483647 h 163"/>
              <a:gd name="T10" fmla="*/ 2147483647 w 137"/>
              <a:gd name="T11" fmla="*/ 2147483647 h 163"/>
              <a:gd name="T12" fmla="*/ 2147483647 w 137"/>
              <a:gd name="T13" fmla="*/ 2147483647 h 163"/>
              <a:gd name="T14" fmla="*/ 2147483647 w 137"/>
              <a:gd name="T15" fmla="*/ 2147483647 h 163"/>
              <a:gd name="T16" fmla="*/ 2147483647 w 137"/>
              <a:gd name="T17" fmla="*/ 2147483647 h 163"/>
              <a:gd name="T18" fmla="*/ 2147483647 w 137"/>
              <a:gd name="T19" fmla="*/ 2147483647 h 163"/>
              <a:gd name="T20" fmla="*/ 2147483647 w 137"/>
              <a:gd name="T21" fmla="*/ 2147483647 h 163"/>
              <a:gd name="T22" fmla="*/ 0 w 137"/>
              <a:gd name="T23" fmla="*/ 2147483647 h 163"/>
              <a:gd name="T24" fmla="*/ 0 w 137"/>
              <a:gd name="T25" fmla="*/ 2147483647 h 163"/>
              <a:gd name="T26" fmla="*/ 2147483647 w 137"/>
              <a:gd name="T27" fmla="*/ 2147483647 h 163"/>
              <a:gd name="T28" fmla="*/ 2147483647 w 137"/>
              <a:gd name="T29" fmla="*/ 2147483647 h 163"/>
              <a:gd name="T30" fmla="*/ 2147483647 w 137"/>
              <a:gd name="T31" fmla="*/ 2147483647 h 163"/>
              <a:gd name="T32" fmla="*/ 2147483647 w 137"/>
              <a:gd name="T33" fmla="*/ 2147483647 h 163"/>
              <a:gd name="T34" fmla="*/ 2147483647 w 137"/>
              <a:gd name="T35" fmla="*/ 2147483647 h 163"/>
              <a:gd name="T36" fmla="*/ 2147483647 w 137"/>
              <a:gd name="T37" fmla="*/ 2147483647 h 163"/>
              <a:gd name="T38" fmla="*/ 2147483647 w 137"/>
              <a:gd name="T39" fmla="*/ 0 h 163"/>
              <a:gd name="T40" fmla="*/ 2147483647 w 137"/>
              <a:gd name="T41" fmla="*/ 2147483647 h 163"/>
              <a:gd name="T42" fmla="*/ 2147483647 w 137"/>
              <a:gd name="T43" fmla="*/ 2147483647 h 163"/>
              <a:gd name="T44" fmla="*/ 2147483647 w 137"/>
              <a:gd name="T45" fmla="*/ 2147483647 h 163"/>
              <a:gd name="T46" fmla="*/ 2147483647 w 137"/>
              <a:gd name="T47" fmla="*/ 2147483647 h 163"/>
              <a:gd name="T48" fmla="*/ 2147483647 w 137"/>
              <a:gd name="T49" fmla="*/ 2147483647 h 163"/>
              <a:gd name="T50" fmla="*/ 2147483647 w 137"/>
              <a:gd name="T51" fmla="*/ 2147483647 h 163"/>
              <a:gd name="T52" fmla="*/ 2147483647 w 137"/>
              <a:gd name="T53" fmla="*/ 2147483647 h 163"/>
              <a:gd name="T54" fmla="*/ 2147483647 w 137"/>
              <a:gd name="T55" fmla="*/ 2147483647 h 163"/>
              <a:gd name="T56" fmla="*/ 2147483647 w 137"/>
              <a:gd name="T57" fmla="*/ 2147483647 h 163"/>
              <a:gd name="T58" fmla="*/ 2147483647 w 137"/>
              <a:gd name="T59" fmla="*/ 2147483647 h 163"/>
              <a:gd name="T60" fmla="*/ 2147483647 w 137"/>
              <a:gd name="T61" fmla="*/ 2147483647 h 163"/>
              <a:gd name="T62" fmla="*/ 2147483647 w 137"/>
              <a:gd name="T63" fmla="*/ 2147483647 h 163"/>
              <a:gd name="T64" fmla="*/ 2147483647 w 137"/>
              <a:gd name="T65" fmla="*/ 2147483647 h 163"/>
              <a:gd name="T66" fmla="*/ 2147483647 w 137"/>
              <a:gd name="T67" fmla="*/ 2147483647 h 163"/>
              <a:gd name="T68" fmla="*/ 2147483647 w 137"/>
              <a:gd name="T69" fmla="*/ 2147483647 h 163"/>
              <a:gd name="T70" fmla="*/ 2147483647 w 137"/>
              <a:gd name="T71" fmla="*/ 2147483647 h 163"/>
              <a:gd name="T72" fmla="*/ 2147483647 w 137"/>
              <a:gd name="T73" fmla="*/ 2147483647 h 163"/>
              <a:gd name="T74" fmla="*/ 2147483647 w 137"/>
              <a:gd name="T75" fmla="*/ 2147483647 h 163"/>
              <a:gd name="T76" fmla="*/ 2147483647 w 137"/>
              <a:gd name="T77" fmla="*/ 2147483647 h 163"/>
              <a:gd name="T78" fmla="*/ 2147483647 w 137"/>
              <a:gd name="T79" fmla="*/ 2147483647 h 163"/>
              <a:gd name="T80" fmla="*/ 2147483647 w 137"/>
              <a:gd name="T81" fmla="*/ 2147483647 h 163"/>
              <a:gd name="T82" fmla="*/ 2147483647 w 137"/>
              <a:gd name="T83" fmla="*/ 2147483647 h 163"/>
              <a:gd name="T84" fmla="*/ 2147483647 w 137"/>
              <a:gd name="T85" fmla="*/ 2147483647 h 163"/>
              <a:gd name="T86" fmla="*/ 2147483647 w 137"/>
              <a:gd name="T87" fmla="*/ 2147483647 h 163"/>
              <a:gd name="T88" fmla="*/ 2147483647 w 137"/>
              <a:gd name="T89" fmla="*/ 2147483647 h 16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7"/>
              <a:gd name="T136" fmla="*/ 0 h 163"/>
              <a:gd name="T137" fmla="*/ 137 w 137"/>
              <a:gd name="T138" fmla="*/ 163 h 163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7" h="163">
                <a:moveTo>
                  <a:pt x="110" y="102"/>
                </a:moveTo>
                <a:lnTo>
                  <a:pt x="114" y="103"/>
                </a:lnTo>
                <a:lnTo>
                  <a:pt x="126" y="104"/>
                </a:lnTo>
                <a:lnTo>
                  <a:pt x="136" y="106"/>
                </a:lnTo>
                <a:lnTo>
                  <a:pt x="137" y="106"/>
                </a:lnTo>
                <a:lnTo>
                  <a:pt x="136" y="111"/>
                </a:lnTo>
                <a:lnTo>
                  <a:pt x="133" y="119"/>
                </a:lnTo>
                <a:lnTo>
                  <a:pt x="126" y="133"/>
                </a:lnTo>
                <a:lnTo>
                  <a:pt x="117" y="145"/>
                </a:lnTo>
                <a:lnTo>
                  <a:pt x="115" y="148"/>
                </a:lnTo>
                <a:lnTo>
                  <a:pt x="111" y="151"/>
                </a:lnTo>
                <a:lnTo>
                  <a:pt x="104" y="155"/>
                </a:lnTo>
                <a:lnTo>
                  <a:pt x="91" y="160"/>
                </a:lnTo>
                <a:lnTo>
                  <a:pt x="74" y="163"/>
                </a:lnTo>
                <a:lnTo>
                  <a:pt x="72" y="163"/>
                </a:lnTo>
                <a:lnTo>
                  <a:pt x="66" y="163"/>
                </a:lnTo>
                <a:lnTo>
                  <a:pt x="55" y="163"/>
                </a:lnTo>
                <a:lnTo>
                  <a:pt x="38" y="156"/>
                </a:lnTo>
                <a:lnTo>
                  <a:pt x="23" y="146"/>
                </a:lnTo>
                <a:lnTo>
                  <a:pt x="20" y="142"/>
                </a:lnTo>
                <a:lnTo>
                  <a:pt x="16" y="140"/>
                </a:lnTo>
                <a:lnTo>
                  <a:pt x="10" y="132"/>
                </a:lnTo>
                <a:lnTo>
                  <a:pt x="2" y="113"/>
                </a:lnTo>
                <a:lnTo>
                  <a:pt x="0" y="88"/>
                </a:lnTo>
                <a:lnTo>
                  <a:pt x="0" y="81"/>
                </a:lnTo>
                <a:lnTo>
                  <a:pt x="0" y="79"/>
                </a:lnTo>
                <a:lnTo>
                  <a:pt x="0" y="71"/>
                </a:lnTo>
                <a:lnTo>
                  <a:pt x="2" y="56"/>
                </a:lnTo>
                <a:lnTo>
                  <a:pt x="6" y="42"/>
                </a:lnTo>
                <a:lnTo>
                  <a:pt x="8" y="38"/>
                </a:lnTo>
                <a:lnTo>
                  <a:pt x="9" y="35"/>
                </a:lnTo>
                <a:lnTo>
                  <a:pt x="12" y="30"/>
                </a:lnTo>
                <a:lnTo>
                  <a:pt x="20" y="19"/>
                </a:lnTo>
                <a:lnTo>
                  <a:pt x="31" y="12"/>
                </a:lnTo>
                <a:lnTo>
                  <a:pt x="34" y="10"/>
                </a:lnTo>
                <a:lnTo>
                  <a:pt x="36" y="8"/>
                </a:lnTo>
                <a:lnTo>
                  <a:pt x="42" y="6"/>
                </a:lnTo>
                <a:lnTo>
                  <a:pt x="54" y="3"/>
                </a:lnTo>
                <a:lnTo>
                  <a:pt x="68" y="2"/>
                </a:lnTo>
                <a:lnTo>
                  <a:pt x="72" y="0"/>
                </a:lnTo>
                <a:lnTo>
                  <a:pt x="83" y="2"/>
                </a:lnTo>
                <a:lnTo>
                  <a:pt x="98" y="6"/>
                </a:lnTo>
                <a:lnTo>
                  <a:pt x="110" y="11"/>
                </a:lnTo>
                <a:lnTo>
                  <a:pt x="113" y="12"/>
                </a:lnTo>
                <a:lnTo>
                  <a:pt x="119" y="20"/>
                </a:lnTo>
                <a:lnTo>
                  <a:pt x="123" y="26"/>
                </a:lnTo>
                <a:lnTo>
                  <a:pt x="130" y="38"/>
                </a:lnTo>
                <a:lnTo>
                  <a:pt x="134" y="49"/>
                </a:lnTo>
                <a:lnTo>
                  <a:pt x="130" y="50"/>
                </a:lnTo>
                <a:lnTo>
                  <a:pt x="118" y="52"/>
                </a:lnTo>
                <a:lnTo>
                  <a:pt x="108" y="53"/>
                </a:lnTo>
                <a:lnTo>
                  <a:pt x="106" y="46"/>
                </a:lnTo>
                <a:lnTo>
                  <a:pt x="102" y="38"/>
                </a:lnTo>
                <a:lnTo>
                  <a:pt x="96" y="31"/>
                </a:lnTo>
                <a:lnTo>
                  <a:pt x="95" y="30"/>
                </a:lnTo>
                <a:lnTo>
                  <a:pt x="89" y="27"/>
                </a:lnTo>
                <a:lnTo>
                  <a:pt x="87" y="26"/>
                </a:lnTo>
                <a:lnTo>
                  <a:pt x="78" y="23"/>
                </a:lnTo>
                <a:lnTo>
                  <a:pt x="73" y="22"/>
                </a:lnTo>
                <a:lnTo>
                  <a:pt x="69" y="23"/>
                </a:lnTo>
                <a:lnTo>
                  <a:pt x="62" y="23"/>
                </a:lnTo>
                <a:lnTo>
                  <a:pt x="51" y="27"/>
                </a:lnTo>
                <a:lnTo>
                  <a:pt x="42" y="34"/>
                </a:lnTo>
                <a:lnTo>
                  <a:pt x="40" y="35"/>
                </a:lnTo>
                <a:lnTo>
                  <a:pt x="38" y="38"/>
                </a:lnTo>
                <a:lnTo>
                  <a:pt x="34" y="45"/>
                </a:lnTo>
                <a:lnTo>
                  <a:pt x="31" y="50"/>
                </a:lnTo>
                <a:lnTo>
                  <a:pt x="27" y="67"/>
                </a:lnTo>
                <a:lnTo>
                  <a:pt x="27" y="81"/>
                </a:lnTo>
                <a:lnTo>
                  <a:pt x="27" y="87"/>
                </a:lnTo>
                <a:lnTo>
                  <a:pt x="27" y="96"/>
                </a:lnTo>
                <a:lnTo>
                  <a:pt x="31" y="113"/>
                </a:lnTo>
                <a:lnTo>
                  <a:pt x="36" y="125"/>
                </a:lnTo>
                <a:lnTo>
                  <a:pt x="39" y="128"/>
                </a:lnTo>
                <a:lnTo>
                  <a:pt x="40" y="130"/>
                </a:lnTo>
                <a:lnTo>
                  <a:pt x="44" y="134"/>
                </a:lnTo>
                <a:lnTo>
                  <a:pt x="55" y="140"/>
                </a:lnTo>
                <a:lnTo>
                  <a:pt x="66" y="141"/>
                </a:lnTo>
                <a:lnTo>
                  <a:pt x="70" y="141"/>
                </a:lnTo>
                <a:lnTo>
                  <a:pt x="72" y="141"/>
                </a:lnTo>
                <a:lnTo>
                  <a:pt x="77" y="141"/>
                </a:lnTo>
                <a:lnTo>
                  <a:pt x="87" y="138"/>
                </a:lnTo>
                <a:lnTo>
                  <a:pt x="95" y="134"/>
                </a:lnTo>
                <a:lnTo>
                  <a:pt x="98" y="132"/>
                </a:lnTo>
                <a:lnTo>
                  <a:pt x="99" y="130"/>
                </a:lnTo>
                <a:lnTo>
                  <a:pt x="102" y="126"/>
                </a:lnTo>
                <a:lnTo>
                  <a:pt x="106" y="118"/>
                </a:lnTo>
                <a:lnTo>
                  <a:pt x="108" y="106"/>
                </a:lnTo>
                <a:lnTo>
                  <a:pt x="110" y="10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1" name="Freeform 13"/>
          <p:cNvSpPr>
            <a:spLocks/>
          </p:cNvSpPr>
          <p:nvPr/>
        </p:nvSpPr>
        <p:spPr bwMode="auto">
          <a:xfrm>
            <a:off x="3276600" y="5943600"/>
            <a:ext cx="77788" cy="120650"/>
          </a:xfrm>
          <a:custGeom>
            <a:avLst/>
            <a:gdLst>
              <a:gd name="T0" fmla="*/ 2147483647 w 144"/>
              <a:gd name="T1" fmla="*/ 2147483647 h 219"/>
              <a:gd name="T2" fmla="*/ 2147483647 w 144"/>
              <a:gd name="T3" fmla="*/ 2147483647 h 219"/>
              <a:gd name="T4" fmla="*/ 2147483647 w 144"/>
              <a:gd name="T5" fmla="*/ 2147483647 h 219"/>
              <a:gd name="T6" fmla="*/ 2147483647 w 144"/>
              <a:gd name="T7" fmla="*/ 2147483647 h 219"/>
              <a:gd name="T8" fmla="*/ 2147483647 w 144"/>
              <a:gd name="T9" fmla="*/ 2147483647 h 219"/>
              <a:gd name="T10" fmla="*/ 2147483647 w 144"/>
              <a:gd name="T11" fmla="*/ 2147483647 h 219"/>
              <a:gd name="T12" fmla="*/ 2147483647 w 144"/>
              <a:gd name="T13" fmla="*/ 2147483647 h 219"/>
              <a:gd name="T14" fmla="*/ 2147483647 w 144"/>
              <a:gd name="T15" fmla="*/ 2147483647 h 219"/>
              <a:gd name="T16" fmla="*/ 2147483647 w 144"/>
              <a:gd name="T17" fmla="*/ 2147483647 h 219"/>
              <a:gd name="T18" fmla="*/ 2147483647 w 144"/>
              <a:gd name="T19" fmla="*/ 2147483647 h 219"/>
              <a:gd name="T20" fmla="*/ 2147483647 w 144"/>
              <a:gd name="T21" fmla="*/ 2147483647 h 219"/>
              <a:gd name="T22" fmla="*/ 2147483647 w 144"/>
              <a:gd name="T23" fmla="*/ 2147483647 h 219"/>
              <a:gd name="T24" fmla="*/ 2147483647 w 144"/>
              <a:gd name="T25" fmla="*/ 2147483647 h 219"/>
              <a:gd name="T26" fmla="*/ 0 w 144"/>
              <a:gd name="T27" fmla="*/ 2147483647 h 219"/>
              <a:gd name="T28" fmla="*/ 2147483647 w 144"/>
              <a:gd name="T29" fmla="*/ 0 h 219"/>
              <a:gd name="T30" fmla="*/ 2147483647 w 144"/>
              <a:gd name="T31" fmla="*/ 0 h 219"/>
              <a:gd name="T32" fmla="*/ 2147483647 w 144"/>
              <a:gd name="T33" fmla="*/ 2147483647 h 219"/>
              <a:gd name="T34" fmla="*/ 2147483647 w 144"/>
              <a:gd name="T35" fmla="*/ 2147483647 h 219"/>
              <a:gd name="T36" fmla="*/ 2147483647 w 144"/>
              <a:gd name="T37" fmla="*/ 2147483647 h 219"/>
              <a:gd name="T38" fmla="*/ 2147483647 w 144"/>
              <a:gd name="T39" fmla="*/ 2147483647 h 219"/>
              <a:gd name="T40" fmla="*/ 2147483647 w 144"/>
              <a:gd name="T41" fmla="*/ 2147483647 h 219"/>
              <a:gd name="T42" fmla="*/ 2147483647 w 144"/>
              <a:gd name="T43" fmla="*/ 2147483647 h 219"/>
              <a:gd name="T44" fmla="*/ 2147483647 w 144"/>
              <a:gd name="T45" fmla="*/ 2147483647 h 219"/>
              <a:gd name="T46" fmla="*/ 2147483647 w 144"/>
              <a:gd name="T47" fmla="*/ 2147483647 h 219"/>
              <a:gd name="T48" fmla="*/ 2147483647 w 144"/>
              <a:gd name="T49" fmla="*/ 2147483647 h 219"/>
              <a:gd name="T50" fmla="*/ 2147483647 w 144"/>
              <a:gd name="T51" fmla="*/ 2147483647 h 219"/>
              <a:gd name="T52" fmla="*/ 2147483647 w 144"/>
              <a:gd name="T53" fmla="*/ 0 h 219"/>
              <a:gd name="T54" fmla="*/ 2147483647 w 144"/>
              <a:gd name="T55" fmla="*/ 0 h 219"/>
              <a:gd name="T56" fmla="*/ 2147483647 w 144"/>
              <a:gd name="T57" fmla="*/ 2147483647 h 219"/>
              <a:gd name="T58" fmla="*/ 2147483647 w 144"/>
              <a:gd name="T59" fmla="*/ 2147483647 h 219"/>
              <a:gd name="T60" fmla="*/ 2147483647 w 144"/>
              <a:gd name="T61" fmla="*/ 2147483647 h 219"/>
              <a:gd name="T62" fmla="*/ 2147483647 w 144"/>
              <a:gd name="T63" fmla="*/ 2147483647 h 219"/>
              <a:gd name="T64" fmla="*/ 2147483647 w 144"/>
              <a:gd name="T65" fmla="*/ 2147483647 h 219"/>
              <a:gd name="T66" fmla="*/ 2147483647 w 144"/>
              <a:gd name="T67" fmla="*/ 2147483647 h 219"/>
              <a:gd name="T68" fmla="*/ 2147483647 w 144"/>
              <a:gd name="T69" fmla="*/ 2147483647 h 219"/>
              <a:gd name="T70" fmla="*/ 2147483647 w 144"/>
              <a:gd name="T71" fmla="*/ 2147483647 h 219"/>
              <a:gd name="T72" fmla="*/ 2147483647 w 144"/>
              <a:gd name="T73" fmla="*/ 2147483647 h 219"/>
              <a:gd name="T74" fmla="*/ 2147483647 w 144"/>
              <a:gd name="T75" fmla="*/ 2147483647 h 219"/>
              <a:gd name="T76" fmla="*/ 2147483647 w 144"/>
              <a:gd name="T77" fmla="*/ 2147483647 h 219"/>
              <a:gd name="T78" fmla="*/ 2147483647 w 144"/>
              <a:gd name="T79" fmla="*/ 2147483647 h 219"/>
              <a:gd name="T80" fmla="*/ 2147483647 w 144"/>
              <a:gd name="T81" fmla="*/ 2147483647 h 21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44"/>
              <a:gd name="T124" fmla="*/ 0 h 219"/>
              <a:gd name="T125" fmla="*/ 144 w 144"/>
              <a:gd name="T126" fmla="*/ 219 h 219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44" h="219">
                <a:moveTo>
                  <a:pt x="13" y="217"/>
                </a:moveTo>
                <a:lnTo>
                  <a:pt x="12" y="214"/>
                </a:lnTo>
                <a:lnTo>
                  <a:pt x="11" y="202"/>
                </a:lnTo>
                <a:lnTo>
                  <a:pt x="11" y="194"/>
                </a:lnTo>
                <a:lnTo>
                  <a:pt x="11" y="192"/>
                </a:lnTo>
                <a:lnTo>
                  <a:pt x="15" y="194"/>
                </a:lnTo>
                <a:lnTo>
                  <a:pt x="20" y="194"/>
                </a:lnTo>
                <a:lnTo>
                  <a:pt x="24" y="194"/>
                </a:lnTo>
                <a:lnTo>
                  <a:pt x="26" y="194"/>
                </a:lnTo>
                <a:lnTo>
                  <a:pt x="27" y="194"/>
                </a:lnTo>
                <a:lnTo>
                  <a:pt x="30" y="194"/>
                </a:lnTo>
                <a:lnTo>
                  <a:pt x="35" y="194"/>
                </a:lnTo>
                <a:lnTo>
                  <a:pt x="39" y="192"/>
                </a:lnTo>
                <a:lnTo>
                  <a:pt x="41" y="191"/>
                </a:lnTo>
                <a:lnTo>
                  <a:pt x="45" y="188"/>
                </a:lnTo>
                <a:lnTo>
                  <a:pt x="47" y="184"/>
                </a:lnTo>
                <a:lnTo>
                  <a:pt x="49" y="183"/>
                </a:lnTo>
                <a:lnTo>
                  <a:pt x="50" y="180"/>
                </a:lnTo>
                <a:lnTo>
                  <a:pt x="51" y="177"/>
                </a:lnTo>
                <a:lnTo>
                  <a:pt x="54" y="171"/>
                </a:lnTo>
                <a:lnTo>
                  <a:pt x="57" y="162"/>
                </a:lnTo>
                <a:lnTo>
                  <a:pt x="58" y="161"/>
                </a:lnTo>
                <a:lnTo>
                  <a:pt x="58" y="160"/>
                </a:lnTo>
                <a:lnTo>
                  <a:pt x="60" y="157"/>
                </a:lnTo>
                <a:lnTo>
                  <a:pt x="58" y="154"/>
                </a:lnTo>
                <a:lnTo>
                  <a:pt x="50" y="133"/>
                </a:lnTo>
                <a:lnTo>
                  <a:pt x="22" y="59"/>
                </a:lnTo>
                <a:lnTo>
                  <a:pt x="0" y="4"/>
                </a:lnTo>
                <a:lnTo>
                  <a:pt x="0" y="0"/>
                </a:lnTo>
                <a:lnTo>
                  <a:pt x="4" y="0"/>
                </a:lnTo>
                <a:lnTo>
                  <a:pt x="17" y="0"/>
                </a:lnTo>
                <a:lnTo>
                  <a:pt x="27" y="0"/>
                </a:lnTo>
                <a:lnTo>
                  <a:pt x="28" y="0"/>
                </a:lnTo>
                <a:lnTo>
                  <a:pt x="28" y="3"/>
                </a:lnTo>
                <a:lnTo>
                  <a:pt x="32" y="15"/>
                </a:lnTo>
                <a:lnTo>
                  <a:pt x="47" y="57"/>
                </a:lnTo>
                <a:lnTo>
                  <a:pt x="60" y="89"/>
                </a:lnTo>
                <a:lnTo>
                  <a:pt x="61" y="91"/>
                </a:lnTo>
                <a:lnTo>
                  <a:pt x="61" y="95"/>
                </a:lnTo>
                <a:lnTo>
                  <a:pt x="64" y="100"/>
                </a:lnTo>
                <a:lnTo>
                  <a:pt x="68" y="112"/>
                </a:lnTo>
                <a:lnTo>
                  <a:pt x="72" y="125"/>
                </a:lnTo>
                <a:lnTo>
                  <a:pt x="73" y="127"/>
                </a:lnTo>
                <a:lnTo>
                  <a:pt x="73" y="125"/>
                </a:lnTo>
                <a:lnTo>
                  <a:pt x="75" y="119"/>
                </a:lnTo>
                <a:lnTo>
                  <a:pt x="79" y="107"/>
                </a:lnTo>
                <a:lnTo>
                  <a:pt x="83" y="95"/>
                </a:lnTo>
                <a:lnTo>
                  <a:pt x="84" y="91"/>
                </a:lnTo>
                <a:lnTo>
                  <a:pt x="84" y="89"/>
                </a:lnTo>
                <a:lnTo>
                  <a:pt x="88" y="77"/>
                </a:lnTo>
                <a:lnTo>
                  <a:pt x="103" y="35"/>
                </a:lnTo>
                <a:lnTo>
                  <a:pt x="115" y="3"/>
                </a:lnTo>
                <a:lnTo>
                  <a:pt x="117" y="0"/>
                </a:lnTo>
                <a:lnTo>
                  <a:pt x="121" y="0"/>
                </a:lnTo>
                <a:lnTo>
                  <a:pt x="133" y="0"/>
                </a:lnTo>
                <a:lnTo>
                  <a:pt x="143" y="0"/>
                </a:lnTo>
                <a:lnTo>
                  <a:pt x="144" y="0"/>
                </a:lnTo>
                <a:lnTo>
                  <a:pt x="143" y="4"/>
                </a:lnTo>
                <a:lnTo>
                  <a:pt x="134" y="26"/>
                </a:lnTo>
                <a:lnTo>
                  <a:pt x="106" y="99"/>
                </a:lnTo>
                <a:lnTo>
                  <a:pt x="84" y="156"/>
                </a:lnTo>
                <a:lnTo>
                  <a:pt x="84" y="158"/>
                </a:lnTo>
                <a:lnTo>
                  <a:pt x="81" y="164"/>
                </a:lnTo>
                <a:lnTo>
                  <a:pt x="79" y="171"/>
                </a:lnTo>
                <a:lnTo>
                  <a:pt x="73" y="184"/>
                </a:lnTo>
                <a:lnTo>
                  <a:pt x="69" y="194"/>
                </a:lnTo>
                <a:lnTo>
                  <a:pt x="69" y="195"/>
                </a:lnTo>
                <a:lnTo>
                  <a:pt x="68" y="198"/>
                </a:lnTo>
                <a:lnTo>
                  <a:pt x="65" y="202"/>
                </a:lnTo>
                <a:lnTo>
                  <a:pt x="60" y="209"/>
                </a:lnTo>
                <a:lnTo>
                  <a:pt x="54" y="214"/>
                </a:lnTo>
                <a:lnTo>
                  <a:pt x="53" y="214"/>
                </a:lnTo>
                <a:lnTo>
                  <a:pt x="50" y="215"/>
                </a:lnTo>
                <a:lnTo>
                  <a:pt x="47" y="217"/>
                </a:lnTo>
                <a:lnTo>
                  <a:pt x="41" y="219"/>
                </a:lnTo>
                <a:lnTo>
                  <a:pt x="32" y="219"/>
                </a:lnTo>
                <a:lnTo>
                  <a:pt x="31" y="219"/>
                </a:lnTo>
                <a:lnTo>
                  <a:pt x="28" y="219"/>
                </a:lnTo>
                <a:lnTo>
                  <a:pt x="26" y="219"/>
                </a:lnTo>
                <a:lnTo>
                  <a:pt x="20" y="219"/>
                </a:lnTo>
                <a:lnTo>
                  <a:pt x="15" y="218"/>
                </a:lnTo>
                <a:lnTo>
                  <a:pt x="13" y="21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2" name="Freeform 14"/>
          <p:cNvSpPr>
            <a:spLocks noEditPoints="1"/>
          </p:cNvSpPr>
          <p:nvPr/>
        </p:nvSpPr>
        <p:spPr bwMode="auto">
          <a:xfrm>
            <a:off x="3852863" y="5938838"/>
            <a:ext cx="111125" cy="117475"/>
          </a:xfrm>
          <a:custGeom>
            <a:avLst/>
            <a:gdLst>
              <a:gd name="T0" fmla="*/ 2147483647 w 203"/>
              <a:gd name="T1" fmla="*/ 2147483647 h 216"/>
              <a:gd name="T2" fmla="*/ 2147483647 w 203"/>
              <a:gd name="T3" fmla="*/ 2147483647 h 216"/>
              <a:gd name="T4" fmla="*/ 2147483647 w 203"/>
              <a:gd name="T5" fmla="*/ 0 h 216"/>
              <a:gd name="T6" fmla="*/ 2147483647 w 203"/>
              <a:gd name="T7" fmla="*/ 0 h 216"/>
              <a:gd name="T8" fmla="*/ 2147483647 w 203"/>
              <a:gd name="T9" fmla="*/ 0 h 216"/>
              <a:gd name="T10" fmla="*/ 2147483647 w 203"/>
              <a:gd name="T11" fmla="*/ 2147483647 h 216"/>
              <a:gd name="T12" fmla="*/ 2147483647 w 203"/>
              <a:gd name="T13" fmla="*/ 2147483647 h 216"/>
              <a:gd name="T14" fmla="*/ 2147483647 w 203"/>
              <a:gd name="T15" fmla="*/ 2147483647 h 216"/>
              <a:gd name="T16" fmla="*/ 2147483647 w 203"/>
              <a:gd name="T17" fmla="*/ 2147483647 h 216"/>
              <a:gd name="T18" fmla="*/ 2147483647 w 203"/>
              <a:gd name="T19" fmla="*/ 2147483647 h 216"/>
              <a:gd name="T20" fmla="*/ 2147483647 w 203"/>
              <a:gd name="T21" fmla="*/ 2147483647 h 216"/>
              <a:gd name="T22" fmla="*/ 2147483647 w 203"/>
              <a:gd name="T23" fmla="*/ 2147483647 h 216"/>
              <a:gd name="T24" fmla="*/ 2147483647 w 203"/>
              <a:gd name="T25" fmla="*/ 2147483647 h 216"/>
              <a:gd name="T26" fmla="*/ 2147483647 w 203"/>
              <a:gd name="T27" fmla="*/ 2147483647 h 216"/>
              <a:gd name="T28" fmla="*/ 2147483647 w 203"/>
              <a:gd name="T29" fmla="*/ 2147483647 h 216"/>
              <a:gd name="T30" fmla="*/ 2147483647 w 203"/>
              <a:gd name="T31" fmla="*/ 2147483647 h 216"/>
              <a:gd name="T32" fmla="*/ 2147483647 w 203"/>
              <a:gd name="T33" fmla="*/ 2147483647 h 216"/>
              <a:gd name="T34" fmla="*/ 2147483647 w 203"/>
              <a:gd name="T35" fmla="*/ 2147483647 h 216"/>
              <a:gd name="T36" fmla="*/ 0 w 203"/>
              <a:gd name="T37" fmla="*/ 2147483647 h 216"/>
              <a:gd name="T38" fmla="*/ 0 w 203"/>
              <a:gd name="T39" fmla="*/ 2147483647 h 216"/>
              <a:gd name="T40" fmla="*/ 2147483647 w 203"/>
              <a:gd name="T41" fmla="*/ 2147483647 h 216"/>
              <a:gd name="T42" fmla="*/ 2147483647 w 203"/>
              <a:gd name="T43" fmla="*/ 2147483647 h 216"/>
              <a:gd name="T44" fmla="*/ 2147483647 w 203"/>
              <a:gd name="T45" fmla="*/ 2147483647 h 216"/>
              <a:gd name="T46" fmla="*/ 2147483647 w 203"/>
              <a:gd name="T47" fmla="*/ 2147483647 h 216"/>
              <a:gd name="T48" fmla="*/ 2147483647 w 203"/>
              <a:gd name="T49" fmla="*/ 2147483647 h 216"/>
              <a:gd name="T50" fmla="*/ 2147483647 w 203"/>
              <a:gd name="T51" fmla="*/ 2147483647 h 216"/>
              <a:gd name="T52" fmla="*/ 2147483647 w 203"/>
              <a:gd name="T53" fmla="*/ 2147483647 h 216"/>
              <a:gd name="T54" fmla="*/ 2147483647 w 203"/>
              <a:gd name="T55" fmla="*/ 2147483647 h 216"/>
              <a:gd name="T56" fmla="*/ 2147483647 w 203"/>
              <a:gd name="T57" fmla="*/ 2147483647 h 216"/>
              <a:gd name="T58" fmla="*/ 2147483647 w 203"/>
              <a:gd name="T59" fmla="*/ 2147483647 h 216"/>
              <a:gd name="T60" fmla="*/ 2147483647 w 203"/>
              <a:gd name="T61" fmla="*/ 2147483647 h 216"/>
              <a:gd name="T62" fmla="*/ 2147483647 w 203"/>
              <a:gd name="T63" fmla="*/ 2147483647 h 216"/>
              <a:gd name="T64" fmla="*/ 2147483647 w 203"/>
              <a:gd name="T65" fmla="*/ 2147483647 h 21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03"/>
              <a:gd name="T100" fmla="*/ 0 h 216"/>
              <a:gd name="T101" fmla="*/ 203 w 203"/>
              <a:gd name="T102" fmla="*/ 216 h 21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03" h="216">
                <a:moveTo>
                  <a:pt x="0" y="216"/>
                </a:moveTo>
                <a:lnTo>
                  <a:pt x="1" y="212"/>
                </a:lnTo>
                <a:lnTo>
                  <a:pt x="12" y="183"/>
                </a:lnTo>
                <a:lnTo>
                  <a:pt x="52" y="82"/>
                </a:lnTo>
                <a:lnTo>
                  <a:pt x="80" y="6"/>
                </a:lnTo>
                <a:lnTo>
                  <a:pt x="83" y="0"/>
                </a:lnTo>
                <a:lnTo>
                  <a:pt x="87" y="0"/>
                </a:lnTo>
                <a:lnTo>
                  <a:pt x="102" y="0"/>
                </a:lnTo>
                <a:lnTo>
                  <a:pt x="113" y="0"/>
                </a:lnTo>
                <a:lnTo>
                  <a:pt x="114" y="0"/>
                </a:lnTo>
                <a:lnTo>
                  <a:pt x="116" y="6"/>
                </a:lnTo>
                <a:lnTo>
                  <a:pt x="128" y="34"/>
                </a:lnTo>
                <a:lnTo>
                  <a:pt x="169" y="136"/>
                </a:lnTo>
                <a:lnTo>
                  <a:pt x="200" y="212"/>
                </a:lnTo>
                <a:lnTo>
                  <a:pt x="203" y="216"/>
                </a:lnTo>
                <a:lnTo>
                  <a:pt x="201" y="216"/>
                </a:lnTo>
                <a:lnTo>
                  <a:pt x="197" y="216"/>
                </a:lnTo>
                <a:lnTo>
                  <a:pt x="182" y="216"/>
                </a:lnTo>
                <a:lnTo>
                  <a:pt x="170" y="216"/>
                </a:lnTo>
                <a:lnTo>
                  <a:pt x="166" y="206"/>
                </a:lnTo>
                <a:lnTo>
                  <a:pt x="154" y="176"/>
                </a:lnTo>
                <a:lnTo>
                  <a:pt x="144" y="152"/>
                </a:lnTo>
                <a:lnTo>
                  <a:pt x="144" y="151"/>
                </a:lnTo>
                <a:lnTo>
                  <a:pt x="141" y="151"/>
                </a:lnTo>
                <a:lnTo>
                  <a:pt x="129" y="151"/>
                </a:lnTo>
                <a:lnTo>
                  <a:pt x="87" y="151"/>
                </a:lnTo>
                <a:lnTo>
                  <a:pt x="56" y="151"/>
                </a:lnTo>
                <a:lnTo>
                  <a:pt x="54" y="151"/>
                </a:lnTo>
                <a:lnTo>
                  <a:pt x="50" y="161"/>
                </a:lnTo>
                <a:lnTo>
                  <a:pt x="39" y="191"/>
                </a:lnTo>
                <a:lnTo>
                  <a:pt x="31" y="216"/>
                </a:lnTo>
                <a:lnTo>
                  <a:pt x="30" y="216"/>
                </a:lnTo>
                <a:lnTo>
                  <a:pt x="26" y="216"/>
                </a:lnTo>
                <a:lnTo>
                  <a:pt x="11" y="216"/>
                </a:lnTo>
                <a:lnTo>
                  <a:pt x="0" y="216"/>
                </a:lnTo>
                <a:close/>
                <a:moveTo>
                  <a:pt x="62" y="128"/>
                </a:moveTo>
                <a:lnTo>
                  <a:pt x="64" y="128"/>
                </a:lnTo>
                <a:lnTo>
                  <a:pt x="73" y="128"/>
                </a:lnTo>
                <a:lnTo>
                  <a:pt x="107" y="128"/>
                </a:lnTo>
                <a:lnTo>
                  <a:pt x="133" y="128"/>
                </a:lnTo>
                <a:lnTo>
                  <a:pt x="136" y="128"/>
                </a:lnTo>
                <a:lnTo>
                  <a:pt x="132" y="119"/>
                </a:lnTo>
                <a:lnTo>
                  <a:pt x="121" y="91"/>
                </a:lnTo>
                <a:lnTo>
                  <a:pt x="113" y="69"/>
                </a:lnTo>
                <a:lnTo>
                  <a:pt x="113" y="68"/>
                </a:lnTo>
                <a:lnTo>
                  <a:pt x="110" y="64"/>
                </a:lnTo>
                <a:lnTo>
                  <a:pt x="107" y="56"/>
                </a:lnTo>
                <a:lnTo>
                  <a:pt x="102" y="41"/>
                </a:lnTo>
                <a:lnTo>
                  <a:pt x="98" y="27"/>
                </a:lnTo>
                <a:lnTo>
                  <a:pt x="98" y="23"/>
                </a:lnTo>
                <a:lnTo>
                  <a:pt x="97" y="27"/>
                </a:lnTo>
                <a:lnTo>
                  <a:pt x="95" y="34"/>
                </a:lnTo>
                <a:lnTo>
                  <a:pt x="91" y="48"/>
                </a:lnTo>
                <a:lnTo>
                  <a:pt x="87" y="63"/>
                </a:lnTo>
                <a:lnTo>
                  <a:pt x="87" y="65"/>
                </a:lnTo>
                <a:lnTo>
                  <a:pt x="83" y="76"/>
                </a:lnTo>
                <a:lnTo>
                  <a:pt x="71" y="105"/>
                </a:lnTo>
                <a:lnTo>
                  <a:pt x="62" y="12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3" name="Freeform 15"/>
          <p:cNvSpPr>
            <a:spLocks/>
          </p:cNvSpPr>
          <p:nvPr/>
        </p:nvSpPr>
        <p:spPr bwMode="auto">
          <a:xfrm>
            <a:off x="3960813" y="5970588"/>
            <a:ext cx="117475" cy="85725"/>
          </a:xfrm>
          <a:custGeom>
            <a:avLst/>
            <a:gdLst>
              <a:gd name="T0" fmla="*/ 2147483647 w 215"/>
              <a:gd name="T1" fmla="*/ 2147483647 h 156"/>
              <a:gd name="T2" fmla="*/ 2147483647 w 215"/>
              <a:gd name="T3" fmla="*/ 2147483647 h 156"/>
              <a:gd name="T4" fmla="*/ 0 w 215"/>
              <a:gd name="T5" fmla="*/ 0 h 156"/>
              <a:gd name="T6" fmla="*/ 2147483647 w 215"/>
              <a:gd name="T7" fmla="*/ 0 h 156"/>
              <a:gd name="T8" fmla="*/ 2147483647 w 215"/>
              <a:gd name="T9" fmla="*/ 0 h 156"/>
              <a:gd name="T10" fmla="*/ 2147483647 w 215"/>
              <a:gd name="T11" fmla="*/ 2147483647 h 156"/>
              <a:gd name="T12" fmla="*/ 2147483647 w 215"/>
              <a:gd name="T13" fmla="*/ 2147483647 h 156"/>
              <a:gd name="T14" fmla="*/ 2147483647 w 215"/>
              <a:gd name="T15" fmla="*/ 2147483647 h 156"/>
              <a:gd name="T16" fmla="*/ 2147483647 w 215"/>
              <a:gd name="T17" fmla="*/ 2147483647 h 156"/>
              <a:gd name="T18" fmla="*/ 2147483647 w 215"/>
              <a:gd name="T19" fmla="*/ 2147483647 h 156"/>
              <a:gd name="T20" fmla="*/ 2147483647 w 215"/>
              <a:gd name="T21" fmla="*/ 2147483647 h 156"/>
              <a:gd name="T22" fmla="*/ 2147483647 w 215"/>
              <a:gd name="T23" fmla="*/ 2147483647 h 156"/>
              <a:gd name="T24" fmla="*/ 2147483647 w 215"/>
              <a:gd name="T25" fmla="*/ 2147483647 h 156"/>
              <a:gd name="T26" fmla="*/ 2147483647 w 215"/>
              <a:gd name="T27" fmla="*/ 2147483647 h 156"/>
              <a:gd name="T28" fmla="*/ 2147483647 w 215"/>
              <a:gd name="T29" fmla="*/ 0 h 156"/>
              <a:gd name="T30" fmla="*/ 2147483647 w 215"/>
              <a:gd name="T31" fmla="*/ 0 h 156"/>
              <a:gd name="T32" fmla="*/ 2147483647 w 215"/>
              <a:gd name="T33" fmla="*/ 2147483647 h 156"/>
              <a:gd name="T34" fmla="*/ 2147483647 w 215"/>
              <a:gd name="T35" fmla="*/ 2147483647 h 156"/>
              <a:gd name="T36" fmla="*/ 2147483647 w 215"/>
              <a:gd name="T37" fmla="*/ 2147483647 h 156"/>
              <a:gd name="T38" fmla="*/ 2147483647 w 215"/>
              <a:gd name="T39" fmla="*/ 2147483647 h 156"/>
              <a:gd name="T40" fmla="*/ 2147483647 w 215"/>
              <a:gd name="T41" fmla="*/ 2147483647 h 156"/>
              <a:gd name="T42" fmla="*/ 2147483647 w 215"/>
              <a:gd name="T43" fmla="*/ 2147483647 h 156"/>
              <a:gd name="T44" fmla="*/ 2147483647 w 215"/>
              <a:gd name="T45" fmla="*/ 2147483647 h 156"/>
              <a:gd name="T46" fmla="*/ 2147483647 w 215"/>
              <a:gd name="T47" fmla="*/ 2147483647 h 156"/>
              <a:gd name="T48" fmla="*/ 2147483647 w 215"/>
              <a:gd name="T49" fmla="*/ 2147483647 h 156"/>
              <a:gd name="T50" fmla="*/ 2147483647 w 215"/>
              <a:gd name="T51" fmla="*/ 0 h 156"/>
              <a:gd name="T52" fmla="*/ 2147483647 w 215"/>
              <a:gd name="T53" fmla="*/ 0 h 156"/>
              <a:gd name="T54" fmla="*/ 2147483647 w 215"/>
              <a:gd name="T55" fmla="*/ 0 h 156"/>
              <a:gd name="T56" fmla="*/ 2147483647 w 215"/>
              <a:gd name="T57" fmla="*/ 2147483647 h 156"/>
              <a:gd name="T58" fmla="*/ 2147483647 w 215"/>
              <a:gd name="T59" fmla="*/ 2147483647 h 156"/>
              <a:gd name="T60" fmla="*/ 2147483647 w 215"/>
              <a:gd name="T61" fmla="*/ 2147483647 h 156"/>
              <a:gd name="T62" fmla="*/ 2147483647 w 215"/>
              <a:gd name="T63" fmla="*/ 2147483647 h 156"/>
              <a:gd name="T64" fmla="*/ 2147483647 w 215"/>
              <a:gd name="T65" fmla="*/ 2147483647 h 156"/>
              <a:gd name="T66" fmla="*/ 2147483647 w 215"/>
              <a:gd name="T67" fmla="*/ 2147483647 h 156"/>
              <a:gd name="T68" fmla="*/ 2147483647 w 215"/>
              <a:gd name="T69" fmla="*/ 2147483647 h 156"/>
              <a:gd name="T70" fmla="*/ 2147483647 w 215"/>
              <a:gd name="T71" fmla="*/ 2147483647 h 156"/>
              <a:gd name="T72" fmla="*/ 2147483647 w 215"/>
              <a:gd name="T73" fmla="*/ 2147483647 h 156"/>
              <a:gd name="T74" fmla="*/ 2147483647 w 215"/>
              <a:gd name="T75" fmla="*/ 2147483647 h 156"/>
              <a:gd name="T76" fmla="*/ 2147483647 w 215"/>
              <a:gd name="T77" fmla="*/ 2147483647 h 156"/>
              <a:gd name="T78" fmla="*/ 2147483647 w 215"/>
              <a:gd name="T79" fmla="*/ 2147483647 h 156"/>
              <a:gd name="T80" fmla="*/ 2147483647 w 215"/>
              <a:gd name="T81" fmla="*/ 2147483647 h 156"/>
              <a:gd name="T82" fmla="*/ 2147483647 w 215"/>
              <a:gd name="T83" fmla="*/ 2147483647 h 15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15"/>
              <a:gd name="T127" fmla="*/ 0 h 156"/>
              <a:gd name="T128" fmla="*/ 215 w 215"/>
              <a:gd name="T129" fmla="*/ 156 h 15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15" h="156">
                <a:moveTo>
                  <a:pt x="49" y="156"/>
                </a:moveTo>
                <a:lnTo>
                  <a:pt x="48" y="153"/>
                </a:lnTo>
                <a:lnTo>
                  <a:pt x="41" y="133"/>
                </a:lnTo>
                <a:lnTo>
                  <a:pt x="18" y="59"/>
                </a:lnTo>
                <a:lnTo>
                  <a:pt x="0" y="4"/>
                </a:lnTo>
                <a:lnTo>
                  <a:pt x="0" y="0"/>
                </a:lnTo>
                <a:lnTo>
                  <a:pt x="4" y="0"/>
                </a:lnTo>
                <a:lnTo>
                  <a:pt x="18" y="0"/>
                </a:lnTo>
                <a:lnTo>
                  <a:pt x="27" y="0"/>
                </a:lnTo>
                <a:lnTo>
                  <a:pt x="29" y="0"/>
                </a:lnTo>
                <a:lnTo>
                  <a:pt x="29" y="3"/>
                </a:lnTo>
                <a:lnTo>
                  <a:pt x="31" y="15"/>
                </a:lnTo>
                <a:lnTo>
                  <a:pt x="44" y="57"/>
                </a:lnTo>
                <a:lnTo>
                  <a:pt x="52" y="89"/>
                </a:lnTo>
                <a:lnTo>
                  <a:pt x="53" y="91"/>
                </a:lnTo>
                <a:lnTo>
                  <a:pt x="53" y="92"/>
                </a:lnTo>
                <a:lnTo>
                  <a:pt x="55" y="96"/>
                </a:lnTo>
                <a:lnTo>
                  <a:pt x="59" y="112"/>
                </a:lnTo>
                <a:lnTo>
                  <a:pt x="61" y="125"/>
                </a:lnTo>
                <a:lnTo>
                  <a:pt x="63" y="125"/>
                </a:lnTo>
                <a:lnTo>
                  <a:pt x="63" y="122"/>
                </a:lnTo>
                <a:lnTo>
                  <a:pt x="64" y="118"/>
                </a:lnTo>
                <a:lnTo>
                  <a:pt x="67" y="106"/>
                </a:lnTo>
                <a:lnTo>
                  <a:pt x="71" y="92"/>
                </a:lnTo>
                <a:lnTo>
                  <a:pt x="71" y="91"/>
                </a:lnTo>
                <a:lnTo>
                  <a:pt x="74" y="78"/>
                </a:lnTo>
                <a:lnTo>
                  <a:pt x="86" y="35"/>
                </a:lnTo>
                <a:lnTo>
                  <a:pt x="94" y="3"/>
                </a:lnTo>
                <a:lnTo>
                  <a:pt x="95" y="0"/>
                </a:lnTo>
                <a:lnTo>
                  <a:pt x="99" y="0"/>
                </a:lnTo>
                <a:lnTo>
                  <a:pt x="112" y="0"/>
                </a:lnTo>
                <a:lnTo>
                  <a:pt x="121" y="0"/>
                </a:lnTo>
                <a:lnTo>
                  <a:pt x="123" y="0"/>
                </a:lnTo>
                <a:lnTo>
                  <a:pt x="123" y="3"/>
                </a:lnTo>
                <a:lnTo>
                  <a:pt x="125" y="15"/>
                </a:lnTo>
                <a:lnTo>
                  <a:pt x="136" y="57"/>
                </a:lnTo>
                <a:lnTo>
                  <a:pt x="144" y="89"/>
                </a:lnTo>
                <a:lnTo>
                  <a:pt x="146" y="91"/>
                </a:lnTo>
                <a:lnTo>
                  <a:pt x="146" y="92"/>
                </a:lnTo>
                <a:lnTo>
                  <a:pt x="146" y="96"/>
                </a:lnTo>
                <a:lnTo>
                  <a:pt x="150" y="110"/>
                </a:lnTo>
                <a:lnTo>
                  <a:pt x="153" y="120"/>
                </a:lnTo>
                <a:lnTo>
                  <a:pt x="154" y="120"/>
                </a:lnTo>
                <a:lnTo>
                  <a:pt x="155" y="116"/>
                </a:lnTo>
                <a:lnTo>
                  <a:pt x="159" y="103"/>
                </a:lnTo>
                <a:lnTo>
                  <a:pt x="162" y="92"/>
                </a:lnTo>
                <a:lnTo>
                  <a:pt x="163" y="91"/>
                </a:lnTo>
                <a:lnTo>
                  <a:pt x="163" y="89"/>
                </a:lnTo>
                <a:lnTo>
                  <a:pt x="166" y="77"/>
                </a:lnTo>
                <a:lnTo>
                  <a:pt x="178" y="35"/>
                </a:lnTo>
                <a:lnTo>
                  <a:pt x="188" y="3"/>
                </a:lnTo>
                <a:lnTo>
                  <a:pt x="189" y="0"/>
                </a:lnTo>
                <a:lnTo>
                  <a:pt x="192" y="0"/>
                </a:lnTo>
                <a:lnTo>
                  <a:pt x="204" y="0"/>
                </a:lnTo>
                <a:lnTo>
                  <a:pt x="214" y="0"/>
                </a:lnTo>
                <a:lnTo>
                  <a:pt x="215" y="0"/>
                </a:lnTo>
                <a:lnTo>
                  <a:pt x="214" y="4"/>
                </a:lnTo>
                <a:lnTo>
                  <a:pt x="207" y="24"/>
                </a:lnTo>
                <a:lnTo>
                  <a:pt x="184" y="97"/>
                </a:lnTo>
                <a:lnTo>
                  <a:pt x="166" y="153"/>
                </a:lnTo>
                <a:lnTo>
                  <a:pt x="166" y="156"/>
                </a:lnTo>
                <a:lnTo>
                  <a:pt x="165" y="156"/>
                </a:lnTo>
                <a:lnTo>
                  <a:pt x="161" y="156"/>
                </a:lnTo>
                <a:lnTo>
                  <a:pt x="148" y="156"/>
                </a:lnTo>
                <a:lnTo>
                  <a:pt x="139" y="156"/>
                </a:lnTo>
                <a:lnTo>
                  <a:pt x="135" y="142"/>
                </a:lnTo>
                <a:lnTo>
                  <a:pt x="123" y="97"/>
                </a:lnTo>
                <a:lnTo>
                  <a:pt x="114" y="65"/>
                </a:lnTo>
                <a:lnTo>
                  <a:pt x="114" y="62"/>
                </a:lnTo>
                <a:lnTo>
                  <a:pt x="113" y="59"/>
                </a:lnTo>
                <a:lnTo>
                  <a:pt x="109" y="47"/>
                </a:lnTo>
                <a:lnTo>
                  <a:pt x="108" y="38"/>
                </a:lnTo>
                <a:lnTo>
                  <a:pt x="108" y="36"/>
                </a:lnTo>
                <a:lnTo>
                  <a:pt x="106" y="39"/>
                </a:lnTo>
                <a:lnTo>
                  <a:pt x="102" y="55"/>
                </a:lnTo>
                <a:lnTo>
                  <a:pt x="87" y="111"/>
                </a:lnTo>
                <a:lnTo>
                  <a:pt x="76" y="154"/>
                </a:lnTo>
                <a:lnTo>
                  <a:pt x="76" y="156"/>
                </a:lnTo>
                <a:lnTo>
                  <a:pt x="75" y="156"/>
                </a:lnTo>
                <a:lnTo>
                  <a:pt x="71" y="156"/>
                </a:lnTo>
                <a:lnTo>
                  <a:pt x="59" y="156"/>
                </a:lnTo>
                <a:lnTo>
                  <a:pt x="49" y="156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4" name="Freeform 16"/>
          <p:cNvSpPr>
            <a:spLocks noEditPoints="1"/>
          </p:cNvSpPr>
          <p:nvPr/>
        </p:nvSpPr>
        <p:spPr bwMode="auto">
          <a:xfrm>
            <a:off x="4086225" y="5969000"/>
            <a:ext cx="77788" cy="88900"/>
          </a:xfrm>
          <a:custGeom>
            <a:avLst/>
            <a:gdLst>
              <a:gd name="T0" fmla="*/ 2147483647 w 144"/>
              <a:gd name="T1" fmla="*/ 2147483647 h 163"/>
              <a:gd name="T2" fmla="*/ 2147483647 w 144"/>
              <a:gd name="T3" fmla="*/ 2147483647 h 163"/>
              <a:gd name="T4" fmla="*/ 2147483647 w 144"/>
              <a:gd name="T5" fmla="*/ 2147483647 h 163"/>
              <a:gd name="T6" fmla="*/ 2147483647 w 144"/>
              <a:gd name="T7" fmla="*/ 2147483647 h 163"/>
              <a:gd name="T8" fmla="*/ 2147483647 w 144"/>
              <a:gd name="T9" fmla="*/ 2147483647 h 163"/>
              <a:gd name="T10" fmla="*/ 2147483647 w 144"/>
              <a:gd name="T11" fmla="*/ 2147483647 h 163"/>
              <a:gd name="T12" fmla="*/ 0 w 144"/>
              <a:gd name="T13" fmla="*/ 2147483647 h 163"/>
              <a:gd name="T14" fmla="*/ 2147483647 w 144"/>
              <a:gd name="T15" fmla="*/ 2147483647 h 163"/>
              <a:gd name="T16" fmla="*/ 2147483647 w 144"/>
              <a:gd name="T17" fmla="*/ 2147483647 h 163"/>
              <a:gd name="T18" fmla="*/ 2147483647 w 144"/>
              <a:gd name="T19" fmla="*/ 2147483647 h 163"/>
              <a:gd name="T20" fmla="*/ 2147483647 w 144"/>
              <a:gd name="T21" fmla="*/ 2147483647 h 163"/>
              <a:gd name="T22" fmla="*/ 2147483647 w 144"/>
              <a:gd name="T23" fmla="*/ 2147483647 h 163"/>
              <a:gd name="T24" fmla="*/ 2147483647 w 144"/>
              <a:gd name="T25" fmla="*/ 2147483647 h 163"/>
              <a:gd name="T26" fmla="*/ 2147483647 w 144"/>
              <a:gd name="T27" fmla="*/ 2147483647 h 163"/>
              <a:gd name="T28" fmla="*/ 2147483647 w 144"/>
              <a:gd name="T29" fmla="*/ 2147483647 h 163"/>
              <a:gd name="T30" fmla="*/ 2147483647 w 144"/>
              <a:gd name="T31" fmla="*/ 2147483647 h 163"/>
              <a:gd name="T32" fmla="*/ 2147483647 w 144"/>
              <a:gd name="T33" fmla="*/ 2147483647 h 163"/>
              <a:gd name="T34" fmla="*/ 2147483647 w 144"/>
              <a:gd name="T35" fmla="*/ 2147483647 h 163"/>
              <a:gd name="T36" fmla="*/ 2147483647 w 144"/>
              <a:gd name="T37" fmla="*/ 2147483647 h 163"/>
              <a:gd name="T38" fmla="*/ 2147483647 w 144"/>
              <a:gd name="T39" fmla="*/ 2147483647 h 163"/>
              <a:gd name="T40" fmla="*/ 2147483647 w 144"/>
              <a:gd name="T41" fmla="*/ 2147483647 h 163"/>
              <a:gd name="T42" fmla="*/ 2147483647 w 144"/>
              <a:gd name="T43" fmla="*/ 2147483647 h 163"/>
              <a:gd name="T44" fmla="*/ 2147483647 w 144"/>
              <a:gd name="T45" fmla="*/ 2147483647 h 163"/>
              <a:gd name="T46" fmla="*/ 2147483647 w 144"/>
              <a:gd name="T47" fmla="*/ 2147483647 h 163"/>
              <a:gd name="T48" fmla="*/ 2147483647 w 144"/>
              <a:gd name="T49" fmla="*/ 2147483647 h 163"/>
              <a:gd name="T50" fmla="*/ 2147483647 w 144"/>
              <a:gd name="T51" fmla="*/ 2147483647 h 163"/>
              <a:gd name="T52" fmla="*/ 2147483647 w 144"/>
              <a:gd name="T53" fmla="*/ 2147483647 h 163"/>
              <a:gd name="T54" fmla="*/ 2147483647 w 144"/>
              <a:gd name="T55" fmla="*/ 2147483647 h 163"/>
              <a:gd name="T56" fmla="*/ 2147483647 w 144"/>
              <a:gd name="T57" fmla="*/ 2147483647 h 163"/>
              <a:gd name="T58" fmla="*/ 2147483647 w 144"/>
              <a:gd name="T59" fmla="*/ 2147483647 h 163"/>
              <a:gd name="T60" fmla="*/ 2147483647 w 144"/>
              <a:gd name="T61" fmla="*/ 2147483647 h 163"/>
              <a:gd name="T62" fmla="*/ 2147483647 w 144"/>
              <a:gd name="T63" fmla="*/ 2147483647 h 163"/>
              <a:gd name="T64" fmla="*/ 2147483647 w 144"/>
              <a:gd name="T65" fmla="*/ 2147483647 h 163"/>
              <a:gd name="T66" fmla="*/ 2147483647 w 144"/>
              <a:gd name="T67" fmla="*/ 2147483647 h 163"/>
              <a:gd name="T68" fmla="*/ 2147483647 w 144"/>
              <a:gd name="T69" fmla="*/ 2147483647 h 163"/>
              <a:gd name="T70" fmla="*/ 2147483647 w 144"/>
              <a:gd name="T71" fmla="*/ 2147483647 h 163"/>
              <a:gd name="T72" fmla="*/ 2147483647 w 144"/>
              <a:gd name="T73" fmla="*/ 2147483647 h 163"/>
              <a:gd name="T74" fmla="*/ 2147483647 w 144"/>
              <a:gd name="T75" fmla="*/ 2147483647 h 163"/>
              <a:gd name="T76" fmla="*/ 2147483647 w 144"/>
              <a:gd name="T77" fmla="*/ 2147483647 h 163"/>
              <a:gd name="T78" fmla="*/ 2147483647 w 144"/>
              <a:gd name="T79" fmla="*/ 2147483647 h 163"/>
              <a:gd name="T80" fmla="*/ 2147483647 w 144"/>
              <a:gd name="T81" fmla="*/ 2147483647 h 163"/>
              <a:gd name="T82" fmla="*/ 2147483647 w 144"/>
              <a:gd name="T83" fmla="*/ 2147483647 h 163"/>
              <a:gd name="T84" fmla="*/ 2147483647 w 144"/>
              <a:gd name="T85" fmla="*/ 2147483647 h 163"/>
              <a:gd name="T86" fmla="*/ 2147483647 w 144"/>
              <a:gd name="T87" fmla="*/ 2147483647 h 163"/>
              <a:gd name="T88" fmla="*/ 2147483647 w 144"/>
              <a:gd name="T89" fmla="*/ 2147483647 h 163"/>
              <a:gd name="T90" fmla="*/ 2147483647 w 144"/>
              <a:gd name="T91" fmla="*/ 2147483647 h 163"/>
              <a:gd name="T92" fmla="*/ 2147483647 w 144"/>
              <a:gd name="T93" fmla="*/ 2147483647 h 163"/>
              <a:gd name="T94" fmla="*/ 2147483647 w 144"/>
              <a:gd name="T95" fmla="*/ 2147483647 h 163"/>
              <a:gd name="T96" fmla="*/ 2147483647 w 144"/>
              <a:gd name="T97" fmla="*/ 2147483647 h 163"/>
              <a:gd name="T98" fmla="*/ 2147483647 w 144"/>
              <a:gd name="T99" fmla="*/ 2147483647 h 163"/>
              <a:gd name="T100" fmla="*/ 2147483647 w 144"/>
              <a:gd name="T101" fmla="*/ 2147483647 h 163"/>
              <a:gd name="T102" fmla="*/ 2147483647 w 144"/>
              <a:gd name="T103" fmla="*/ 2147483647 h 163"/>
              <a:gd name="T104" fmla="*/ 2147483647 w 144"/>
              <a:gd name="T105" fmla="*/ 2147483647 h 163"/>
              <a:gd name="T106" fmla="*/ 2147483647 w 144"/>
              <a:gd name="T107" fmla="*/ 2147483647 h 163"/>
              <a:gd name="T108" fmla="*/ 2147483647 w 144"/>
              <a:gd name="T109" fmla="*/ 2147483647 h 163"/>
              <a:gd name="T110" fmla="*/ 2147483647 w 144"/>
              <a:gd name="T111" fmla="*/ 2147483647 h 163"/>
              <a:gd name="T112" fmla="*/ 2147483647 w 144"/>
              <a:gd name="T113" fmla="*/ 2147483647 h 163"/>
              <a:gd name="T114" fmla="*/ 2147483647 w 144"/>
              <a:gd name="T115" fmla="*/ 2147483647 h 163"/>
              <a:gd name="T116" fmla="*/ 2147483647 w 144"/>
              <a:gd name="T117" fmla="*/ 2147483647 h 163"/>
              <a:gd name="T118" fmla="*/ 2147483647 w 144"/>
              <a:gd name="T119" fmla="*/ 2147483647 h 163"/>
              <a:gd name="T120" fmla="*/ 2147483647 w 144"/>
              <a:gd name="T121" fmla="*/ 2147483647 h 16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44"/>
              <a:gd name="T184" fmla="*/ 0 h 163"/>
              <a:gd name="T185" fmla="*/ 144 w 144"/>
              <a:gd name="T186" fmla="*/ 163 h 163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44" h="163">
                <a:moveTo>
                  <a:pt x="111" y="140"/>
                </a:moveTo>
                <a:lnTo>
                  <a:pt x="109" y="142"/>
                </a:lnTo>
                <a:lnTo>
                  <a:pt x="103" y="146"/>
                </a:lnTo>
                <a:lnTo>
                  <a:pt x="94" y="153"/>
                </a:lnTo>
                <a:lnTo>
                  <a:pt x="84" y="157"/>
                </a:lnTo>
                <a:lnTo>
                  <a:pt x="83" y="157"/>
                </a:lnTo>
                <a:lnTo>
                  <a:pt x="80" y="159"/>
                </a:lnTo>
                <a:lnTo>
                  <a:pt x="75" y="160"/>
                </a:lnTo>
                <a:lnTo>
                  <a:pt x="65" y="163"/>
                </a:lnTo>
                <a:lnTo>
                  <a:pt x="55" y="163"/>
                </a:lnTo>
                <a:lnTo>
                  <a:pt x="54" y="163"/>
                </a:lnTo>
                <a:lnTo>
                  <a:pt x="49" y="163"/>
                </a:lnTo>
                <a:lnTo>
                  <a:pt x="41" y="163"/>
                </a:lnTo>
                <a:lnTo>
                  <a:pt x="27" y="159"/>
                </a:lnTo>
                <a:lnTo>
                  <a:pt x="15" y="153"/>
                </a:lnTo>
                <a:lnTo>
                  <a:pt x="13" y="151"/>
                </a:lnTo>
                <a:lnTo>
                  <a:pt x="11" y="149"/>
                </a:lnTo>
                <a:lnTo>
                  <a:pt x="7" y="145"/>
                </a:lnTo>
                <a:lnTo>
                  <a:pt x="1" y="134"/>
                </a:lnTo>
                <a:lnTo>
                  <a:pt x="0" y="122"/>
                </a:lnTo>
                <a:lnTo>
                  <a:pt x="0" y="118"/>
                </a:lnTo>
                <a:lnTo>
                  <a:pt x="0" y="117"/>
                </a:lnTo>
                <a:lnTo>
                  <a:pt x="0" y="113"/>
                </a:lnTo>
                <a:lnTo>
                  <a:pt x="1" y="106"/>
                </a:lnTo>
                <a:lnTo>
                  <a:pt x="4" y="100"/>
                </a:lnTo>
                <a:lnTo>
                  <a:pt x="5" y="98"/>
                </a:lnTo>
                <a:lnTo>
                  <a:pt x="8" y="94"/>
                </a:lnTo>
                <a:lnTo>
                  <a:pt x="12" y="88"/>
                </a:lnTo>
                <a:lnTo>
                  <a:pt x="17" y="83"/>
                </a:lnTo>
                <a:lnTo>
                  <a:pt x="19" y="81"/>
                </a:lnTo>
                <a:lnTo>
                  <a:pt x="23" y="80"/>
                </a:lnTo>
                <a:lnTo>
                  <a:pt x="28" y="77"/>
                </a:lnTo>
                <a:lnTo>
                  <a:pt x="35" y="75"/>
                </a:lnTo>
                <a:lnTo>
                  <a:pt x="38" y="73"/>
                </a:lnTo>
                <a:lnTo>
                  <a:pt x="39" y="73"/>
                </a:lnTo>
                <a:lnTo>
                  <a:pt x="42" y="73"/>
                </a:lnTo>
                <a:lnTo>
                  <a:pt x="50" y="72"/>
                </a:lnTo>
                <a:lnTo>
                  <a:pt x="60" y="71"/>
                </a:lnTo>
                <a:lnTo>
                  <a:pt x="62" y="69"/>
                </a:lnTo>
                <a:lnTo>
                  <a:pt x="66" y="69"/>
                </a:lnTo>
                <a:lnTo>
                  <a:pt x="76" y="68"/>
                </a:lnTo>
                <a:lnTo>
                  <a:pt x="92" y="65"/>
                </a:lnTo>
                <a:lnTo>
                  <a:pt x="106" y="61"/>
                </a:lnTo>
                <a:lnTo>
                  <a:pt x="109" y="60"/>
                </a:lnTo>
                <a:lnTo>
                  <a:pt x="109" y="58"/>
                </a:lnTo>
                <a:lnTo>
                  <a:pt x="109" y="56"/>
                </a:lnTo>
                <a:lnTo>
                  <a:pt x="109" y="54"/>
                </a:lnTo>
                <a:lnTo>
                  <a:pt x="109" y="53"/>
                </a:lnTo>
                <a:lnTo>
                  <a:pt x="107" y="46"/>
                </a:lnTo>
                <a:lnTo>
                  <a:pt x="106" y="38"/>
                </a:lnTo>
                <a:lnTo>
                  <a:pt x="102" y="33"/>
                </a:lnTo>
                <a:lnTo>
                  <a:pt x="102" y="30"/>
                </a:lnTo>
                <a:lnTo>
                  <a:pt x="95" y="27"/>
                </a:lnTo>
                <a:lnTo>
                  <a:pt x="91" y="26"/>
                </a:lnTo>
                <a:lnTo>
                  <a:pt x="80" y="23"/>
                </a:lnTo>
                <a:lnTo>
                  <a:pt x="72" y="22"/>
                </a:lnTo>
                <a:lnTo>
                  <a:pt x="68" y="23"/>
                </a:lnTo>
                <a:lnTo>
                  <a:pt x="62" y="23"/>
                </a:lnTo>
                <a:lnTo>
                  <a:pt x="53" y="25"/>
                </a:lnTo>
                <a:lnTo>
                  <a:pt x="45" y="29"/>
                </a:lnTo>
                <a:lnTo>
                  <a:pt x="43" y="29"/>
                </a:lnTo>
                <a:lnTo>
                  <a:pt x="42" y="30"/>
                </a:lnTo>
                <a:lnTo>
                  <a:pt x="39" y="33"/>
                </a:lnTo>
                <a:lnTo>
                  <a:pt x="35" y="41"/>
                </a:lnTo>
                <a:lnTo>
                  <a:pt x="31" y="50"/>
                </a:lnTo>
                <a:lnTo>
                  <a:pt x="31" y="52"/>
                </a:lnTo>
                <a:lnTo>
                  <a:pt x="30" y="52"/>
                </a:lnTo>
                <a:lnTo>
                  <a:pt x="27" y="52"/>
                </a:lnTo>
                <a:lnTo>
                  <a:pt x="15" y="50"/>
                </a:lnTo>
                <a:lnTo>
                  <a:pt x="5" y="49"/>
                </a:lnTo>
                <a:lnTo>
                  <a:pt x="5" y="48"/>
                </a:lnTo>
                <a:lnTo>
                  <a:pt x="5" y="46"/>
                </a:lnTo>
                <a:lnTo>
                  <a:pt x="7" y="41"/>
                </a:lnTo>
                <a:lnTo>
                  <a:pt x="9" y="31"/>
                </a:lnTo>
                <a:lnTo>
                  <a:pt x="15" y="23"/>
                </a:lnTo>
                <a:lnTo>
                  <a:pt x="16" y="20"/>
                </a:lnTo>
                <a:lnTo>
                  <a:pt x="17" y="19"/>
                </a:lnTo>
                <a:lnTo>
                  <a:pt x="20" y="16"/>
                </a:lnTo>
                <a:lnTo>
                  <a:pt x="27" y="11"/>
                </a:lnTo>
                <a:lnTo>
                  <a:pt x="36" y="7"/>
                </a:lnTo>
                <a:lnTo>
                  <a:pt x="39" y="6"/>
                </a:lnTo>
                <a:lnTo>
                  <a:pt x="42" y="6"/>
                </a:lnTo>
                <a:lnTo>
                  <a:pt x="47" y="4"/>
                </a:lnTo>
                <a:lnTo>
                  <a:pt x="60" y="2"/>
                </a:lnTo>
                <a:lnTo>
                  <a:pt x="72" y="2"/>
                </a:lnTo>
                <a:lnTo>
                  <a:pt x="76" y="0"/>
                </a:lnTo>
                <a:lnTo>
                  <a:pt x="84" y="2"/>
                </a:lnTo>
                <a:lnTo>
                  <a:pt x="95" y="3"/>
                </a:lnTo>
                <a:lnTo>
                  <a:pt x="106" y="4"/>
                </a:lnTo>
                <a:lnTo>
                  <a:pt x="109" y="4"/>
                </a:lnTo>
                <a:lnTo>
                  <a:pt x="114" y="7"/>
                </a:lnTo>
                <a:lnTo>
                  <a:pt x="119" y="11"/>
                </a:lnTo>
                <a:lnTo>
                  <a:pt x="125" y="16"/>
                </a:lnTo>
                <a:lnTo>
                  <a:pt x="126" y="16"/>
                </a:lnTo>
                <a:lnTo>
                  <a:pt x="129" y="20"/>
                </a:lnTo>
                <a:lnTo>
                  <a:pt x="130" y="23"/>
                </a:lnTo>
                <a:lnTo>
                  <a:pt x="133" y="30"/>
                </a:lnTo>
                <a:lnTo>
                  <a:pt x="134" y="34"/>
                </a:lnTo>
                <a:lnTo>
                  <a:pt x="134" y="35"/>
                </a:lnTo>
                <a:lnTo>
                  <a:pt x="134" y="38"/>
                </a:lnTo>
                <a:lnTo>
                  <a:pt x="134" y="46"/>
                </a:lnTo>
                <a:lnTo>
                  <a:pt x="134" y="56"/>
                </a:lnTo>
                <a:lnTo>
                  <a:pt x="136" y="58"/>
                </a:lnTo>
                <a:lnTo>
                  <a:pt x="136" y="60"/>
                </a:lnTo>
                <a:lnTo>
                  <a:pt x="136" y="65"/>
                </a:lnTo>
                <a:lnTo>
                  <a:pt x="136" y="81"/>
                </a:lnTo>
                <a:lnTo>
                  <a:pt x="136" y="94"/>
                </a:lnTo>
                <a:lnTo>
                  <a:pt x="136" y="100"/>
                </a:lnTo>
                <a:lnTo>
                  <a:pt x="136" y="111"/>
                </a:lnTo>
                <a:lnTo>
                  <a:pt x="136" y="129"/>
                </a:lnTo>
                <a:lnTo>
                  <a:pt x="136" y="140"/>
                </a:lnTo>
                <a:lnTo>
                  <a:pt x="137" y="141"/>
                </a:lnTo>
                <a:lnTo>
                  <a:pt x="137" y="144"/>
                </a:lnTo>
                <a:lnTo>
                  <a:pt x="137" y="146"/>
                </a:lnTo>
                <a:lnTo>
                  <a:pt x="140" y="152"/>
                </a:lnTo>
                <a:lnTo>
                  <a:pt x="143" y="157"/>
                </a:lnTo>
                <a:lnTo>
                  <a:pt x="144" y="159"/>
                </a:lnTo>
                <a:lnTo>
                  <a:pt x="143" y="159"/>
                </a:lnTo>
                <a:lnTo>
                  <a:pt x="138" y="159"/>
                </a:lnTo>
                <a:lnTo>
                  <a:pt x="126" y="159"/>
                </a:lnTo>
                <a:lnTo>
                  <a:pt x="117" y="159"/>
                </a:lnTo>
                <a:lnTo>
                  <a:pt x="115" y="157"/>
                </a:lnTo>
                <a:lnTo>
                  <a:pt x="114" y="155"/>
                </a:lnTo>
                <a:lnTo>
                  <a:pt x="113" y="149"/>
                </a:lnTo>
                <a:lnTo>
                  <a:pt x="111" y="142"/>
                </a:lnTo>
                <a:lnTo>
                  <a:pt x="111" y="140"/>
                </a:lnTo>
                <a:lnTo>
                  <a:pt x="109" y="142"/>
                </a:lnTo>
                <a:lnTo>
                  <a:pt x="107" y="144"/>
                </a:lnTo>
                <a:lnTo>
                  <a:pt x="110" y="141"/>
                </a:lnTo>
                <a:lnTo>
                  <a:pt x="111" y="140"/>
                </a:lnTo>
                <a:close/>
                <a:moveTo>
                  <a:pt x="109" y="81"/>
                </a:moveTo>
                <a:lnTo>
                  <a:pt x="106" y="83"/>
                </a:lnTo>
                <a:lnTo>
                  <a:pt x="100" y="86"/>
                </a:lnTo>
                <a:lnTo>
                  <a:pt x="87" y="88"/>
                </a:lnTo>
                <a:lnTo>
                  <a:pt x="69" y="91"/>
                </a:lnTo>
                <a:lnTo>
                  <a:pt x="65" y="91"/>
                </a:lnTo>
                <a:lnTo>
                  <a:pt x="62" y="92"/>
                </a:lnTo>
                <a:lnTo>
                  <a:pt x="57" y="92"/>
                </a:lnTo>
                <a:lnTo>
                  <a:pt x="49" y="94"/>
                </a:lnTo>
                <a:lnTo>
                  <a:pt x="43" y="96"/>
                </a:lnTo>
                <a:lnTo>
                  <a:pt x="42" y="96"/>
                </a:lnTo>
                <a:lnTo>
                  <a:pt x="38" y="98"/>
                </a:lnTo>
                <a:lnTo>
                  <a:pt x="36" y="99"/>
                </a:lnTo>
                <a:lnTo>
                  <a:pt x="34" y="102"/>
                </a:lnTo>
                <a:lnTo>
                  <a:pt x="32" y="104"/>
                </a:lnTo>
                <a:lnTo>
                  <a:pt x="31" y="106"/>
                </a:lnTo>
                <a:lnTo>
                  <a:pt x="30" y="109"/>
                </a:lnTo>
                <a:lnTo>
                  <a:pt x="28" y="113"/>
                </a:lnTo>
                <a:lnTo>
                  <a:pt x="28" y="118"/>
                </a:lnTo>
                <a:lnTo>
                  <a:pt x="28" y="121"/>
                </a:lnTo>
                <a:lnTo>
                  <a:pt x="28" y="123"/>
                </a:lnTo>
                <a:lnTo>
                  <a:pt x="31" y="129"/>
                </a:lnTo>
                <a:lnTo>
                  <a:pt x="35" y="134"/>
                </a:lnTo>
                <a:lnTo>
                  <a:pt x="36" y="136"/>
                </a:lnTo>
                <a:lnTo>
                  <a:pt x="38" y="137"/>
                </a:lnTo>
                <a:lnTo>
                  <a:pt x="41" y="140"/>
                </a:lnTo>
                <a:lnTo>
                  <a:pt x="47" y="142"/>
                </a:lnTo>
                <a:lnTo>
                  <a:pt x="57" y="142"/>
                </a:lnTo>
                <a:lnTo>
                  <a:pt x="60" y="142"/>
                </a:lnTo>
                <a:lnTo>
                  <a:pt x="61" y="142"/>
                </a:lnTo>
                <a:lnTo>
                  <a:pt x="66" y="142"/>
                </a:lnTo>
                <a:lnTo>
                  <a:pt x="76" y="141"/>
                </a:lnTo>
                <a:lnTo>
                  <a:pt x="84" y="137"/>
                </a:lnTo>
                <a:lnTo>
                  <a:pt x="87" y="136"/>
                </a:lnTo>
                <a:lnTo>
                  <a:pt x="92" y="133"/>
                </a:lnTo>
                <a:lnTo>
                  <a:pt x="95" y="130"/>
                </a:lnTo>
                <a:lnTo>
                  <a:pt x="100" y="123"/>
                </a:lnTo>
                <a:lnTo>
                  <a:pt x="104" y="117"/>
                </a:lnTo>
                <a:lnTo>
                  <a:pt x="106" y="113"/>
                </a:lnTo>
                <a:lnTo>
                  <a:pt x="106" y="109"/>
                </a:lnTo>
                <a:lnTo>
                  <a:pt x="107" y="99"/>
                </a:lnTo>
                <a:lnTo>
                  <a:pt x="109" y="91"/>
                </a:lnTo>
                <a:lnTo>
                  <a:pt x="109" y="90"/>
                </a:lnTo>
                <a:lnTo>
                  <a:pt x="109" y="86"/>
                </a:lnTo>
                <a:lnTo>
                  <a:pt x="109" y="83"/>
                </a:lnTo>
                <a:lnTo>
                  <a:pt x="109" y="81"/>
                </a:lnTo>
                <a:lnTo>
                  <a:pt x="106" y="83"/>
                </a:lnTo>
                <a:lnTo>
                  <a:pt x="104" y="84"/>
                </a:lnTo>
                <a:lnTo>
                  <a:pt x="107" y="83"/>
                </a:lnTo>
                <a:lnTo>
                  <a:pt x="109" y="81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5" name="Freeform 17"/>
          <p:cNvSpPr>
            <a:spLocks/>
          </p:cNvSpPr>
          <p:nvPr/>
        </p:nvSpPr>
        <p:spPr bwMode="auto">
          <a:xfrm>
            <a:off x="4181475" y="5969000"/>
            <a:ext cx="47625" cy="87313"/>
          </a:xfrm>
          <a:custGeom>
            <a:avLst/>
            <a:gdLst>
              <a:gd name="T0" fmla="*/ 0 w 85"/>
              <a:gd name="T1" fmla="*/ 2147483647 h 159"/>
              <a:gd name="T2" fmla="*/ 0 w 85"/>
              <a:gd name="T3" fmla="*/ 2147483647 h 159"/>
              <a:gd name="T4" fmla="*/ 0 w 85"/>
              <a:gd name="T5" fmla="*/ 2147483647 h 159"/>
              <a:gd name="T6" fmla="*/ 0 w 85"/>
              <a:gd name="T7" fmla="*/ 2147483647 h 159"/>
              <a:gd name="T8" fmla="*/ 0 w 85"/>
              <a:gd name="T9" fmla="*/ 2147483647 h 159"/>
              <a:gd name="T10" fmla="*/ 0 w 85"/>
              <a:gd name="T11" fmla="*/ 2147483647 h 159"/>
              <a:gd name="T12" fmla="*/ 2147483647 w 85"/>
              <a:gd name="T13" fmla="*/ 2147483647 h 159"/>
              <a:gd name="T14" fmla="*/ 2147483647 w 85"/>
              <a:gd name="T15" fmla="*/ 2147483647 h 159"/>
              <a:gd name="T16" fmla="*/ 2147483647 w 85"/>
              <a:gd name="T17" fmla="*/ 2147483647 h 159"/>
              <a:gd name="T18" fmla="*/ 2147483647 w 85"/>
              <a:gd name="T19" fmla="*/ 2147483647 h 159"/>
              <a:gd name="T20" fmla="*/ 2147483647 w 85"/>
              <a:gd name="T21" fmla="*/ 2147483647 h 159"/>
              <a:gd name="T22" fmla="*/ 2147483647 w 85"/>
              <a:gd name="T23" fmla="*/ 2147483647 h 159"/>
              <a:gd name="T24" fmla="*/ 2147483647 w 85"/>
              <a:gd name="T25" fmla="*/ 2147483647 h 159"/>
              <a:gd name="T26" fmla="*/ 2147483647 w 85"/>
              <a:gd name="T27" fmla="*/ 2147483647 h 159"/>
              <a:gd name="T28" fmla="*/ 2147483647 w 85"/>
              <a:gd name="T29" fmla="*/ 2147483647 h 159"/>
              <a:gd name="T30" fmla="*/ 2147483647 w 85"/>
              <a:gd name="T31" fmla="*/ 2147483647 h 159"/>
              <a:gd name="T32" fmla="*/ 2147483647 w 85"/>
              <a:gd name="T33" fmla="*/ 2147483647 h 159"/>
              <a:gd name="T34" fmla="*/ 2147483647 w 85"/>
              <a:gd name="T35" fmla="*/ 2147483647 h 159"/>
              <a:gd name="T36" fmla="*/ 2147483647 w 85"/>
              <a:gd name="T37" fmla="*/ 2147483647 h 159"/>
              <a:gd name="T38" fmla="*/ 2147483647 w 85"/>
              <a:gd name="T39" fmla="*/ 2147483647 h 159"/>
              <a:gd name="T40" fmla="*/ 2147483647 w 85"/>
              <a:gd name="T41" fmla="*/ 2147483647 h 159"/>
              <a:gd name="T42" fmla="*/ 2147483647 w 85"/>
              <a:gd name="T43" fmla="*/ 2147483647 h 159"/>
              <a:gd name="T44" fmla="*/ 2147483647 w 85"/>
              <a:gd name="T45" fmla="*/ 2147483647 h 159"/>
              <a:gd name="T46" fmla="*/ 2147483647 w 85"/>
              <a:gd name="T47" fmla="*/ 0 h 159"/>
              <a:gd name="T48" fmla="*/ 2147483647 w 85"/>
              <a:gd name="T49" fmla="*/ 2147483647 h 159"/>
              <a:gd name="T50" fmla="*/ 2147483647 w 85"/>
              <a:gd name="T51" fmla="*/ 2147483647 h 159"/>
              <a:gd name="T52" fmla="*/ 2147483647 w 85"/>
              <a:gd name="T53" fmla="*/ 2147483647 h 159"/>
              <a:gd name="T54" fmla="*/ 2147483647 w 85"/>
              <a:gd name="T55" fmla="*/ 2147483647 h 159"/>
              <a:gd name="T56" fmla="*/ 2147483647 w 85"/>
              <a:gd name="T57" fmla="*/ 2147483647 h 159"/>
              <a:gd name="T58" fmla="*/ 2147483647 w 85"/>
              <a:gd name="T59" fmla="*/ 2147483647 h 159"/>
              <a:gd name="T60" fmla="*/ 2147483647 w 85"/>
              <a:gd name="T61" fmla="*/ 2147483647 h 159"/>
              <a:gd name="T62" fmla="*/ 2147483647 w 85"/>
              <a:gd name="T63" fmla="*/ 2147483647 h 159"/>
              <a:gd name="T64" fmla="*/ 2147483647 w 85"/>
              <a:gd name="T65" fmla="*/ 2147483647 h 159"/>
              <a:gd name="T66" fmla="*/ 2147483647 w 85"/>
              <a:gd name="T67" fmla="*/ 2147483647 h 159"/>
              <a:gd name="T68" fmla="*/ 2147483647 w 85"/>
              <a:gd name="T69" fmla="*/ 2147483647 h 159"/>
              <a:gd name="T70" fmla="*/ 2147483647 w 85"/>
              <a:gd name="T71" fmla="*/ 2147483647 h 159"/>
              <a:gd name="T72" fmla="*/ 2147483647 w 85"/>
              <a:gd name="T73" fmla="*/ 2147483647 h 159"/>
              <a:gd name="T74" fmla="*/ 2147483647 w 85"/>
              <a:gd name="T75" fmla="*/ 2147483647 h 159"/>
              <a:gd name="T76" fmla="*/ 2147483647 w 85"/>
              <a:gd name="T77" fmla="*/ 2147483647 h 159"/>
              <a:gd name="T78" fmla="*/ 2147483647 w 85"/>
              <a:gd name="T79" fmla="*/ 2147483647 h 159"/>
              <a:gd name="T80" fmla="*/ 2147483647 w 85"/>
              <a:gd name="T81" fmla="*/ 2147483647 h 159"/>
              <a:gd name="T82" fmla="*/ 2147483647 w 85"/>
              <a:gd name="T83" fmla="*/ 2147483647 h 159"/>
              <a:gd name="T84" fmla="*/ 2147483647 w 85"/>
              <a:gd name="T85" fmla="*/ 2147483647 h 159"/>
              <a:gd name="T86" fmla="*/ 2147483647 w 85"/>
              <a:gd name="T87" fmla="*/ 2147483647 h 159"/>
              <a:gd name="T88" fmla="*/ 2147483647 w 85"/>
              <a:gd name="T89" fmla="*/ 2147483647 h 159"/>
              <a:gd name="T90" fmla="*/ 2147483647 w 85"/>
              <a:gd name="T91" fmla="*/ 2147483647 h 159"/>
              <a:gd name="T92" fmla="*/ 2147483647 w 85"/>
              <a:gd name="T93" fmla="*/ 2147483647 h 159"/>
              <a:gd name="T94" fmla="*/ 2147483647 w 85"/>
              <a:gd name="T95" fmla="*/ 2147483647 h 159"/>
              <a:gd name="T96" fmla="*/ 2147483647 w 85"/>
              <a:gd name="T97" fmla="*/ 2147483647 h 159"/>
              <a:gd name="T98" fmla="*/ 2147483647 w 85"/>
              <a:gd name="T99" fmla="*/ 2147483647 h 159"/>
              <a:gd name="T100" fmla="*/ 2147483647 w 85"/>
              <a:gd name="T101" fmla="*/ 2147483647 h 159"/>
              <a:gd name="T102" fmla="*/ 2147483647 w 85"/>
              <a:gd name="T103" fmla="*/ 2147483647 h 159"/>
              <a:gd name="T104" fmla="*/ 2147483647 w 85"/>
              <a:gd name="T105" fmla="*/ 2147483647 h 159"/>
              <a:gd name="T106" fmla="*/ 2147483647 w 85"/>
              <a:gd name="T107" fmla="*/ 2147483647 h 159"/>
              <a:gd name="T108" fmla="*/ 2147483647 w 85"/>
              <a:gd name="T109" fmla="*/ 2147483647 h 159"/>
              <a:gd name="T110" fmla="*/ 2147483647 w 85"/>
              <a:gd name="T111" fmla="*/ 2147483647 h 159"/>
              <a:gd name="T112" fmla="*/ 2147483647 w 85"/>
              <a:gd name="T113" fmla="*/ 2147483647 h 159"/>
              <a:gd name="T114" fmla="*/ 2147483647 w 85"/>
              <a:gd name="T115" fmla="*/ 2147483647 h 159"/>
              <a:gd name="T116" fmla="*/ 0 w 85"/>
              <a:gd name="T117" fmla="*/ 2147483647 h 159"/>
              <a:gd name="T118" fmla="*/ 0 w 85"/>
              <a:gd name="T119" fmla="*/ 2147483647 h 159"/>
              <a:gd name="T120" fmla="*/ 0 w 85"/>
              <a:gd name="T121" fmla="*/ 2147483647 h 159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85"/>
              <a:gd name="T184" fmla="*/ 0 h 159"/>
              <a:gd name="T185" fmla="*/ 85 w 85"/>
              <a:gd name="T186" fmla="*/ 159 h 159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85" h="159">
                <a:moveTo>
                  <a:pt x="0" y="159"/>
                </a:moveTo>
                <a:lnTo>
                  <a:pt x="0" y="156"/>
                </a:lnTo>
                <a:lnTo>
                  <a:pt x="0" y="136"/>
                </a:lnTo>
                <a:lnTo>
                  <a:pt x="0" y="62"/>
                </a:lnTo>
                <a:lnTo>
                  <a:pt x="0" y="7"/>
                </a:lnTo>
                <a:lnTo>
                  <a:pt x="0" y="3"/>
                </a:lnTo>
                <a:lnTo>
                  <a:pt x="2" y="3"/>
                </a:lnTo>
                <a:lnTo>
                  <a:pt x="15" y="3"/>
                </a:lnTo>
                <a:lnTo>
                  <a:pt x="23" y="3"/>
                </a:lnTo>
                <a:lnTo>
                  <a:pt x="24" y="3"/>
                </a:lnTo>
                <a:lnTo>
                  <a:pt x="24" y="4"/>
                </a:lnTo>
                <a:lnTo>
                  <a:pt x="24" y="7"/>
                </a:lnTo>
                <a:lnTo>
                  <a:pt x="24" y="19"/>
                </a:lnTo>
                <a:lnTo>
                  <a:pt x="24" y="27"/>
                </a:lnTo>
                <a:lnTo>
                  <a:pt x="25" y="26"/>
                </a:lnTo>
                <a:lnTo>
                  <a:pt x="28" y="20"/>
                </a:lnTo>
                <a:lnTo>
                  <a:pt x="34" y="12"/>
                </a:lnTo>
                <a:lnTo>
                  <a:pt x="39" y="7"/>
                </a:lnTo>
                <a:lnTo>
                  <a:pt x="40" y="6"/>
                </a:lnTo>
                <a:lnTo>
                  <a:pt x="44" y="4"/>
                </a:lnTo>
                <a:lnTo>
                  <a:pt x="47" y="3"/>
                </a:lnTo>
                <a:lnTo>
                  <a:pt x="53" y="2"/>
                </a:lnTo>
                <a:lnTo>
                  <a:pt x="58" y="0"/>
                </a:lnTo>
                <a:lnTo>
                  <a:pt x="63" y="2"/>
                </a:lnTo>
                <a:lnTo>
                  <a:pt x="73" y="4"/>
                </a:lnTo>
                <a:lnTo>
                  <a:pt x="83" y="8"/>
                </a:lnTo>
                <a:lnTo>
                  <a:pt x="85" y="8"/>
                </a:lnTo>
                <a:lnTo>
                  <a:pt x="83" y="12"/>
                </a:lnTo>
                <a:lnTo>
                  <a:pt x="78" y="25"/>
                </a:lnTo>
                <a:lnTo>
                  <a:pt x="76" y="33"/>
                </a:lnTo>
                <a:lnTo>
                  <a:pt x="70" y="31"/>
                </a:lnTo>
                <a:lnTo>
                  <a:pt x="63" y="29"/>
                </a:lnTo>
                <a:lnTo>
                  <a:pt x="58" y="29"/>
                </a:lnTo>
                <a:lnTo>
                  <a:pt x="57" y="27"/>
                </a:lnTo>
                <a:lnTo>
                  <a:pt x="51" y="29"/>
                </a:lnTo>
                <a:lnTo>
                  <a:pt x="46" y="30"/>
                </a:lnTo>
                <a:lnTo>
                  <a:pt x="40" y="33"/>
                </a:lnTo>
                <a:lnTo>
                  <a:pt x="39" y="34"/>
                </a:lnTo>
                <a:lnTo>
                  <a:pt x="36" y="35"/>
                </a:lnTo>
                <a:lnTo>
                  <a:pt x="34" y="41"/>
                </a:lnTo>
                <a:lnTo>
                  <a:pt x="31" y="46"/>
                </a:lnTo>
                <a:lnTo>
                  <a:pt x="29" y="49"/>
                </a:lnTo>
                <a:lnTo>
                  <a:pt x="28" y="54"/>
                </a:lnTo>
                <a:lnTo>
                  <a:pt x="27" y="65"/>
                </a:lnTo>
                <a:lnTo>
                  <a:pt x="27" y="76"/>
                </a:lnTo>
                <a:lnTo>
                  <a:pt x="27" y="77"/>
                </a:lnTo>
                <a:lnTo>
                  <a:pt x="27" y="80"/>
                </a:lnTo>
                <a:lnTo>
                  <a:pt x="27" y="91"/>
                </a:lnTo>
                <a:lnTo>
                  <a:pt x="27" y="129"/>
                </a:lnTo>
                <a:lnTo>
                  <a:pt x="27" y="157"/>
                </a:lnTo>
                <a:lnTo>
                  <a:pt x="27" y="159"/>
                </a:lnTo>
                <a:lnTo>
                  <a:pt x="25" y="159"/>
                </a:lnTo>
                <a:lnTo>
                  <a:pt x="21" y="159"/>
                </a:lnTo>
                <a:lnTo>
                  <a:pt x="9" y="159"/>
                </a:lnTo>
                <a:lnTo>
                  <a:pt x="0" y="159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6" name="Freeform 18"/>
          <p:cNvSpPr>
            <a:spLocks noEditPoints="1"/>
          </p:cNvSpPr>
          <p:nvPr/>
        </p:nvSpPr>
        <p:spPr bwMode="auto">
          <a:xfrm>
            <a:off x="4232275" y="5969000"/>
            <a:ext cx="79375" cy="88900"/>
          </a:xfrm>
          <a:custGeom>
            <a:avLst/>
            <a:gdLst>
              <a:gd name="T0" fmla="*/ 2147483647 w 144"/>
              <a:gd name="T1" fmla="*/ 2147483647 h 163"/>
              <a:gd name="T2" fmla="*/ 2147483647 w 144"/>
              <a:gd name="T3" fmla="*/ 2147483647 h 163"/>
              <a:gd name="T4" fmla="*/ 2147483647 w 144"/>
              <a:gd name="T5" fmla="*/ 2147483647 h 163"/>
              <a:gd name="T6" fmla="*/ 2147483647 w 144"/>
              <a:gd name="T7" fmla="*/ 2147483647 h 163"/>
              <a:gd name="T8" fmla="*/ 2147483647 w 144"/>
              <a:gd name="T9" fmla="*/ 2147483647 h 163"/>
              <a:gd name="T10" fmla="*/ 2147483647 w 144"/>
              <a:gd name="T11" fmla="*/ 2147483647 h 163"/>
              <a:gd name="T12" fmla="*/ 2147483647 w 144"/>
              <a:gd name="T13" fmla="*/ 2147483647 h 163"/>
              <a:gd name="T14" fmla="*/ 2147483647 w 144"/>
              <a:gd name="T15" fmla="*/ 2147483647 h 163"/>
              <a:gd name="T16" fmla="*/ 2147483647 w 144"/>
              <a:gd name="T17" fmla="*/ 2147483647 h 163"/>
              <a:gd name="T18" fmla="*/ 2147483647 w 144"/>
              <a:gd name="T19" fmla="*/ 2147483647 h 163"/>
              <a:gd name="T20" fmla="*/ 2147483647 w 144"/>
              <a:gd name="T21" fmla="*/ 2147483647 h 163"/>
              <a:gd name="T22" fmla="*/ 0 w 144"/>
              <a:gd name="T23" fmla="*/ 2147483647 h 163"/>
              <a:gd name="T24" fmla="*/ 0 w 144"/>
              <a:gd name="T25" fmla="*/ 2147483647 h 163"/>
              <a:gd name="T26" fmla="*/ 2147483647 w 144"/>
              <a:gd name="T27" fmla="*/ 2147483647 h 163"/>
              <a:gd name="T28" fmla="*/ 2147483647 w 144"/>
              <a:gd name="T29" fmla="*/ 2147483647 h 163"/>
              <a:gd name="T30" fmla="*/ 2147483647 w 144"/>
              <a:gd name="T31" fmla="*/ 2147483647 h 163"/>
              <a:gd name="T32" fmla="*/ 2147483647 w 144"/>
              <a:gd name="T33" fmla="*/ 2147483647 h 163"/>
              <a:gd name="T34" fmla="*/ 2147483647 w 144"/>
              <a:gd name="T35" fmla="*/ 2147483647 h 163"/>
              <a:gd name="T36" fmla="*/ 2147483647 w 144"/>
              <a:gd name="T37" fmla="*/ 2147483647 h 163"/>
              <a:gd name="T38" fmla="*/ 2147483647 w 144"/>
              <a:gd name="T39" fmla="*/ 2147483647 h 163"/>
              <a:gd name="T40" fmla="*/ 2147483647 w 144"/>
              <a:gd name="T41" fmla="*/ 2147483647 h 163"/>
              <a:gd name="T42" fmla="*/ 2147483647 w 144"/>
              <a:gd name="T43" fmla="*/ 2147483647 h 163"/>
              <a:gd name="T44" fmla="*/ 2147483647 w 144"/>
              <a:gd name="T45" fmla="*/ 2147483647 h 163"/>
              <a:gd name="T46" fmla="*/ 2147483647 w 144"/>
              <a:gd name="T47" fmla="*/ 2147483647 h 163"/>
              <a:gd name="T48" fmla="*/ 2147483647 w 144"/>
              <a:gd name="T49" fmla="*/ 2147483647 h 163"/>
              <a:gd name="T50" fmla="*/ 2147483647 w 144"/>
              <a:gd name="T51" fmla="*/ 2147483647 h 163"/>
              <a:gd name="T52" fmla="*/ 2147483647 w 144"/>
              <a:gd name="T53" fmla="*/ 2147483647 h 163"/>
              <a:gd name="T54" fmla="*/ 2147483647 w 144"/>
              <a:gd name="T55" fmla="*/ 2147483647 h 163"/>
              <a:gd name="T56" fmla="*/ 2147483647 w 144"/>
              <a:gd name="T57" fmla="*/ 2147483647 h 163"/>
              <a:gd name="T58" fmla="*/ 2147483647 w 144"/>
              <a:gd name="T59" fmla="*/ 2147483647 h 163"/>
              <a:gd name="T60" fmla="*/ 2147483647 w 144"/>
              <a:gd name="T61" fmla="*/ 2147483647 h 163"/>
              <a:gd name="T62" fmla="*/ 2147483647 w 144"/>
              <a:gd name="T63" fmla="*/ 2147483647 h 163"/>
              <a:gd name="T64" fmla="*/ 2147483647 w 144"/>
              <a:gd name="T65" fmla="*/ 2147483647 h 163"/>
              <a:gd name="T66" fmla="*/ 2147483647 w 144"/>
              <a:gd name="T67" fmla="*/ 2147483647 h 163"/>
              <a:gd name="T68" fmla="*/ 2147483647 w 144"/>
              <a:gd name="T69" fmla="*/ 2147483647 h 163"/>
              <a:gd name="T70" fmla="*/ 2147483647 w 144"/>
              <a:gd name="T71" fmla="*/ 2147483647 h 163"/>
              <a:gd name="T72" fmla="*/ 2147483647 w 144"/>
              <a:gd name="T73" fmla="*/ 2147483647 h 163"/>
              <a:gd name="T74" fmla="*/ 2147483647 w 144"/>
              <a:gd name="T75" fmla="*/ 2147483647 h 163"/>
              <a:gd name="T76" fmla="*/ 2147483647 w 144"/>
              <a:gd name="T77" fmla="*/ 2147483647 h 163"/>
              <a:gd name="T78" fmla="*/ 2147483647 w 144"/>
              <a:gd name="T79" fmla="*/ 2147483647 h 163"/>
              <a:gd name="T80" fmla="*/ 2147483647 w 144"/>
              <a:gd name="T81" fmla="*/ 2147483647 h 163"/>
              <a:gd name="T82" fmla="*/ 2147483647 w 144"/>
              <a:gd name="T83" fmla="*/ 2147483647 h 163"/>
              <a:gd name="T84" fmla="*/ 2147483647 w 144"/>
              <a:gd name="T85" fmla="*/ 2147483647 h 163"/>
              <a:gd name="T86" fmla="*/ 2147483647 w 144"/>
              <a:gd name="T87" fmla="*/ 2147483647 h 163"/>
              <a:gd name="T88" fmla="*/ 2147483647 w 144"/>
              <a:gd name="T89" fmla="*/ 2147483647 h 163"/>
              <a:gd name="T90" fmla="*/ 2147483647 w 144"/>
              <a:gd name="T91" fmla="*/ 2147483647 h 163"/>
              <a:gd name="T92" fmla="*/ 2147483647 w 144"/>
              <a:gd name="T93" fmla="*/ 2147483647 h 163"/>
              <a:gd name="T94" fmla="*/ 2147483647 w 144"/>
              <a:gd name="T95" fmla="*/ 2147483647 h 163"/>
              <a:gd name="T96" fmla="*/ 2147483647 w 144"/>
              <a:gd name="T97" fmla="*/ 2147483647 h 163"/>
              <a:gd name="T98" fmla="*/ 2147483647 w 144"/>
              <a:gd name="T99" fmla="*/ 2147483647 h 163"/>
              <a:gd name="T100" fmla="*/ 2147483647 w 144"/>
              <a:gd name="T101" fmla="*/ 2147483647 h 16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44"/>
              <a:gd name="T154" fmla="*/ 0 h 163"/>
              <a:gd name="T155" fmla="*/ 144 w 144"/>
              <a:gd name="T156" fmla="*/ 163 h 163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44" h="163">
                <a:moveTo>
                  <a:pt x="116" y="109"/>
                </a:moveTo>
                <a:lnTo>
                  <a:pt x="120" y="110"/>
                </a:lnTo>
                <a:lnTo>
                  <a:pt x="132" y="111"/>
                </a:lnTo>
                <a:lnTo>
                  <a:pt x="142" y="113"/>
                </a:lnTo>
                <a:lnTo>
                  <a:pt x="143" y="113"/>
                </a:lnTo>
                <a:lnTo>
                  <a:pt x="142" y="117"/>
                </a:lnTo>
                <a:lnTo>
                  <a:pt x="139" y="125"/>
                </a:lnTo>
                <a:lnTo>
                  <a:pt x="131" y="137"/>
                </a:lnTo>
                <a:lnTo>
                  <a:pt x="121" y="148"/>
                </a:lnTo>
                <a:lnTo>
                  <a:pt x="120" y="149"/>
                </a:lnTo>
                <a:lnTo>
                  <a:pt x="116" y="152"/>
                </a:lnTo>
                <a:lnTo>
                  <a:pt x="109" y="156"/>
                </a:lnTo>
                <a:lnTo>
                  <a:pt x="95" y="161"/>
                </a:lnTo>
                <a:lnTo>
                  <a:pt x="79" y="163"/>
                </a:lnTo>
                <a:lnTo>
                  <a:pt x="75" y="163"/>
                </a:lnTo>
                <a:lnTo>
                  <a:pt x="68" y="163"/>
                </a:lnTo>
                <a:lnTo>
                  <a:pt x="57" y="163"/>
                </a:lnTo>
                <a:lnTo>
                  <a:pt x="39" y="156"/>
                </a:lnTo>
                <a:lnTo>
                  <a:pt x="23" y="146"/>
                </a:lnTo>
                <a:lnTo>
                  <a:pt x="20" y="142"/>
                </a:lnTo>
                <a:lnTo>
                  <a:pt x="16" y="140"/>
                </a:lnTo>
                <a:lnTo>
                  <a:pt x="11" y="132"/>
                </a:lnTo>
                <a:lnTo>
                  <a:pt x="3" y="113"/>
                </a:lnTo>
                <a:lnTo>
                  <a:pt x="0" y="90"/>
                </a:lnTo>
                <a:lnTo>
                  <a:pt x="0" y="83"/>
                </a:lnTo>
                <a:lnTo>
                  <a:pt x="0" y="77"/>
                </a:lnTo>
                <a:lnTo>
                  <a:pt x="0" y="64"/>
                </a:lnTo>
                <a:lnTo>
                  <a:pt x="7" y="44"/>
                </a:lnTo>
                <a:lnTo>
                  <a:pt x="16" y="26"/>
                </a:lnTo>
                <a:lnTo>
                  <a:pt x="20" y="22"/>
                </a:lnTo>
                <a:lnTo>
                  <a:pt x="23" y="19"/>
                </a:lnTo>
                <a:lnTo>
                  <a:pt x="31" y="12"/>
                </a:lnTo>
                <a:lnTo>
                  <a:pt x="48" y="4"/>
                </a:lnTo>
                <a:lnTo>
                  <a:pt x="68" y="2"/>
                </a:lnTo>
                <a:lnTo>
                  <a:pt x="74" y="0"/>
                </a:lnTo>
                <a:lnTo>
                  <a:pt x="78" y="2"/>
                </a:lnTo>
                <a:lnTo>
                  <a:pt x="87" y="2"/>
                </a:lnTo>
                <a:lnTo>
                  <a:pt x="105" y="8"/>
                </a:lnTo>
                <a:lnTo>
                  <a:pt x="120" y="18"/>
                </a:lnTo>
                <a:lnTo>
                  <a:pt x="124" y="20"/>
                </a:lnTo>
                <a:lnTo>
                  <a:pt x="127" y="25"/>
                </a:lnTo>
                <a:lnTo>
                  <a:pt x="132" y="33"/>
                </a:lnTo>
                <a:lnTo>
                  <a:pt x="140" y="53"/>
                </a:lnTo>
                <a:lnTo>
                  <a:pt x="143" y="76"/>
                </a:lnTo>
                <a:lnTo>
                  <a:pt x="144" y="81"/>
                </a:lnTo>
                <a:lnTo>
                  <a:pt x="144" y="83"/>
                </a:lnTo>
                <a:lnTo>
                  <a:pt x="144" y="86"/>
                </a:lnTo>
                <a:lnTo>
                  <a:pt x="144" y="88"/>
                </a:lnTo>
                <a:lnTo>
                  <a:pt x="142" y="88"/>
                </a:lnTo>
                <a:lnTo>
                  <a:pt x="125" y="88"/>
                </a:lnTo>
                <a:lnTo>
                  <a:pt x="71" y="88"/>
                </a:lnTo>
                <a:lnTo>
                  <a:pt x="29" y="88"/>
                </a:lnTo>
                <a:lnTo>
                  <a:pt x="27" y="88"/>
                </a:lnTo>
                <a:lnTo>
                  <a:pt x="27" y="94"/>
                </a:lnTo>
                <a:lnTo>
                  <a:pt x="29" y="102"/>
                </a:lnTo>
                <a:lnTo>
                  <a:pt x="33" y="115"/>
                </a:lnTo>
                <a:lnTo>
                  <a:pt x="39" y="126"/>
                </a:lnTo>
                <a:lnTo>
                  <a:pt x="42" y="128"/>
                </a:lnTo>
                <a:lnTo>
                  <a:pt x="44" y="130"/>
                </a:lnTo>
                <a:lnTo>
                  <a:pt x="48" y="134"/>
                </a:lnTo>
                <a:lnTo>
                  <a:pt x="59" y="140"/>
                </a:lnTo>
                <a:lnTo>
                  <a:pt x="71" y="141"/>
                </a:lnTo>
                <a:lnTo>
                  <a:pt x="75" y="141"/>
                </a:lnTo>
                <a:lnTo>
                  <a:pt x="76" y="141"/>
                </a:lnTo>
                <a:lnTo>
                  <a:pt x="82" y="141"/>
                </a:lnTo>
                <a:lnTo>
                  <a:pt x="90" y="138"/>
                </a:lnTo>
                <a:lnTo>
                  <a:pt x="97" y="134"/>
                </a:lnTo>
                <a:lnTo>
                  <a:pt x="99" y="133"/>
                </a:lnTo>
                <a:lnTo>
                  <a:pt x="103" y="130"/>
                </a:lnTo>
                <a:lnTo>
                  <a:pt x="106" y="126"/>
                </a:lnTo>
                <a:lnTo>
                  <a:pt x="112" y="118"/>
                </a:lnTo>
                <a:lnTo>
                  <a:pt x="116" y="109"/>
                </a:lnTo>
                <a:close/>
                <a:moveTo>
                  <a:pt x="29" y="67"/>
                </a:moveTo>
                <a:lnTo>
                  <a:pt x="30" y="67"/>
                </a:lnTo>
                <a:lnTo>
                  <a:pt x="42" y="67"/>
                </a:lnTo>
                <a:lnTo>
                  <a:pt x="82" y="67"/>
                </a:lnTo>
                <a:lnTo>
                  <a:pt x="113" y="67"/>
                </a:lnTo>
                <a:lnTo>
                  <a:pt x="116" y="67"/>
                </a:lnTo>
                <a:lnTo>
                  <a:pt x="114" y="58"/>
                </a:lnTo>
                <a:lnTo>
                  <a:pt x="112" y="48"/>
                </a:lnTo>
                <a:lnTo>
                  <a:pt x="106" y="39"/>
                </a:lnTo>
                <a:lnTo>
                  <a:pt x="106" y="37"/>
                </a:lnTo>
                <a:lnTo>
                  <a:pt x="99" y="30"/>
                </a:lnTo>
                <a:lnTo>
                  <a:pt x="94" y="27"/>
                </a:lnTo>
                <a:lnTo>
                  <a:pt x="88" y="25"/>
                </a:lnTo>
                <a:lnTo>
                  <a:pt x="76" y="23"/>
                </a:lnTo>
                <a:lnTo>
                  <a:pt x="74" y="22"/>
                </a:lnTo>
                <a:lnTo>
                  <a:pt x="69" y="23"/>
                </a:lnTo>
                <a:lnTo>
                  <a:pt x="64" y="23"/>
                </a:lnTo>
                <a:lnTo>
                  <a:pt x="53" y="27"/>
                </a:lnTo>
                <a:lnTo>
                  <a:pt x="44" y="33"/>
                </a:lnTo>
                <a:lnTo>
                  <a:pt x="42" y="34"/>
                </a:lnTo>
                <a:lnTo>
                  <a:pt x="39" y="37"/>
                </a:lnTo>
                <a:lnTo>
                  <a:pt x="37" y="41"/>
                </a:lnTo>
                <a:lnTo>
                  <a:pt x="31" y="52"/>
                </a:lnTo>
                <a:lnTo>
                  <a:pt x="29" y="64"/>
                </a:lnTo>
                <a:lnTo>
                  <a:pt x="29" y="6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7" name="Freeform 19"/>
          <p:cNvSpPr>
            <a:spLocks/>
          </p:cNvSpPr>
          <p:nvPr/>
        </p:nvSpPr>
        <p:spPr bwMode="auto">
          <a:xfrm>
            <a:off x="4329113" y="5969000"/>
            <a:ext cx="69850" cy="87313"/>
          </a:xfrm>
          <a:custGeom>
            <a:avLst/>
            <a:gdLst>
              <a:gd name="T0" fmla="*/ 0 w 128"/>
              <a:gd name="T1" fmla="*/ 2147483647 h 159"/>
              <a:gd name="T2" fmla="*/ 0 w 128"/>
              <a:gd name="T3" fmla="*/ 2147483647 h 159"/>
              <a:gd name="T4" fmla="*/ 0 w 128"/>
              <a:gd name="T5" fmla="*/ 2147483647 h 159"/>
              <a:gd name="T6" fmla="*/ 2147483647 w 128"/>
              <a:gd name="T7" fmla="*/ 2147483647 h 159"/>
              <a:gd name="T8" fmla="*/ 2147483647 w 128"/>
              <a:gd name="T9" fmla="*/ 2147483647 h 159"/>
              <a:gd name="T10" fmla="*/ 2147483647 w 128"/>
              <a:gd name="T11" fmla="*/ 2147483647 h 159"/>
              <a:gd name="T12" fmla="*/ 2147483647 w 128"/>
              <a:gd name="T13" fmla="*/ 2147483647 h 159"/>
              <a:gd name="T14" fmla="*/ 2147483647 w 128"/>
              <a:gd name="T15" fmla="*/ 2147483647 h 159"/>
              <a:gd name="T16" fmla="*/ 2147483647 w 128"/>
              <a:gd name="T17" fmla="*/ 2147483647 h 159"/>
              <a:gd name="T18" fmla="*/ 2147483647 w 128"/>
              <a:gd name="T19" fmla="*/ 2147483647 h 159"/>
              <a:gd name="T20" fmla="*/ 2147483647 w 128"/>
              <a:gd name="T21" fmla="*/ 0 h 159"/>
              <a:gd name="T22" fmla="*/ 2147483647 w 128"/>
              <a:gd name="T23" fmla="*/ 2147483647 h 159"/>
              <a:gd name="T24" fmla="*/ 2147483647 w 128"/>
              <a:gd name="T25" fmla="*/ 2147483647 h 159"/>
              <a:gd name="T26" fmla="*/ 2147483647 w 128"/>
              <a:gd name="T27" fmla="*/ 2147483647 h 159"/>
              <a:gd name="T28" fmla="*/ 2147483647 w 128"/>
              <a:gd name="T29" fmla="*/ 2147483647 h 159"/>
              <a:gd name="T30" fmla="*/ 2147483647 w 128"/>
              <a:gd name="T31" fmla="*/ 2147483647 h 159"/>
              <a:gd name="T32" fmla="*/ 2147483647 w 128"/>
              <a:gd name="T33" fmla="*/ 2147483647 h 159"/>
              <a:gd name="T34" fmla="*/ 2147483647 w 128"/>
              <a:gd name="T35" fmla="*/ 2147483647 h 159"/>
              <a:gd name="T36" fmla="*/ 2147483647 w 128"/>
              <a:gd name="T37" fmla="*/ 2147483647 h 159"/>
              <a:gd name="T38" fmla="*/ 2147483647 w 128"/>
              <a:gd name="T39" fmla="*/ 2147483647 h 159"/>
              <a:gd name="T40" fmla="*/ 2147483647 w 128"/>
              <a:gd name="T41" fmla="*/ 2147483647 h 159"/>
              <a:gd name="T42" fmla="*/ 2147483647 w 128"/>
              <a:gd name="T43" fmla="*/ 2147483647 h 159"/>
              <a:gd name="T44" fmla="*/ 2147483647 w 128"/>
              <a:gd name="T45" fmla="*/ 2147483647 h 159"/>
              <a:gd name="T46" fmla="*/ 2147483647 w 128"/>
              <a:gd name="T47" fmla="*/ 2147483647 h 159"/>
              <a:gd name="T48" fmla="*/ 2147483647 w 128"/>
              <a:gd name="T49" fmla="*/ 2147483647 h 159"/>
              <a:gd name="T50" fmla="*/ 2147483647 w 128"/>
              <a:gd name="T51" fmla="*/ 2147483647 h 159"/>
              <a:gd name="T52" fmla="*/ 2147483647 w 128"/>
              <a:gd name="T53" fmla="*/ 2147483647 h 159"/>
              <a:gd name="T54" fmla="*/ 2147483647 w 128"/>
              <a:gd name="T55" fmla="*/ 2147483647 h 159"/>
              <a:gd name="T56" fmla="*/ 2147483647 w 128"/>
              <a:gd name="T57" fmla="*/ 2147483647 h 159"/>
              <a:gd name="T58" fmla="*/ 2147483647 w 128"/>
              <a:gd name="T59" fmla="*/ 2147483647 h 159"/>
              <a:gd name="T60" fmla="*/ 2147483647 w 128"/>
              <a:gd name="T61" fmla="*/ 2147483647 h 159"/>
              <a:gd name="T62" fmla="*/ 2147483647 w 128"/>
              <a:gd name="T63" fmla="*/ 2147483647 h 159"/>
              <a:gd name="T64" fmla="*/ 2147483647 w 128"/>
              <a:gd name="T65" fmla="*/ 2147483647 h 159"/>
              <a:gd name="T66" fmla="*/ 2147483647 w 128"/>
              <a:gd name="T67" fmla="*/ 2147483647 h 159"/>
              <a:gd name="T68" fmla="*/ 2147483647 w 128"/>
              <a:gd name="T69" fmla="*/ 2147483647 h 159"/>
              <a:gd name="T70" fmla="*/ 2147483647 w 128"/>
              <a:gd name="T71" fmla="*/ 2147483647 h 159"/>
              <a:gd name="T72" fmla="*/ 2147483647 w 128"/>
              <a:gd name="T73" fmla="*/ 2147483647 h 159"/>
              <a:gd name="T74" fmla="*/ 2147483647 w 128"/>
              <a:gd name="T75" fmla="*/ 2147483647 h 159"/>
              <a:gd name="T76" fmla="*/ 2147483647 w 128"/>
              <a:gd name="T77" fmla="*/ 2147483647 h 159"/>
              <a:gd name="T78" fmla="*/ 2147483647 w 128"/>
              <a:gd name="T79" fmla="*/ 2147483647 h 159"/>
              <a:gd name="T80" fmla="*/ 2147483647 w 128"/>
              <a:gd name="T81" fmla="*/ 2147483647 h 159"/>
              <a:gd name="T82" fmla="*/ 2147483647 w 128"/>
              <a:gd name="T83" fmla="*/ 2147483647 h 159"/>
              <a:gd name="T84" fmla="*/ 0 w 128"/>
              <a:gd name="T85" fmla="*/ 2147483647 h 15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28"/>
              <a:gd name="T130" fmla="*/ 0 h 159"/>
              <a:gd name="T131" fmla="*/ 128 w 128"/>
              <a:gd name="T132" fmla="*/ 159 h 15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28" h="159">
                <a:moveTo>
                  <a:pt x="0" y="159"/>
                </a:moveTo>
                <a:lnTo>
                  <a:pt x="0" y="156"/>
                </a:lnTo>
                <a:lnTo>
                  <a:pt x="0" y="136"/>
                </a:lnTo>
                <a:lnTo>
                  <a:pt x="0" y="62"/>
                </a:lnTo>
                <a:lnTo>
                  <a:pt x="0" y="7"/>
                </a:lnTo>
                <a:lnTo>
                  <a:pt x="0" y="3"/>
                </a:lnTo>
                <a:lnTo>
                  <a:pt x="3" y="3"/>
                </a:lnTo>
                <a:lnTo>
                  <a:pt x="15" y="3"/>
                </a:lnTo>
                <a:lnTo>
                  <a:pt x="23" y="3"/>
                </a:lnTo>
                <a:lnTo>
                  <a:pt x="24" y="3"/>
                </a:lnTo>
                <a:lnTo>
                  <a:pt x="24" y="4"/>
                </a:lnTo>
                <a:lnTo>
                  <a:pt x="24" y="7"/>
                </a:lnTo>
                <a:lnTo>
                  <a:pt x="24" y="18"/>
                </a:lnTo>
                <a:lnTo>
                  <a:pt x="24" y="26"/>
                </a:lnTo>
                <a:lnTo>
                  <a:pt x="27" y="22"/>
                </a:lnTo>
                <a:lnTo>
                  <a:pt x="33" y="15"/>
                </a:lnTo>
                <a:lnTo>
                  <a:pt x="41" y="10"/>
                </a:lnTo>
                <a:lnTo>
                  <a:pt x="49" y="6"/>
                </a:lnTo>
                <a:lnTo>
                  <a:pt x="57" y="3"/>
                </a:lnTo>
                <a:lnTo>
                  <a:pt x="68" y="2"/>
                </a:lnTo>
                <a:lnTo>
                  <a:pt x="73" y="0"/>
                </a:lnTo>
                <a:lnTo>
                  <a:pt x="80" y="2"/>
                </a:lnTo>
                <a:lnTo>
                  <a:pt x="88" y="3"/>
                </a:lnTo>
                <a:lnTo>
                  <a:pt x="96" y="4"/>
                </a:lnTo>
                <a:lnTo>
                  <a:pt x="99" y="4"/>
                </a:lnTo>
                <a:lnTo>
                  <a:pt x="101" y="6"/>
                </a:lnTo>
                <a:lnTo>
                  <a:pt x="105" y="8"/>
                </a:lnTo>
                <a:lnTo>
                  <a:pt x="111" y="12"/>
                </a:lnTo>
                <a:lnTo>
                  <a:pt x="116" y="18"/>
                </a:lnTo>
                <a:lnTo>
                  <a:pt x="117" y="18"/>
                </a:lnTo>
                <a:lnTo>
                  <a:pt x="120" y="23"/>
                </a:lnTo>
                <a:lnTo>
                  <a:pt x="122" y="30"/>
                </a:lnTo>
                <a:lnTo>
                  <a:pt x="125" y="37"/>
                </a:lnTo>
                <a:lnTo>
                  <a:pt x="126" y="38"/>
                </a:lnTo>
                <a:lnTo>
                  <a:pt x="126" y="39"/>
                </a:lnTo>
                <a:lnTo>
                  <a:pt x="126" y="42"/>
                </a:lnTo>
                <a:lnTo>
                  <a:pt x="126" y="50"/>
                </a:lnTo>
                <a:lnTo>
                  <a:pt x="126" y="61"/>
                </a:lnTo>
                <a:lnTo>
                  <a:pt x="128" y="64"/>
                </a:lnTo>
                <a:lnTo>
                  <a:pt x="128" y="67"/>
                </a:lnTo>
                <a:lnTo>
                  <a:pt x="128" y="79"/>
                </a:lnTo>
                <a:lnTo>
                  <a:pt x="128" y="123"/>
                </a:lnTo>
                <a:lnTo>
                  <a:pt x="128" y="157"/>
                </a:lnTo>
                <a:lnTo>
                  <a:pt x="128" y="159"/>
                </a:lnTo>
                <a:lnTo>
                  <a:pt x="126" y="159"/>
                </a:lnTo>
                <a:lnTo>
                  <a:pt x="122" y="159"/>
                </a:lnTo>
                <a:lnTo>
                  <a:pt x="110" y="159"/>
                </a:lnTo>
                <a:lnTo>
                  <a:pt x="101" y="159"/>
                </a:lnTo>
                <a:lnTo>
                  <a:pt x="101" y="157"/>
                </a:lnTo>
                <a:lnTo>
                  <a:pt x="101" y="145"/>
                </a:lnTo>
                <a:lnTo>
                  <a:pt x="101" y="100"/>
                </a:lnTo>
                <a:lnTo>
                  <a:pt x="101" y="67"/>
                </a:lnTo>
                <a:lnTo>
                  <a:pt x="101" y="64"/>
                </a:lnTo>
                <a:lnTo>
                  <a:pt x="99" y="57"/>
                </a:lnTo>
                <a:lnTo>
                  <a:pt x="99" y="49"/>
                </a:lnTo>
                <a:lnTo>
                  <a:pt x="98" y="42"/>
                </a:lnTo>
                <a:lnTo>
                  <a:pt x="98" y="41"/>
                </a:lnTo>
                <a:lnTo>
                  <a:pt x="95" y="38"/>
                </a:lnTo>
                <a:lnTo>
                  <a:pt x="92" y="33"/>
                </a:lnTo>
                <a:lnTo>
                  <a:pt x="87" y="29"/>
                </a:lnTo>
                <a:lnTo>
                  <a:pt x="87" y="27"/>
                </a:lnTo>
                <a:lnTo>
                  <a:pt x="82" y="26"/>
                </a:lnTo>
                <a:lnTo>
                  <a:pt x="76" y="25"/>
                </a:lnTo>
                <a:lnTo>
                  <a:pt x="69" y="25"/>
                </a:lnTo>
                <a:lnTo>
                  <a:pt x="68" y="23"/>
                </a:lnTo>
                <a:lnTo>
                  <a:pt x="60" y="25"/>
                </a:lnTo>
                <a:lnTo>
                  <a:pt x="50" y="27"/>
                </a:lnTo>
                <a:lnTo>
                  <a:pt x="41" y="31"/>
                </a:lnTo>
                <a:lnTo>
                  <a:pt x="39" y="33"/>
                </a:lnTo>
                <a:lnTo>
                  <a:pt x="37" y="35"/>
                </a:lnTo>
                <a:lnTo>
                  <a:pt x="33" y="41"/>
                </a:lnTo>
                <a:lnTo>
                  <a:pt x="27" y="53"/>
                </a:lnTo>
                <a:lnTo>
                  <a:pt x="26" y="71"/>
                </a:lnTo>
                <a:lnTo>
                  <a:pt x="26" y="75"/>
                </a:lnTo>
                <a:lnTo>
                  <a:pt x="26" y="77"/>
                </a:lnTo>
                <a:lnTo>
                  <a:pt x="26" y="88"/>
                </a:lnTo>
                <a:lnTo>
                  <a:pt x="26" y="128"/>
                </a:lnTo>
                <a:lnTo>
                  <a:pt x="26" y="157"/>
                </a:lnTo>
                <a:lnTo>
                  <a:pt x="26" y="159"/>
                </a:lnTo>
                <a:lnTo>
                  <a:pt x="24" y="159"/>
                </a:lnTo>
                <a:lnTo>
                  <a:pt x="22" y="159"/>
                </a:lnTo>
                <a:lnTo>
                  <a:pt x="9" y="159"/>
                </a:lnTo>
                <a:lnTo>
                  <a:pt x="0" y="159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8" name="Freeform 20"/>
          <p:cNvSpPr>
            <a:spLocks noEditPoints="1"/>
          </p:cNvSpPr>
          <p:nvPr/>
        </p:nvSpPr>
        <p:spPr bwMode="auto">
          <a:xfrm>
            <a:off x="4414838" y="5969000"/>
            <a:ext cx="79375" cy="88900"/>
          </a:xfrm>
          <a:custGeom>
            <a:avLst/>
            <a:gdLst>
              <a:gd name="T0" fmla="*/ 2147483647 w 144"/>
              <a:gd name="T1" fmla="*/ 2147483647 h 163"/>
              <a:gd name="T2" fmla="*/ 2147483647 w 144"/>
              <a:gd name="T3" fmla="*/ 2147483647 h 163"/>
              <a:gd name="T4" fmla="*/ 2147483647 w 144"/>
              <a:gd name="T5" fmla="*/ 2147483647 h 163"/>
              <a:gd name="T6" fmla="*/ 2147483647 w 144"/>
              <a:gd name="T7" fmla="*/ 2147483647 h 163"/>
              <a:gd name="T8" fmla="*/ 2147483647 w 144"/>
              <a:gd name="T9" fmla="*/ 2147483647 h 163"/>
              <a:gd name="T10" fmla="*/ 2147483647 w 144"/>
              <a:gd name="T11" fmla="*/ 2147483647 h 163"/>
              <a:gd name="T12" fmla="*/ 2147483647 w 144"/>
              <a:gd name="T13" fmla="*/ 2147483647 h 163"/>
              <a:gd name="T14" fmla="*/ 2147483647 w 144"/>
              <a:gd name="T15" fmla="*/ 2147483647 h 163"/>
              <a:gd name="T16" fmla="*/ 2147483647 w 144"/>
              <a:gd name="T17" fmla="*/ 2147483647 h 163"/>
              <a:gd name="T18" fmla="*/ 2147483647 w 144"/>
              <a:gd name="T19" fmla="*/ 2147483647 h 163"/>
              <a:gd name="T20" fmla="*/ 2147483647 w 144"/>
              <a:gd name="T21" fmla="*/ 2147483647 h 163"/>
              <a:gd name="T22" fmla="*/ 0 w 144"/>
              <a:gd name="T23" fmla="*/ 2147483647 h 163"/>
              <a:gd name="T24" fmla="*/ 0 w 144"/>
              <a:gd name="T25" fmla="*/ 2147483647 h 163"/>
              <a:gd name="T26" fmla="*/ 2147483647 w 144"/>
              <a:gd name="T27" fmla="*/ 2147483647 h 163"/>
              <a:gd name="T28" fmla="*/ 2147483647 w 144"/>
              <a:gd name="T29" fmla="*/ 2147483647 h 163"/>
              <a:gd name="T30" fmla="*/ 2147483647 w 144"/>
              <a:gd name="T31" fmla="*/ 2147483647 h 163"/>
              <a:gd name="T32" fmla="*/ 2147483647 w 144"/>
              <a:gd name="T33" fmla="*/ 2147483647 h 163"/>
              <a:gd name="T34" fmla="*/ 2147483647 w 144"/>
              <a:gd name="T35" fmla="*/ 2147483647 h 163"/>
              <a:gd name="T36" fmla="*/ 2147483647 w 144"/>
              <a:gd name="T37" fmla="*/ 2147483647 h 163"/>
              <a:gd name="T38" fmla="*/ 2147483647 w 144"/>
              <a:gd name="T39" fmla="*/ 2147483647 h 163"/>
              <a:gd name="T40" fmla="*/ 2147483647 w 144"/>
              <a:gd name="T41" fmla="*/ 2147483647 h 163"/>
              <a:gd name="T42" fmla="*/ 2147483647 w 144"/>
              <a:gd name="T43" fmla="*/ 2147483647 h 163"/>
              <a:gd name="T44" fmla="*/ 2147483647 w 144"/>
              <a:gd name="T45" fmla="*/ 2147483647 h 163"/>
              <a:gd name="T46" fmla="*/ 2147483647 w 144"/>
              <a:gd name="T47" fmla="*/ 2147483647 h 163"/>
              <a:gd name="T48" fmla="*/ 2147483647 w 144"/>
              <a:gd name="T49" fmla="*/ 2147483647 h 163"/>
              <a:gd name="T50" fmla="*/ 2147483647 w 144"/>
              <a:gd name="T51" fmla="*/ 2147483647 h 163"/>
              <a:gd name="T52" fmla="*/ 2147483647 w 144"/>
              <a:gd name="T53" fmla="*/ 2147483647 h 163"/>
              <a:gd name="T54" fmla="*/ 2147483647 w 144"/>
              <a:gd name="T55" fmla="*/ 2147483647 h 163"/>
              <a:gd name="T56" fmla="*/ 2147483647 w 144"/>
              <a:gd name="T57" fmla="*/ 2147483647 h 163"/>
              <a:gd name="T58" fmla="*/ 2147483647 w 144"/>
              <a:gd name="T59" fmla="*/ 2147483647 h 163"/>
              <a:gd name="T60" fmla="*/ 2147483647 w 144"/>
              <a:gd name="T61" fmla="*/ 2147483647 h 163"/>
              <a:gd name="T62" fmla="*/ 2147483647 w 144"/>
              <a:gd name="T63" fmla="*/ 2147483647 h 163"/>
              <a:gd name="T64" fmla="*/ 2147483647 w 144"/>
              <a:gd name="T65" fmla="*/ 2147483647 h 163"/>
              <a:gd name="T66" fmla="*/ 2147483647 w 144"/>
              <a:gd name="T67" fmla="*/ 2147483647 h 163"/>
              <a:gd name="T68" fmla="*/ 2147483647 w 144"/>
              <a:gd name="T69" fmla="*/ 2147483647 h 163"/>
              <a:gd name="T70" fmla="*/ 2147483647 w 144"/>
              <a:gd name="T71" fmla="*/ 2147483647 h 163"/>
              <a:gd name="T72" fmla="*/ 2147483647 w 144"/>
              <a:gd name="T73" fmla="*/ 2147483647 h 163"/>
              <a:gd name="T74" fmla="*/ 2147483647 w 144"/>
              <a:gd name="T75" fmla="*/ 2147483647 h 163"/>
              <a:gd name="T76" fmla="*/ 2147483647 w 144"/>
              <a:gd name="T77" fmla="*/ 2147483647 h 163"/>
              <a:gd name="T78" fmla="*/ 2147483647 w 144"/>
              <a:gd name="T79" fmla="*/ 2147483647 h 163"/>
              <a:gd name="T80" fmla="*/ 2147483647 w 144"/>
              <a:gd name="T81" fmla="*/ 2147483647 h 163"/>
              <a:gd name="T82" fmla="*/ 2147483647 w 144"/>
              <a:gd name="T83" fmla="*/ 2147483647 h 163"/>
              <a:gd name="T84" fmla="*/ 2147483647 w 144"/>
              <a:gd name="T85" fmla="*/ 2147483647 h 163"/>
              <a:gd name="T86" fmla="*/ 2147483647 w 144"/>
              <a:gd name="T87" fmla="*/ 2147483647 h 163"/>
              <a:gd name="T88" fmla="*/ 2147483647 w 144"/>
              <a:gd name="T89" fmla="*/ 2147483647 h 163"/>
              <a:gd name="T90" fmla="*/ 2147483647 w 144"/>
              <a:gd name="T91" fmla="*/ 2147483647 h 163"/>
              <a:gd name="T92" fmla="*/ 2147483647 w 144"/>
              <a:gd name="T93" fmla="*/ 2147483647 h 163"/>
              <a:gd name="T94" fmla="*/ 2147483647 w 144"/>
              <a:gd name="T95" fmla="*/ 2147483647 h 163"/>
              <a:gd name="T96" fmla="*/ 2147483647 w 144"/>
              <a:gd name="T97" fmla="*/ 2147483647 h 163"/>
              <a:gd name="T98" fmla="*/ 2147483647 w 144"/>
              <a:gd name="T99" fmla="*/ 2147483647 h 163"/>
              <a:gd name="T100" fmla="*/ 2147483647 w 144"/>
              <a:gd name="T101" fmla="*/ 2147483647 h 16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44"/>
              <a:gd name="T154" fmla="*/ 0 h 163"/>
              <a:gd name="T155" fmla="*/ 144 w 144"/>
              <a:gd name="T156" fmla="*/ 163 h 163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44" h="163">
                <a:moveTo>
                  <a:pt x="116" y="109"/>
                </a:moveTo>
                <a:lnTo>
                  <a:pt x="120" y="110"/>
                </a:lnTo>
                <a:lnTo>
                  <a:pt x="133" y="111"/>
                </a:lnTo>
                <a:lnTo>
                  <a:pt x="143" y="113"/>
                </a:lnTo>
                <a:lnTo>
                  <a:pt x="144" y="113"/>
                </a:lnTo>
                <a:lnTo>
                  <a:pt x="142" y="117"/>
                </a:lnTo>
                <a:lnTo>
                  <a:pt x="139" y="125"/>
                </a:lnTo>
                <a:lnTo>
                  <a:pt x="132" y="137"/>
                </a:lnTo>
                <a:lnTo>
                  <a:pt x="122" y="148"/>
                </a:lnTo>
                <a:lnTo>
                  <a:pt x="120" y="149"/>
                </a:lnTo>
                <a:lnTo>
                  <a:pt x="116" y="152"/>
                </a:lnTo>
                <a:lnTo>
                  <a:pt x="109" y="156"/>
                </a:lnTo>
                <a:lnTo>
                  <a:pt x="95" y="161"/>
                </a:lnTo>
                <a:lnTo>
                  <a:pt x="79" y="163"/>
                </a:lnTo>
                <a:lnTo>
                  <a:pt x="75" y="163"/>
                </a:lnTo>
                <a:lnTo>
                  <a:pt x="68" y="163"/>
                </a:lnTo>
                <a:lnTo>
                  <a:pt x="57" y="163"/>
                </a:lnTo>
                <a:lnTo>
                  <a:pt x="39" y="156"/>
                </a:lnTo>
                <a:lnTo>
                  <a:pt x="23" y="146"/>
                </a:lnTo>
                <a:lnTo>
                  <a:pt x="20" y="142"/>
                </a:lnTo>
                <a:lnTo>
                  <a:pt x="16" y="140"/>
                </a:lnTo>
                <a:lnTo>
                  <a:pt x="11" y="132"/>
                </a:lnTo>
                <a:lnTo>
                  <a:pt x="3" y="113"/>
                </a:lnTo>
                <a:lnTo>
                  <a:pt x="0" y="90"/>
                </a:lnTo>
                <a:lnTo>
                  <a:pt x="0" y="83"/>
                </a:lnTo>
                <a:lnTo>
                  <a:pt x="0" y="77"/>
                </a:lnTo>
                <a:lnTo>
                  <a:pt x="0" y="64"/>
                </a:lnTo>
                <a:lnTo>
                  <a:pt x="7" y="44"/>
                </a:lnTo>
                <a:lnTo>
                  <a:pt x="16" y="26"/>
                </a:lnTo>
                <a:lnTo>
                  <a:pt x="20" y="22"/>
                </a:lnTo>
                <a:lnTo>
                  <a:pt x="23" y="19"/>
                </a:lnTo>
                <a:lnTo>
                  <a:pt x="31" y="12"/>
                </a:lnTo>
                <a:lnTo>
                  <a:pt x="48" y="4"/>
                </a:lnTo>
                <a:lnTo>
                  <a:pt x="68" y="2"/>
                </a:lnTo>
                <a:lnTo>
                  <a:pt x="74" y="0"/>
                </a:lnTo>
                <a:lnTo>
                  <a:pt x="78" y="2"/>
                </a:lnTo>
                <a:lnTo>
                  <a:pt x="87" y="2"/>
                </a:lnTo>
                <a:lnTo>
                  <a:pt x="106" y="8"/>
                </a:lnTo>
                <a:lnTo>
                  <a:pt x="121" y="18"/>
                </a:lnTo>
                <a:lnTo>
                  <a:pt x="125" y="20"/>
                </a:lnTo>
                <a:lnTo>
                  <a:pt x="128" y="25"/>
                </a:lnTo>
                <a:lnTo>
                  <a:pt x="132" y="33"/>
                </a:lnTo>
                <a:lnTo>
                  <a:pt x="140" y="53"/>
                </a:lnTo>
                <a:lnTo>
                  <a:pt x="143" y="76"/>
                </a:lnTo>
                <a:lnTo>
                  <a:pt x="144" y="81"/>
                </a:lnTo>
                <a:lnTo>
                  <a:pt x="144" y="83"/>
                </a:lnTo>
                <a:lnTo>
                  <a:pt x="144" y="86"/>
                </a:lnTo>
                <a:lnTo>
                  <a:pt x="144" y="88"/>
                </a:lnTo>
                <a:lnTo>
                  <a:pt x="142" y="88"/>
                </a:lnTo>
                <a:lnTo>
                  <a:pt x="125" y="88"/>
                </a:lnTo>
                <a:lnTo>
                  <a:pt x="71" y="88"/>
                </a:lnTo>
                <a:lnTo>
                  <a:pt x="29" y="88"/>
                </a:lnTo>
                <a:lnTo>
                  <a:pt x="27" y="88"/>
                </a:lnTo>
                <a:lnTo>
                  <a:pt x="27" y="94"/>
                </a:lnTo>
                <a:lnTo>
                  <a:pt x="29" y="102"/>
                </a:lnTo>
                <a:lnTo>
                  <a:pt x="33" y="115"/>
                </a:lnTo>
                <a:lnTo>
                  <a:pt x="39" y="126"/>
                </a:lnTo>
                <a:lnTo>
                  <a:pt x="42" y="128"/>
                </a:lnTo>
                <a:lnTo>
                  <a:pt x="44" y="130"/>
                </a:lnTo>
                <a:lnTo>
                  <a:pt x="48" y="134"/>
                </a:lnTo>
                <a:lnTo>
                  <a:pt x="59" y="140"/>
                </a:lnTo>
                <a:lnTo>
                  <a:pt x="71" y="141"/>
                </a:lnTo>
                <a:lnTo>
                  <a:pt x="75" y="141"/>
                </a:lnTo>
                <a:lnTo>
                  <a:pt x="76" y="141"/>
                </a:lnTo>
                <a:lnTo>
                  <a:pt x="82" y="141"/>
                </a:lnTo>
                <a:lnTo>
                  <a:pt x="90" y="138"/>
                </a:lnTo>
                <a:lnTo>
                  <a:pt x="97" y="134"/>
                </a:lnTo>
                <a:lnTo>
                  <a:pt x="99" y="133"/>
                </a:lnTo>
                <a:lnTo>
                  <a:pt x="103" y="130"/>
                </a:lnTo>
                <a:lnTo>
                  <a:pt x="106" y="126"/>
                </a:lnTo>
                <a:lnTo>
                  <a:pt x="112" y="118"/>
                </a:lnTo>
                <a:lnTo>
                  <a:pt x="116" y="109"/>
                </a:lnTo>
                <a:close/>
                <a:moveTo>
                  <a:pt x="29" y="67"/>
                </a:moveTo>
                <a:lnTo>
                  <a:pt x="30" y="67"/>
                </a:lnTo>
                <a:lnTo>
                  <a:pt x="42" y="67"/>
                </a:lnTo>
                <a:lnTo>
                  <a:pt x="83" y="67"/>
                </a:lnTo>
                <a:lnTo>
                  <a:pt x="114" y="67"/>
                </a:lnTo>
                <a:lnTo>
                  <a:pt x="117" y="67"/>
                </a:lnTo>
                <a:lnTo>
                  <a:pt x="116" y="64"/>
                </a:lnTo>
                <a:lnTo>
                  <a:pt x="114" y="58"/>
                </a:lnTo>
                <a:lnTo>
                  <a:pt x="112" y="48"/>
                </a:lnTo>
                <a:lnTo>
                  <a:pt x="106" y="39"/>
                </a:lnTo>
                <a:lnTo>
                  <a:pt x="106" y="37"/>
                </a:lnTo>
                <a:lnTo>
                  <a:pt x="99" y="30"/>
                </a:lnTo>
                <a:lnTo>
                  <a:pt x="94" y="27"/>
                </a:lnTo>
                <a:lnTo>
                  <a:pt x="88" y="25"/>
                </a:lnTo>
                <a:lnTo>
                  <a:pt x="76" y="23"/>
                </a:lnTo>
                <a:lnTo>
                  <a:pt x="74" y="22"/>
                </a:lnTo>
                <a:lnTo>
                  <a:pt x="69" y="23"/>
                </a:lnTo>
                <a:lnTo>
                  <a:pt x="64" y="23"/>
                </a:lnTo>
                <a:lnTo>
                  <a:pt x="53" y="27"/>
                </a:lnTo>
                <a:lnTo>
                  <a:pt x="44" y="33"/>
                </a:lnTo>
                <a:lnTo>
                  <a:pt x="42" y="34"/>
                </a:lnTo>
                <a:lnTo>
                  <a:pt x="39" y="37"/>
                </a:lnTo>
                <a:lnTo>
                  <a:pt x="37" y="41"/>
                </a:lnTo>
                <a:lnTo>
                  <a:pt x="31" y="52"/>
                </a:lnTo>
                <a:lnTo>
                  <a:pt x="29" y="64"/>
                </a:lnTo>
                <a:lnTo>
                  <a:pt x="29" y="6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9" name="Freeform 21"/>
          <p:cNvSpPr>
            <a:spLocks/>
          </p:cNvSpPr>
          <p:nvPr/>
        </p:nvSpPr>
        <p:spPr bwMode="auto">
          <a:xfrm>
            <a:off x="4506913" y="5969000"/>
            <a:ext cx="69850" cy="88900"/>
          </a:xfrm>
          <a:custGeom>
            <a:avLst/>
            <a:gdLst>
              <a:gd name="T0" fmla="*/ 2147483647 w 129"/>
              <a:gd name="T1" fmla="*/ 2147483647 h 163"/>
              <a:gd name="T2" fmla="*/ 2147483647 w 129"/>
              <a:gd name="T3" fmla="*/ 2147483647 h 163"/>
              <a:gd name="T4" fmla="*/ 2147483647 w 129"/>
              <a:gd name="T5" fmla="*/ 2147483647 h 163"/>
              <a:gd name="T6" fmla="*/ 2147483647 w 129"/>
              <a:gd name="T7" fmla="*/ 2147483647 h 163"/>
              <a:gd name="T8" fmla="*/ 2147483647 w 129"/>
              <a:gd name="T9" fmla="*/ 2147483647 h 163"/>
              <a:gd name="T10" fmla="*/ 2147483647 w 129"/>
              <a:gd name="T11" fmla="*/ 2147483647 h 163"/>
              <a:gd name="T12" fmla="*/ 2147483647 w 129"/>
              <a:gd name="T13" fmla="*/ 2147483647 h 163"/>
              <a:gd name="T14" fmla="*/ 2147483647 w 129"/>
              <a:gd name="T15" fmla="*/ 2147483647 h 163"/>
              <a:gd name="T16" fmla="*/ 2147483647 w 129"/>
              <a:gd name="T17" fmla="*/ 2147483647 h 163"/>
              <a:gd name="T18" fmla="*/ 2147483647 w 129"/>
              <a:gd name="T19" fmla="*/ 2147483647 h 163"/>
              <a:gd name="T20" fmla="*/ 2147483647 w 129"/>
              <a:gd name="T21" fmla="*/ 2147483647 h 163"/>
              <a:gd name="T22" fmla="*/ 2147483647 w 129"/>
              <a:gd name="T23" fmla="*/ 2147483647 h 163"/>
              <a:gd name="T24" fmla="*/ 2147483647 w 129"/>
              <a:gd name="T25" fmla="*/ 2147483647 h 163"/>
              <a:gd name="T26" fmla="*/ 2147483647 w 129"/>
              <a:gd name="T27" fmla="*/ 2147483647 h 163"/>
              <a:gd name="T28" fmla="*/ 2147483647 w 129"/>
              <a:gd name="T29" fmla="*/ 2147483647 h 163"/>
              <a:gd name="T30" fmla="*/ 2147483647 w 129"/>
              <a:gd name="T31" fmla="*/ 2147483647 h 163"/>
              <a:gd name="T32" fmla="*/ 2147483647 w 129"/>
              <a:gd name="T33" fmla="*/ 2147483647 h 163"/>
              <a:gd name="T34" fmla="*/ 2147483647 w 129"/>
              <a:gd name="T35" fmla="*/ 2147483647 h 163"/>
              <a:gd name="T36" fmla="*/ 2147483647 w 129"/>
              <a:gd name="T37" fmla="*/ 2147483647 h 163"/>
              <a:gd name="T38" fmla="*/ 2147483647 w 129"/>
              <a:gd name="T39" fmla="*/ 2147483647 h 163"/>
              <a:gd name="T40" fmla="*/ 2147483647 w 129"/>
              <a:gd name="T41" fmla="*/ 2147483647 h 163"/>
              <a:gd name="T42" fmla="*/ 2147483647 w 129"/>
              <a:gd name="T43" fmla="*/ 2147483647 h 163"/>
              <a:gd name="T44" fmla="*/ 2147483647 w 129"/>
              <a:gd name="T45" fmla="*/ 2147483647 h 163"/>
              <a:gd name="T46" fmla="*/ 2147483647 w 129"/>
              <a:gd name="T47" fmla="*/ 2147483647 h 163"/>
              <a:gd name="T48" fmla="*/ 2147483647 w 129"/>
              <a:gd name="T49" fmla="*/ 2147483647 h 163"/>
              <a:gd name="T50" fmla="*/ 2147483647 w 129"/>
              <a:gd name="T51" fmla="*/ 2147483647 h 163"/>
              <a:gd name="T52" fmla="*/ 2147483647 w 129"/>
              <a:gd name="T53" fmla="*/ 2147483647 h 163"/>
              <a:gd name="T54" fmla="*/ 2147483647 w 129"/>
              <a:gd name="T55" fmla="*/ 2147483647 h 163"/>
              <a:gd name="T56" fmla="*/ 2147483647 w 129"/>
              <a:gd name="T57" fmla="*/ 2147483647 h 163"/>
              <a:gd name="T58" fmla="*/ 2147483647 w 129"/>
              <a:gd name="T59" fmla="*/ 2147483647 h 163"/>
              <a:gd name="T60" fmla="*/ 2147483647 w 129"/>
              <a:gd name="T61" fmla="*/ 2147483647 h 163"/>
              <a:gd name="T62" fmla="*/ 2147483647 w 129"/>
              <a:gd name="T63" fmla="*/ 2147483647 h 163"/>
              <a:gd name="T64" fmla="*/ 2147483647 w 129"/>
              <a:gd name="T65" fmla="*/ 2147483647 h 163"/>
              <a:gd name="T66" fmla="*/ 2147483647 w 129"/>
              <a:gd name="T67" fmla="*/ 2147483647 h 163"/>
              <a:gd name="T68" fmla="*/ 2147483647 w 129"/>
              <a:gd name="T69" fmla="*/ 2147483647 h 163"/>
              <a:gd name="T70" fmla="*/ 2147483647 w 129"/>
              <a:gd name="T71" fmla="*/ 2147483647 h 163"/>
              <a:gd name="T72" fmla="*/ 2147483647 w 129"/>
              <a:gd name="T73" fmla="*/ 2147483647 h 163"/>
              <a:gd name="T74" fmla="*/ 2147483647 w 129"/>
              <a:gd name="T75" fmla="*/ 2147483647 h 163"/>
              <a:gd name="T76" fmla="*/ 2147483647 w 129"/>
              <a:gd name="T77" fmla="*/ 2147483647 h 163"/>
              <a:gd name="T78" fmla="*/ 2147483647 w 129"/>
              <a:gd name="T79" fmla="*/ 2147483647 h 163"/>
              <a:gd name="T80" fmla="*/ 2147483647 w 129"/>
              <a:gd name="T81" fmla="*/ 2147483647 h 163"/>
              <a:gd name="T82" fmla="*/ 2147483647 w 129"/>
              <a:gd name="T83" fmla="*/ 2147483647 h 163"/>
              <a:gd name="T84" fmla="*/ 2147483647 w 129"/>
              <a:gd name="T85" fmla="*/ 2147483647 h 163"/>
              <a:gd name="T86" fmla="*/ 2147483647 w 129"/>
              <a:gd name="T87" fmla="*/ 2147483647 h 163"/>
              <a:gd name="T88" fmla="*/ 2147483647 w 129"/>
              <a:gd name="T89" fmla="*/ 2147483647 h 163"/>
              <a:gd name="T90" fmla="*/ 2147483647 w 129"/>
              <a:gd name="T91" fmla="*/ 2147483647 h 163"/>
              <a:gd name="T92" fmla="*/ 2147483647 w 129"/>
              <a:gd name="T93" fmla="*/ 2147483647 h 163"/>
              <a:gd name="T94" fmla="*/ 2147483647 w 129"/>
              <a:gd name="T95" fmla="*/ 2147483647 h 163"/>
              <a:gd name="T96" fmla="*/ 2147483647 w 129"/>
              <a:gd name="T97" fmla="*/ 2147483647 h 163"/>
              <a:gd name="T98" fmla="*/ 2147483647 w 129"/>
              <a:gd name="T99" fmla="*/ 2147483647 h 163"/>
              <a:gd name="T100" fmla="*/ 2147483647 w 129"/>
              <a:gd name="T101" fmla="*/ 2147483647 h 163"/>
              <a:gd name="T102" fmla="*/ 0 w 129"/>
              <a:gd name="T103" fmla="*/ 2147483647 h 16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29"/>
              <a:gd name="T157" fmla="*/ 0 h 163"/>
              <a:gd name="T158" fmla="*/ 129 w 129"/>
              <a:gd name="T159" fmla="*/ 163 h 163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29" h="163">
                <a:moveTo>
                  <a:pt x="0" y="113"/>
                </a:moveTo>
                <a:lnTo>
                  <a:pt x="4" y="113"/>
                </a:lnTo>
                <a:lnTo>
                  <a:pt x="16" y="111"/>
                </a:lnTo>
                <a:lnTo>
                  <a:pt x="26" y="110"/>
                </a:lnTo>
                <a:lnTo>
                  <a:pt x="27" y="109"/>
                </a:lnTo>
                <a:lnTo>
                  <a:pt x="27" y="111"/>
                </a:lnTo>
                <a:lnTo>
                  <a:pt x="29" y="117"/>
                </a:lnTo>
                <a:lnTo>
                  <a:pt x="31" y="125"/>
                </a:lnTo>
                <a:lnTo>
                  <a:pt x="37" y="132"/>
                </a:lnTo>
                <a:lnTo>
                  <a:pt x="39" y="133"/>
                </a:lnTo>
                <a:lnTo>
                  <a:pt x="41" y="134"/>
                </a:lnTo>
                <a:lnTo>
                  <a:pt x="45" y="137"/>
                </a:lnTo>
                <a:lnTo>
                  <a:pt x="53" y="140"/>
                </a:lnTo>
                <a:lnTo>
                  <a:pt x="64" y="141"/>
                </a:lnTo>
                <a:lnTo>
                  <a:pt x="67" y="141"/>
                </a:lnTo>
                <a:lnTo>
                  <a:pt x="69" y="141"/>
                </a:lnTo>
                <a:lnTo>
                  <a:pt x="75" y="141"/>
                </a:lnTo>
                <a:lnTo>
                  <a:pt x="84" y="140"/>
                </a:lnTo>
                <a:lnTo>
                  <a:pt x="91" y="136"/>
                </a:lnTo>
                <a:lnTo>
                  <a:pt x="94" y="134"/>
                </a:lnTo>
                <a:lnTo>
                  <a:pt x="95" y="133"/>
                </a:lnTo>
                <a:lnTo>
                  <a:pt x="98" y="130"/>
                </a:lnTo>
                <a:lnTo>
                  <a:pt x="101" y="125"/>
                </a:lnTo>
                <a:lnTo>
                  <a:pt x="102" y="119"/>
                </a:lnTo>
                <a:lnTo>
                  <a:pt x="103" y="117"/>
                </a:lnTo>
                <a:lnTo>
                  <a:pt x="102" y="113"/>
                </a:lnTo>
                <a:lnTo>
                  <a:pt x="101" y="110"/>
                </a:lnTo>
                <a:lnTo>
                  <a:pt x="99" y="107"/>
                </a:lnTo>
                <a:lnTo>
                  <a:pt x="98" y="106"/>
                </a:lnTo>
                <a:lnTo>
                  <a:pt x="95" y="103"/>
                </a:lnTo>
                <a:lnTo>
                  <a:pt x="95" y="102"/>
                </a:lnTo>
                <a:lnTo>
                  <a:pt x="91" y="100"/>
                </a:lnTo>
                <a:lnTo>
                  <a:pt x="83" y="98"/>
                </a:lnTo>
                <a:lnTo>
                  <a:pt x="71" y="95"/>
                </a:lnTo>
                <a:lnTo>
                  <a:pt x="68" y="94"/>
                </a:lnTo>
                <a:lnTo>
                  <a:pt x="63" y="94"/>
                </a:lnTo>
                <a:lnTo>
                  <a:pt x="54" y="91"/>
                </a:lnTo>
                <a:lnTo>
                  <a:pt x="39" y="86"/>
                </a:lnTo>
                <a:lnTo>
                  <a:pt x="29" y="81"/>
                </a:lnTo>
                <a:lnTo>
                  <a:pt x="27" y="80"/>
                </a:lnTo>
                <a:lnTo>
                  <a:pt x="22" y="79"/>
                </a:lnTo>
                <a:lnTo>
                  <a:pt x="19" y="76"/>
                </a:lnTo>
                <a:lnTo>
                  <a:pt x="14" y="71"/>
                </a:lnTo>
                <a:lnTo>
                  <a:pt x="11" y="65"/>
                </a:lnTo>
                <a:lnTo>
                  <a:pt x="10" y="64"/>
                </a:lnTo>
                <a:lnTo>
                  <a:pt x="8" y="61"/>
                </a:lnTo>
                <a:lnTo>
                  <a:pt x="5" y="54"/>
                </a:lnTo>
                <a:lnTo>
                  <a:pt x="5" y="48"/>
                </a:lnTo>
                <a:lnTo>
                  <a:pt x="5" y="45"/>
                </a:lnTo>
                <a:lnTo>
                  <a:pt x="5" y="44"/>
                </a:lnTo>
                <a:lnTo>
                  <a:pt x="5" y="41"/>
                </a:lnTo>
                <a:lnTo>
                  <a:pt x="7" y="34"/>
                </a:lnTo>
                <a:lnTo>
                  <a:pt x="8" y="29"/>
                </a:lnTo>
                <a:lnTo>
                  <a:pt x="10" y="26"/>
                </a:lnTo>
                <a:lnTo>
                  <a:pt x="11" y="22"/>
                </a:lnTo>
                <a:lnTo>
                  <a:pt x="14" y="19"/>
                </a:lnTo>
                <a:lnTo>
                  <a:pt x="19" y="15"/>
                </a:lnTo>
                <a:lnTo>
                  <a:pt x="23" y="11"/>
                </a:lnTo>
                <a:lnTo>
                  <a:pt x="26" y="10"/>
                </a:lnTo>
                <a:lnTo>
                  <a:pt x="29" y="8"/>
                </a:lnTo>
                <a:lnTo>
                  <a:pt x="34" y="6"/>
                </a:lnTo>
                <a:lnTo>
                  <a:pt x="39" y="3"/>
                </a:lnTo>
                <a:lnTo>
                  <a:pt x="41" y="3"/>
                </a:lnTo>
                <a:lnTo>
                  <a:pt x="44" y="2"/>
                </a:lnTo>
                <a:lnTo>
                  <a:pt x="52" y="2"/>
                </a:lnTo>
                <a:lnTo>
                  <a:pt x="60" y="2"/>
                </a:lnTo>
                <a:lnTo>
                  <a:pt x="63" y="0"/>
                </a:lnTo>
                <a:lnTo>
                  <a:pt x="71" y="2"/>
                </a:lnTo>
                <a:lnTo>
                  <a:pt x="82" y="3"/>
                </a:lnTo>
                <a:lnTo>
                  <a:pt x="93" y="6"/>
                </a:lnTo>
                <a:lnTo>
                  <a:pt x="95" y="6"/>
                </a:lnTo>
                <a:lnTo>
                  <a:pt x="101" y="8"/>
                </a:lnTo>
                <a:lnTo>
                  <a:pt x="109" y="14"/>
                </a:lnTo>
                <a:lnTo>
                  <a:pt x="114" y="19"/>
                </a:lnTo>
                <a:lnTo>
                  <a:pt x="116" y="19"/>
                </a:lnTo>
                <a:lnTo>
                  <a:pt x="118" y="25"/>
                </a:lnTo>
                <a:lnTo>
                  <a:pt x="121" y="33"/>
                </a:lnTo>
                <a:lnTo>
                  <a:pt x="124" y="42"/>
                </a:lnTo>
                <a:lnTo>
                  <a:pt x="125" y="44"/>
                </a:lnTo>
                <a:lnTo>
                  <a:pt x="121" y="45"/>
                </a:lnTo>
                <a:lnTo>
                  <a:pt x="109" y="46"/>
                </a:lnTo>
                <a:lnTo>
                  <a:pt x="99" y="48"/>
                </a:lnTo>
                <a:lnTo>
                  <a:pt x="97" y="42"/>
                </a:lnTo>
                <a:lnTo>
                  <a:pt x="95" y="39"/>
                </a:lnTo>
                <a:lnTo>
                  <a:pt x="91" y="33"/>
                </a:lnTo>
                <a:lnTo>
                  <a:pt x="88" y="29"/>
                </a:lnTo>
                <a:lnTo>
                  <a:pt x="83" y="26"/>
                </a:lnTo>
                <a:lnTo>
                  <a:pt x="79" y="25"/>
                </a:lnTo>
                <a:lnTo>
                  <a:pt x="75" y="23"/>
                </a:lnTo>
                <a:lnTo>
                  <a:pt x="65" y="23"/>
                </a:lnTo>
                <a:lnTo>
                  <a:pt x="64" y="22"/>
                </a:lnTo>
                <a:lnTo>
                  <a:pt x="60" y="23"/>
                </a:lnTo>
                <a:lnTo>
                  <a:pt x="54" y="23"/>
                </a:lnTo>
                <a:lnTo>
                  <a:pt x="46" y="25"/>
                </a:lnTo>
                <a:lnTo>
                  <a:pt x="39" y="27"/>
                </a:lnTo>
                <a:lnTo>
                  <a:pt x="38" y="27"/>
                </a:lnTo>
                <a:lnTo>
                  <a:pt x="37" y="29"/>
                </a:lnTo>
                <a:lnTo>
                  <a:pt x="34" y="31"/>
                </a:lnTo>
                <a:lnTo>
                  <a:pt x="31" y="37"/>
                </a:lnTo>
                <a:lnTo>
                  <a:pt x="30" y="42"/>
                </a:lnTo>
                <a:lnTo>
                  <a:pt x="30" y="44"/>
                </a:lnTo>
                <a:lnTo>
                  <a:pt x="30" y="45"/>
                </a:lnTo>
                <a:lnTo>
                  <a:pt x="31" y="48"/>
                </a:lnTo>
                <a:lnTo>
                  <a:pt x="33" y="50"/>
                </a:lnTo>
                <a:lnTo>
                  <a:pt x="34" y="50"/>
                </a:lnTo>
                <a:lnTo>
                  <a:pt x="34" y="52"/>
                </a:lnTo>
                <a:lnTo>
                  <a:pt x="35" y="53"/>
                </a:lnTo>
                <a:lnTo>
                  <a:pt x="37" y="54"/>
                </a:lnTo>
                <a:lnTo>
                  <a:pt x="38" y="56"/>
                </a:lnTo>
                <a:lnTo>
                  <a:pt x="42" y="58"/>
                </a:lnTo>
                <a:lnTo>
                  <a:pt x="44" y="58"/>
                </a:lnTo>
                <a:lnTo>
                  <a:pt x="46" y="60"/>
                </a:lnTo>
                <a:lnTo>
                  <a:pt x="49" y="60"/>
                </a:lnTo>
                <a:lnTo>
                  <a:pt x="59" y="62"/>
                </a:lnTo>
                <a:lnTo>
                  <a:pt x="68" y="65"/>
                </a:lnTo>
                <a:lnTo>
                  <a:pt x="72" y="67"/>
                </a:lnTo>
                <a:lnTo>
                  <a:pt x="80" y="69"/>
                </a:lnTo>
                <a:lnTo>
                  <a:pt x="94" y="73"/>
                </a:lnTo>
                <a:lnTo>
                  <a:pt x="105" y="77"/>
                </a:lnTo>
                <a:lnTo>
                  <a:pt x="107" y="77"/>
                </a:lnTo>
                <a:lnTo>
                  <a:pt x="109" y="79"/>
                </a:lnTo>
                <a:lnTo>
                  <a:pt x="112" y="80"/>
                </a:lnTo>
                <a:lnTo>
                  <a:pt x="117" y="84"/>
                </a:lnTo>
                <a:lnTo>
                  <a:pt x="122" y="90"/>
                </a:lnTo>
                <a:lnTo>
                  <a:pt x="124" y="91"/>
                </a:lnTo>
                <a:lnTo>
                  <a:pt x="125" y="96"/>
                </a:lnTo>
                <a:lnTo>
                  <a:pt x="127" y="99"/>
                </a:lnTo>
                <a:lnTo>
                  <a:pt x="128" y="107"/>
                </a:lnTo>
                <a:lnTo>
                  <a:pt x="129" y="114"/>
                </a:lnTo>
                <a:lnTo>
                  <a:pt x="128" y="121"/>
                </a:lnTo>
                <a:lnTo>
                  <a:pt x="127" y="129"/>
                </a:lnTo>
                <a:lnTo>
                  <a:pt x="122" y="137"/>
                </a:lnTo>
                <a:lnTo>
                  <a:pt x="122" y="138"/>
                </a:lnTo>
                <a:lnTo>
                  <a:pt x="121" y="141"/>
                </a:lnTo>
                <a:lnTo>
                  <a:pt x="118" y="145"/>
                </a:lnTo>
                <a:lnTo>
                  <a:pt x="112" y="151"/>
                </a:lnTo>
                <a:lnTo>
                  <a:pt x="102" y="156"/>
                </a:lnTo>
                <a:lnTo>
                  <a:pt x="101" y="156"/>
                </a:lnTo>
                <a:lnTo>
                  <a:pt x="98" y="157"/>
                </a:lnTo>
                <a:lnTo>
                  <a:pt x="93" y="160"/>
                </a:lnTo>
                <a:lnTo>
                  <a:pt x="82" y="163"/>
                </a:lnTo>
                <a:lnTo>
                  <a:pt x="71" y="163"/>
                </a:lnTo>
                <a:lnTo>
                  <a:pt x="68" y="163"/>
                </a:lnTo>
                <a:lnTo>
                  <a:pt x="63" y="163"/>
                </a:lnTo>
                <a:lnTo>
                  <a:pt x="53" y="163"/>
                </a:lnTo>
                <a:lnTo>
                  <a:pt x="37" y="159"/>
                </a:lnTo>
                <a:lnTo>
                  <a:pt x="23" y="153"/>
                </a:lnTo>
                <a:lnTo>
                  <a:pt x="20" y="151"/>
                </a:lnTo>
                <a:lnTo>
                  <a:pt x="18" y="149"/>
                </a:lnTo>
                <a:lnTo>
                  <a:pt x="12" y="144"/>
                </a:lnTo>
                <a:lnTo>
                  <a:pt x="5" y="132"/>
                </a:lnTo>
                <a:lnTo>
                  <a:pt x="0" y="117"/>
                </a:lnTo>
                <a:lnTo>
                  <a:pt x="0" y="113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0" name="Freeform 22"/>
          <p:cNvSpPr>
            <a:spLocks/>
          </p:cNvSpPr>
          <p:nvPr/>
        </p:nvSpPr>
        <p:spPr bwMode="auto">
          <a:xfrm>
            <a:off x="4587875" y="5969000"/>
            <a:ext cx="71438" cy="88900"/>
          </a:xfrm>
          <a:custGeom>
            <a:avLst/>
            <a:gdLst>
              <a:gd name="T0" fmla="*/ 2147483647 w 130"/>
              <a:gd name="T1" fmla="*/ 2147483647 h 163"/>
              <a:gd name="T2" fmla="*/ 2147483647 w 130"/>
              <a:gd name="T3" fmla="*/ 2147483647 h 163"/>
              <a:gd name="T4" fmla="*/ 2147483647 w 130"/>
              <a:gd name="T5" fmla="*/ 2147483647 h 163"/>
              <a:gd name="T6" fmla="*/ 2147483647 w 130"/>
              <a:gd name="T7" fmla="*/ 2147483647 h 163"/>
              <a:gd name="T8" fmla="*/ 2147483647 w 130"/>
              <a:gd name="T9" fmla="*/ 2147483647 h 163"/>
              <a:gd name="T10" fmla="*/ 2147483647 w 130"/>
              <a:gd name="T11" fmla="*/ 2147483647 h 163"/>
              <a:gd name="T12" fmla="*/ 2147483647 w 130"/>
              <a:gd name="T13" fmla="*/ 2147483647 h 163"/>
              <a:gd name="T14" fmla="*/ 2147483647 w 130"/>
              <a:gd name="T15" fmla="*/ 2147483647 h 163"/>
              <a:gd name="T16" fmla="*/ 2147483647 w 130"/>
              <a:gd name="T17" fmla="*/ 2147483647 h 163"/>
              <a:gd name="T18" fmla="*/ 2147483647 w 130"/>
              <a:gd name="T19" fmla="*/ 2147483647 h 163"/>
              <a:gd name="T20" fmla="*/ 2147483647 w 130"/>
              <a:gd name="T21" fmla="*/ 2147483647 h 163"/>
              <a:gd name="T22" fmla="*/ 2147483647 w 130"/>
              <a:gd name="T23" fmla="*/ 2147483647 h 163"/>
              <a:gd name="T24" fmla="*/ 2147483647 w 130"/>
              <a:gd name="T25" fmla="*/ 2147483647 h 163"/>
              <a:gd name="T26" fmla="*/ 2147483647 w 130"/>
              <a:gd name="T27" fmla="*/ 2147483647 h 163"/>
              <a:gd name="T28" fmla="*/ 2147483647 w 130"/>
              <a:gd name="T29" fmla="*/ 2147483647 h 163"/>
              <a:gd name="T30" fmla="*/ 2147483647 w 130"/>
              <a:gd name="T31" fmla="*/ 2147483647 h 163"/>
              <a:gd name="T32" fmla="*/ 2147483647 w 130"/>
              <a:gd name="T33" fmla="*/ 2147483647 h 163"/>
              <a:gd name="T34" fmla="*/ 2147483647 w 130"/>
              <a:gd name="T35" fmla="*/ 2147483647 h 163"/>
              <a:gd name="T36" fmla="*/ 2147483647 w 130"/>
              <a:gd name="T37" fmla="*/ 2147483647 h 163"/>
              <a:gd name="T38" fmla="*/ 2147483647 w 130"/>
              <a:gd name="T39" fmla="*/ 2147483647 h 163"/>
              <a:gd name="T40" fmla="*/ 2147483647 w 130"/>
              <a:gd name="T41" fmla="*/ 2147483647 h 163"/>
              <a:gd name="T42" fmla="*/ 2147483647 w 130"/>
              <a:gd name="T43" fmla="*/ 2147483647 h 163"/>
              <a:gd name="T44" fmla="*/ 2147483647 w 130"/>
              <a:gd name="T45" fmla="*/ 2147483647 h 163"/>
              <a:gd name="T46" fmla="*/ 2147483647 w 130"/>
              <a:gd name="T47" fmla="*/ 2147483647 h 163"/>
              <a:gd name="T48" fmla="*/ 2147483647 w 130"/>
              <a:gd name="T49" fmla="*/ 2147483647 h 163"/>
              <a:gd name="T50" fmla="*/ 2147483647 w 130"/>
              <a:gd name="T51" fmla="*/ 2147483647 h 163"/>
              <a:gd name="T52" fmla="*/ 2147483647 w 130"/>
              <a:gd name="T53" fmla="*/ 2147483647 h 163"/>
              <a:gd name="T54" fmla="*/ 2147483647 w 130"/>
              <a:gd name="T55" fmla="*/ 2147483647 h 163"/>
              <a:gd name="T56" fmla="*/ 2147483647 w 130"/>
              <a:gd name="T57" fmla="*/ 2147483647 h 163"/>
              <a:gd name="T58" fmla="*/ 2147483647 w 130"/>
              <a:gd name="T59" fmla="*/ 2147483647 h 163"/>
              <a:gd name="T60" fmla="*/ 2147483647 w 130"/>
              <a:gd name="T61" fmla="*/ 2147483647 h 163"/>
              <a:gd name="T62" fmla="*/ 2147483647 w 130"/>
              <a:gd name="T63" fmla="*/ 2147483647 h 163"/>
              <a:gd name="T64" fmla="*/ 2147483647 w 130"/>
              <a:gd name="T65" fmla="*/ 2147483647 h 163"/>
              <a:gd name="T66" fmla="*/ 2147483647 w 130"/>
              <a:gd name="T67" fmla="*/ 2147483647 h 163"/>
              <a:gd name="T68" fmla="*/ 2147483647 w 130"/>
              <a:gd name="T69" fmla="*/ 2147483647 h 163"/>
              <a:gd name="T70" fmla="*/ 2147483647 w 130"/>
              <a:gd name="T71" fmla="*/ 2147483647 h 163"/>
              <a:gd name="T72" fmla="*/ 2147483647 w 130"/>
              <a:gd name="T73" fmla="*/ 2147483647 h 163"/>
              <a:gd name="T74" fmla="*/ 2147483647 w 130"/>
              <a:gd name="T75" fmla="*/ 2147483647 h 163"/>
              <a:gd name="T76" fmla="*/ 2147483647 w 130"/>
              <a:gd name="T77" fmla="*/ 2147483647 h 163"/>
              <a:gd name="T78" fmla="*/ 2147483647 w 130"/>
              <a:gd name="T79" fmla="*/ 2147483647 h 163"/>
              <a:gd name="T80" fmla="*/ 2147483647 w 130"/>
              <a:gd name="T81" fmla="*/ 2147483647 h 163"/>
              <a:gd name="T82" fmla="*/ 2147483647 w 130"/>
              <a:gd name="T83" fmla="*/ 2147483647 h 163"/>
              <a:gd name="T84" fmla="*/ 2147483647 w 130"/>
              <a:gd name="T85" fmla="*/ 2147483647 h 163"/>
              <a:gd name="T86" fmla="*/ 2147483647 w 130"/>
              <a:gd name="T87" fmla="*/ 2147483647 h 163"/>
              <a:gd name="T88" fmla="*/ 2147483647 w 130"/>
              <a:gd name="T89" fmla="*/ 2147483647 h 163"/>
              <a:gd name="T90" fmla="*/ 2147483647 w 130"/>
              <a:gd name="T91" fmla="*/ 2147483647 h 163"/>
              <a:gd name="T92" fmla="*/ 2147483647 w 130"/>
              <a:gd name="T93" fmla="*/ 2147483647 h 163"/>
              <a:gd name="T94" fmla="*/ 2147483647 w 130"/>
              <a:gd name="T95" fmla="*/ 2147483647 h 163"/>
              <a:gd name="T96" fmla="*/ 2147483647 w 130"/>
              <a:gd name="T97" fmla="*/ 2147483647 h 163"/>
              <a:gd name="T98" fmla="*/ 2147483647 w 130"/>
              <a:gd name="T99" fmla="*/ 2147483647 h 163"/>
              <a:gd name="T100" fmla="*/ 0 w 130"/>
              <a:gd name="T101" fmla="*/ 2147483647 h 16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30"/>
              <a:gd name="T154" fmla="*/ 0 h 163"/>
              <a:gd name="T155" fmla="*/ 130 w 130"/>
              <a:gd name="T156" fmla="*/ 163 h 163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30" h="163">
                <a:moveTo>
                  <a:pt x="0" y="113"/>
                </a:moveTo>
                <a:lnTo>
                  <a:pt x="4" y="113"/>
                </a:lnTo>
                <a:lnTo>
                  <a:pt x="16" y="111"/>
                </a:lnTo>
                <a:lnTo>
                  <a:pt x="25" y="110"/>
                </a:lnTo>
                <a:lnTo>
                  <a:pt x="27" y="109"/>
                </a:lnTo>
                <a:lnTo>
                  <a:pt x="27" y="111"/>
                </a:lnTo>
                <a:lnTo>
                  <a:pt x="28" y="117"/>
                </a:lnTo>
                <a:lnTo>
                  <a:pt x="31" y="125"/>
                </a:lnTo>
                <a:lnTo>
                  <a:pt x="36" y="132"/>
                </a:lnTo>
                <a:lnTo>
                  <a:pt x="39" y="133"/>
                </a:lnTo>
                <a:lnTo>
                  <a:pt x="40" y="134"/>
                </a:lnTo>
                <a:lnTo>
                  <a:pt x="45" y="137"/>
                </a:lnTo>
                <a:lnTo>
                  <a:pt x="53" y="140"/>
                </a:lnTo>
                <a:lnTo>
                  <a:pt x="64" y="141"/>
                </a:lnTo>
                <a:lnTo>
                  <a:pt x="68" y="141"/>
                </a:lnTo>
                <a:lnTo>
                  <a:pt x="70" y="141"/>
                </a:lnTo>
                <a:lnTo>
                  <a:pt x="76" y="141"/>
                </a:lnTo>
                <a:lnTo>
                  <a:pt x="85" y="140"/>
                </a:lnTo>
                <a:lnTo>
                  <a:pt x="92" y="136"/>
                </a:lnTo>
                <a:lnTo>
                  <a:pt x="95" y="134"/>
                </a:lnTo>
                <a:lnTo>
                  <a:pt x="98" y="130"/>
                </a:lnTo>
                <a:lnTo>
                  <a:pt x="100" y="125"/>
                </a:lnTo>
                <a:lnTo>
                  <a:pt x="102" y="119"/>
                </a:lnTo>
                <a:lnTo>
                  <a:pt x="103" y="117"/>
                </a:lnTo>
                <a:lnTo>
                  <a:pt x="102" y="113"/>
                </a:lnTo>
                <a:lnTo>
                  <a:pt x="100" y="110"/>
                </a:lnTo>
                <a:lnTo>
                  <a:pt x="99" y="107"/>
                </a:lnTo>
                <a:lnTo>
                  <a:pt x="98" y="106"/>
                </a:lnTo>
                <a:lnTo>
                  <a:pt x="95" y="103"/>
                </a:lnTo>
                <a:lnTo>
                  <a:pt x="95" y="102"/>
                </a:lnTo>
                <a:lnTo>
                  <a:pt x="91" y="100"/>
                </a:lnTo>
                <a:lnTo>
                  <a:pt x="83" y="98"/>
                </a:lnTo>
                <a:lnTo>
                  <a:pt x="70" y="95"/>
                </a:lnTo>
                <a:lnTo>
                  <a:pt x="68" y="94"/>
                </a:lnTo>
                <a:lnTo>
                  <a:pt x="62" y="94"/>
                </a:lnTo>
                <a:lnTo>
                  <a:pt x="54" y="91"/>
                </a:lnTo>
                <a:lnTo>
                  <a:pt x="39" y="86"/>
                </a:lnTo>
                <a:lnTo>
                  <a:pt x="30" y="81"/>
                </a:lnTo>
                <a:lnTo>
                  <a:pt x="28" y="80"/>
                </a:lnTo>
                <a:lnTo>
                  <a:pt x="25" y="80"/>
                </a:lnTo>
                <a:lnTo>
                  <a:pt x="21" y="79"/>
                </a:lnTo>
                <a:lnTo>
                  <a:pt x="16" y="73"/>
                </a:lnTo>
                <a:lnTo>
                  <a:pt x="11" y="68"/>
                </a:lnTo>
                <a:lnTo>
                  <a:pt x="11" y="65"/>
                </a:lnTo>
                <a:lnTo>
                  <a:pt x="9" y="64"/>
                </a:lnTo>
                <a:lnTo>
                  <a:pt x="8" y="61"/>
                </a:lnTo>
                <a:lnTo>
                  <a:pt x="5" y="54"/>
                </a:lnTo>
                <a:lnTo>
                  <a:pt x="5" y="48"/>
                </a:lnTo>
                <a:lnTo>
                  <a:pt x="5" y="45"/>
                </a:lnTo>
                <a:lnTo>
                  <a:pt x="5" y="44"/>
                </a:lnTo>
                <a:lnTo>
                  <a:pt x="5" y="41"/>
                </a:lnTo>
                <a:lnTo>
                  <a:pt x="6" y="34"/>
                </a:lnTo>
                <a:lnTo>
                  <a:pt x="8" y="29"/>
                </a:lnTo>
                <a:lnTo>
                  <a:pt x="9" y="26"/>
                </a:lnTo>
                <a:lnTo>
                  <a:pt x="12" y="22"/>
                </a:lnTo>
                <a:lnTo>
                  <a:pt x="16" y="16"/>
                </a:lnTo>
                <a:lnTo>
                  <a:pt x="21" y="12"/>
                </a:lnTo>
                <a:lnTo>
                  <a:pt x="23" y="11"/>
                </a:lnTo>
                <a:lnTo>
                  <a:pt x="25" y="10"/>
                </a:lnTo>
                <a:lnTo>
                  <a:pt x="28" y="8"/>
                </a:lnTo>
                <a:lnTo>
                  <a:pt x="34" y="6"/>
                </a:lnTo>
                <a:lnTo>
                  <a:pt x="39" y="3"/>
                </a:lnTo>
                <a:lnTo>
                  <a:pt x="40" y="3"/>
                </a:lnTo>
                <a:lnTo>
                  <a:pt x="43" y="2"/>
                </a:lnTo>
                <a:lnTo>
                  <a:pt x="51" y="2"/>
                </a:lnTo>
                <a:lnTo>
                  <a:pt x="59" y="2"/>
                </a:lnTo>
                <a:lnTo>
                  <a:pt x="62" y="0"/>
                </a:lnTo>
                <a:lnTo>
                  <a:pt x="70" y="2"/>
                </a:lnTo>
                <a:lnTo>
                  <a:pt x="81" y="3"/>
                </a:lnTo>
                <a:lnTo>
                  <a:pt x="92" y="6"/>
                </a:lnTo>
                <a:lnTo>
                  <a:pt x="95" y="6"/>
                </a:lnTo>
                <a:lnTo>
                  <a:pt x="100" y="8"/>
                </a:lnTo>
                <a:lnTo>
                  <a:pt x="108" y="14"/>
                </a:lnTo>
                <a:lnTo>
                  <a:pt x="114" y="19"/>
                </a:lnTo>
                <a:lnTo>
                  <a:pt x="115" y="19"/>
                </a:lnTo>
                <a:lnTo>
                  <a:pt x="118" y="25"/>
                </a:lnTo>
                <a:lnTo>
                  <a:pt x="121" y="33"/>
                </a:lnTo>
                <a:lnTo>
                  <a:pt x="123" y="42"/>
                </a:lnTo>
                <a:lnTo>
                  <a:pt x="125" y="44"/>
                </a:lnTo>
                <a:lnTo>
                  <a:pt x="121" y="45"/>
                </a:lnTo>
                <a:lnTo>
                  <a:pt x="108" y="46"/>
                </a:lnTo>
                <a:lnTo>
                  <a:pt x="99" y="48"/>
                </a:lnTo>
                <a:lnTo>
                  <a:pt x="96" y="42"/>
                </a:lnTo>
                <a:lnTo>
                  <a:pt x="95" y="39"/>
                </a:lnTo>
                <a:lnTo>
                  <a:pt x="91" y="33"/>
                </a:lnTo>
                <a:lnTo>
                  <a:pt x="88" y="29"/>
                </a:lnTo>
                <a:lnTo>
                  <a:pt x="83" y="26"/>
                </a:lnTo>
                <a:lnTo>
                  <a:pt x="80" y="25"/>
                </a:lnTo>
                <a:lnTo>
                  <a:pt x="72" y="23"/>
                </a:lnTo>
                <a:lnTo>
                  <a:pt x="65" y="22"/>
                </a:lnTo>
                <a:lnTo>
                  <a:pt x="61" y="23"/>
                </a:lnTo>
                <a:lnTo>
                  <a:pt x="55" y="23"/>
                </a:lnTo>
                <a:lnTo>
                  <a:pt x="46" y="25"/>
                </a:lnTo>
                <a:lnTo>
                  <a:pt x="39" y="27"/>
                </a:lnTo>
                <a:lnTo>
                  <a:pt x="38" y="27"/>
                </a:lnTo>
                <a:lnTo>
                  <a:pt x="36" y="29"/>
                </a:lnTo>
                <a:lnTo>
                  <a:pt x="34" y="31"/>
                </a:lnTo>
                <a:lnTo>
                  <a:pt x="32" y="34"/>
                </a:lnTo>
                <a:lnTo>
                  <a:pt x="31" y="37"/>
                </a:lnTo>
                <a:lnTo>
                  <a:pt x="31" y="42"/>
                </a:lnTo>
                <a:lnTo>
                  <a:pt x="31" y="44"/>
                </a:lnTo>
                <a:lnTo>
                  <a:pt x="31" y="45"/>
                </a:lnTo>
                <a:lnTo>
                  <a:pt x="31" y="48"/>
                </a:lnTo>
                <a:lnTo>
                  <a:pt x="32" y="50"/>
                </a:lnTo>
                <a:lnTo>
                  <a:pt x="34" y="50"/>
                </a:lnTo>
                <a:lnTo>
                  <a:pt x="35" y="53"/>
                </a:lnTo>
                <a:lnTo>
                  <a:pt x="36" y="54"/>
                </a:lnTo>
                <a:lnTo>
                  <a:pt x="39" y="57"/>
                </a:lnTo>
                <a:lnTo>
                  <a:pt x="43" y="58"/>
                </a:lnTo>
                <a:lnTo>
                  <a:pt x="46" y="60"/>
                </a:lnTo>
                <a:lnTo>
                  <a:pt x="49" y="60"/>
                </a:lnTo>
                <a:lnTo>
                  <a:pt x="58" y="62"/>
                </a:lnTo>
                <a:lnTo>
                  <a:pt x="68" y="65"/>
                </a:lnTo>
                <a:lnTo>
                  <a:pt x="72" y="67"/>
                </a:lnTo>
                <a:lnTo>
                  <a:pt x="80" y="69"/>
                </a:lnTo>
                <a:lnTo>
                  <a:pt x="94" y="73"/>
                </a:lnTo>
                <a:lnTo>
                  <a:pt x="104" y="77"/>
                </a:lnTo>
                <a:lnTo>
                  <a:pt x="107" y="77"/>
                </a:lnTo>
                <a:lnTo>
                  <a:pt x="108" y="79"/>
                </a:lnTo>
                <a:lnTo>
                  <a:pt x="111" y="80"/>
                </a:lnTo>
                <a:lnTo>
                  <a:pt x="117" y="84"/>
                </a:lnTo>
                <a:lnTo>
                  <a:pt x="122" y="90"/>
                </a:lnTo>
                <a:lnTo>
                  <a:pt x="123" y="91"/>
                </a:lnTo>
                <a:lnTo>
                  <a:pt x="126" y="96"/>
                </a:lnTo>
                <a:lnTo>
                  <a:pt x="128" y="99"/>
                </a:lnTo>
                <a:lnTo>
                  <a:pt x="129" y="107"/>
                </a:lnTo>
                <a:lnTo>
                  <a:pt x="130" y="114"/>
                </a:lnTo>
                <a:lnTo>
                  <a:pt x="129" y="121"/>
                </a:lnTo>
                <a:lnTo>
                  <a:pt x="126" y="129"/>
                </a:lnTo>
                <a:lnTo>
                  <a:pt x="122" y="137"/>
                </a:lnTo>
                <a:lnTo>
                  <a:pt x="122" y="138"/>
                </a:lnTo>
                <a:lnTo>
                  <a:pt x="121" y="141"/>
                </a:lnTo>
                <a:lnTo>
                  <a:pt x="118" y="145"/>
                </a:lnTo>
                <a:lnTo>
                  <a:pt x="111" y="151"/>
                </a:lnTo>
                <a:lnTo>
                  <a:pt x="102" y="156"/>
                </a:lnTo>
                <a:lnTo>
                  <a:pt x="100" y="156"/>
                </a:lnTo>
                <a:lnTo>
                  <a:pt x="98" y="157"/>
                </a:lnTo>
                <a:lnTo>
                  <a:pt x="92" y="160"/>
                </a:lnTo>
                <a:lnTo>
                  <a:pt x="81" y="163"/>
                </a:lnTo>
                <a:lnTo>
                  <a:pt x="70" y="163"/>
                </a:lnTo>
                <a:lnTo>
                  <a:pt x="68" y="163"/>
                </a:lnTo>
                <a:lnTo>
                  <a:pt x="62" y="163"/>
                </a:lnTo>
                <a:lnTo>
                  <a:pt x="53" y="163"/>
                </a:lnTo>
                <a:lnTo>
                  <a:pt x="36" y="159"/>
                </a:lnTo>
                <a:lnTo>
                  <a:pt x="23" y="153"/>
                </a:lnTo>
                <a:lnTo>
                  <a:pt x="20" y="151"/>
                </a:lnTo>
                <a:lnTo>
                  <a:pt x="17" y="149"/>
                </a:lnTo>
                <a:lnTo>
                  <a:pt x="13" y="144"/>
                </a:lnTo>
                <a:lnTo>
                  <a:pt x="5" y="132"/>
                </a:lnTo>
                <a:lnTo>
                  <a:pt x="0" y="117"/>
                </a:lnTo>
                <a:lnTo>
                  <a:pt x="0" y="113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1" name="Freeform 23"/>
          <p:cNvSpPr>
            <a:spLocks noEditPoints="1"/>
          </p:cNvSpPr>
          <p:nvPr/>
        </p:nvSpPr>
        <p:spPr bwMode="auto">
          <a:xfrm>
            <a:off x="5156200" y="5938838"/>
            <a:ext cx="109538" cy="117475"/>
          </a:xfrm>
          <a:custGeom>
            <a:avLst/>
            <a:gdLst>
              <a:gd name="T0" fmla="*/ 2147483647 w 202"/>
              <a:gd name="T1" fmla="*/ 2147483647 h 216"/>
              <a:gd name="T2" fmla="*/ 2147483647 w 202"/>
              <a:gd name="T3" fmla="*/ 2147483647 h 216"/>
              <a:gd name="T4" fmla="*/ 2147483647 w 202"/>
              <a:gd name="T5" fmla="*/ 0 h 216"/>
              <a:gd name="T6" fmla="*/ 2147483647 w 202"/>
              <a:gd name="T7" fmla="*/ 0 h 216"/>
              <a:gd name="T8" fmla="*/ 2147483647 w 202"/>
              <a:gd name="T9" fmla="*/ 0 h 216"/>
              <a:gd name="T10" fmla="*/ 2147483647 w 202"/>
              <a:gd name="T11" fmla="*/ 2147483647 h 216"/>
              <a:gd name="T12" fmla="*/ 2147483647 w 202"/>
              <a:gd name="T13" fmla="*/ 2147483647 h 216"/>
              <a:gd name="T14" fmla="*/ 2147483647 w 202"/>
              <a:gd name="T15" fmla="*/ 2147483647 h 216"/>
              <a:gd name="T16" fmla="*/ 2147483647 w 202"/>
              <a:gd name="T17" fmla="*/ 2147483647 h 216"/>
              <a:gd name="T18" fmla="*/ 2147483647 w 202"/>
              <a:gd name="T19" fmla="*/ 2147483647 h 216"/>
              <a:gd name="T20" fmla="*/ 2147483647 w 202"/>
              <a:gd name="T21" fmla="*/ 2147483647 h 216"/>
              <a:gd name="T22" fmla="*/ 2147483647 w 202"/>
              <a:gd name="T23" fmla="*/ 2147483647 h 216"/>
              <a:gd name="T24" fmla="*/ 2147483647 w 202"/>
              <a:gd name="T25" fmla="*/ 2147483647 h 216"/>
              <a:gd name="T26" fmla="*/ 2147483647 w 202"/>
              <a:gd name="T27" fmla="*/ 2147483647 h 216"/>
              <a:gd name="T28" fmla="*/ 2147483647 w 202"/>
              <a:gd name="T29" fmla="*/ 2147483647 h 216"/>
              <a:gd name="T30" fmla="*/ 2147483647 w 202"/>
              <a:gd name="T31" fmla="*/ 2147483647 h 216"/>
              <a:gd name="T32" fmla="*/ 2147483647 w 202"/>
              <a:gd name="T33" fmla="*/ 2147483647 h 216"/>
              <a:gd name="T34" fmla="*/ 2147483647 w 202"/>
              <a:gd name="T35" fmla="*/ 2147483647 h 216"/>
              <a:gd name="T36" fmla="*/ 0 w 202"/>
              <a:gd name="T37" fmla="*/ 2147483647 h 216"/>
              <a:gd name="T38" fmla="*/ 0 w 202"/>
              <a:gd name="T39" fmla="*/ 2147483647 h 216"/>
              <a:gd name="T40" fmla="*/ 2147483647 w 202"/>
              <a:gd name="T41" fmla="*/ 2147483647 h 216"/>
              <a:gd name="T42" fmla="*/ 2147483647 w 202"/>
              <a:gd name="T43" fmla="*/ 2147483647 h 216"/>
              <a:gd name="T44" fmla="*/ 2147483647 w 202"/>
              <a:gd name="T45" fmla="*/ 2147483647 h 216"/>
              <a:gd name="T46" fmla="*/ 2147483647 w 202"/>
              <a:gd name="T47" fmla="*/ 2147483647 h 216"/>
              <a:gd name="T48" fmla="*/ 2147483647 w 202"/>
              <a:gd name="T49" fmla="*/ 2147483647 h 216"/>
              <a:gd name="T50" fmla="*/ 2147483647 w 202"/>
              <a:gd name="T51" fmla="*/ 2147483647 h 216"/>
              <a:gd name="T52" fmla="*/ 2147483647 w 202"/>
              <a:gd name="T53" fmla="*/ 2147483647 h 216"/>
              <a:gd name="T54" fmla="*/ 2147483647 w 202"/>
              <a:gd name="T55" fmla="*/ 2147483647 h 216"/>
              <a:gd name="T56" fmla="*/ 2147483647 w 202"/>
              <a:gd name="T57" fmla="*/ 2147483647 h 216"/>
              <a:gd name="T58" fmla="*/ 2147483647 w 202"/>
              <a:gd name="T59" fmla="*/ 2147483647 h 216"/>
              <a:gd name="T60" fmla="*/ 2147483647 w 202"/>
              <a:gd name="T61" fmla="*/ 2147483647 h 216"/>
              <a:gd name="T62" fmla="*/ 2147483647 w 202"/>
              <a:gd name="T63" fmla="*/ 2147483647 h 216"/>
              <a:gd name="T64" fmla="*/ 2147483647 w 202"/>
              <a:gd name="T65" fmla="*/ 2147483647 h 21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02"/>
              <a:gd name="T100" fmla="*/ 0 h 216"/>
              <a:gd name="T101" fmla="*/ 202 w 202"/>
              <a:gd name="T102" fmla="*/ 216 h 21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02" h="216">
                <a:moveTo>
                  <a:pt x="0" y="216"/>
                </a:moveTo>
                <a:lnTo>
                  <a:pt x="1" y="212"/>
                </a:lnTo>
                <a:lnTo>
                  <a:pt x="12" y="183"/>
                </a:lnTo>
                <a:lnTo>
                  <a:pt x="51" y="82"/>
                </a:lnTo>
                <a:lnTo>
                  <a:pt x="80" y="6"/>
                </a:lnTo>
                <a:lnTo>
                  <a:pt x="83" y="0"/>
                </a:lnTo>
                <a:lnTo>
                  <a:pt x="87" y="0"/>
                </a:lnTo>
                <a:lnTo>
                  <a:pt x="102" y="0"/>
                </a:lnTo>
                <a:lnTo>
                  <a:pt x="113" y="0"/>
                </a:lnTo>
                <a:lnTo>
                  <a:pt x="114" y="0"/>
                </a:lnTo>
                <a:lnTo>
                  <a:pt x="115" y="6"/>
                </a:lnTo>
                <a:lnTo>
                  <a:pt x="128" y="34"/>
                </a:lnTo>
                <a:lnTo>
                  <a:pt x="168" y="136"/>
                </a:lnTo>
                <a:lnTo>
                  <a:pt x="200" y="212"/>
                </a:lnTo>
                <a:lnTo>
                  <a:pt x="202" y="216"/>
                </a:lnTo>
                <a:lnTo>
                  <a:pt x="201" y="216"/>
                </a:lnTo>
                <a:lnTo>
                  <a:pt x="197" y="216"/>
                </a:lnTo>
                <a:lnTo>
                  <a:pt x="182" y="216"/>
                </a:lnTo>
                <a:lnTo>
                  <a:pt x="170" y="216"/>
                </a:lnTo>
                <a:lnTo>
                  <a:pt x="166" y="206"/>
                </a:lnTo>
                <a:lnTo>
                  <a:pt x="153" y="176"/>
                </a:lnTo>
                <a:lnTo>
                  <a:pt x="145" y="152"/>
                </a:lnTo>
                <a:lnTo>
                  <a:pt x="145" y="151"/>
                </a:lnTo>
                <a:lnTo>
                  <a:pt x="142" y="151"/>
                </a:lnTo>
                <a:lnTo>
                  <a:pt x="130" y="151"/>
                </a:lnTo>
                <a:lnTo>
                  <a:pt x="88" y="151"/>
                </a:lnTo>
                <a:lnTo>
                  <a:pt x="55" y="151"/>
                </a:lnTo>
                <a:lnTo>
                  <a:pt x="54" y="151"/>
                </a:lnTo>
                <a:lnTo>
                  <a:pt x="50" y="161"/>
                </a:lnTo>
                <a:lnTo>
                  <a:pt x="39" y="191"/>
                </a:lnTo>
                <a:lnTo>
                  <a:pt x="31" y="216"/>
                </a:lnTo>
                <a:lnTo>
                  <a:pt x="30" y="216"/>
                </a:lnTo>
                <a:lnTo>
                  <a:pt x="25" y="216"/>
                </a:lnTo>
                <a:lnTo>
                  <a:pt x="11" y="216"/>
                </a:lnTo>
                <a:lnTo>
                  <a:pt x="0" y="216"/>
                </a:lnTo>
                <a:close/>
                <a:moveTo>
                  <a:pt x="62" y="128"/>
                </a:moveTo>
                <a:lnTo>
                  <a:pt x="64" y="128"/>
                </a:lnTo>
                <a:lnTo>
                  <a:pt x="73" y="128"/>
                </a:lnTo>
                <a:lnTo>
                  <a:pt x="107" y="128"/>
                </a:lnTo>
                <a:lnTo>
                  <a:pt x="133" y="128"/>
                </a:lnTo>
                <a:lnTo>
                  <a:pt x="136" y="128"/>
                </a:lnTo>
                <a:lnTo>
                  <a:pt x="132" y="119"/>
                </a:lnTo>
                <a:lnTo>
                  <a:pt x="121" y="91"/>
                </a:lnTo>
                <a:lnTo>
                  <a:pt x="113" y="69"/>
                </a:lnTo>
                <a:lnTo>
                  <a:pt x="113" y="68"/>
                </a:lnTo>
                <a:lnTo>
                  <a:pt x="110" y="64"/>
                </a:lnTo>
                <a:lnTo>
                  <a:pt x="107" y="56"/>
                </a:lnTo>
                <a:lnTo>
                  <a:pt x="102" y="41"/>
                </a:lnTo>
                <a:lnTo>
                  <a:pt x="98" y="27"/>
                </a:lnTo>
                <a:lnTo>
                  <a:pt x="98" y="23"/>
                </a:lnTo>
                <a:lnTo>
                  <a:pt x="96" y="27"/>
                </a:lnTo>
                <a:lnTo>
                  <a:pt x="95" y="34"/>
                </a:lnTo>
                <a:lnTo>
                  <a:pt x="91" y="48"/>
                </a:lnTo>
                <a:lnTo>
                  <a:pt x="87" y="63"/>
                </a:lnTo>
                <a:lnTo>
                  <a:pt x="87" y="65"/>
                </a:lnTo>
                <a:lnTo>
                  <a:pt x="83" y="76"/>
                </a:lnTo>
                <a:lnTo>
                  <a:pt x="70" y="105"/>
                </a:lnTo>
                <a:lnTo>
                  <a:pt x="62" y="12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2" name="Freeform 24"/>
          <p:cNvSpPr>
            <a:spLocks/>
          </p:cNvSpPr>
          <p:nvPr/>
        </p:nvSpPr>
        <p:spPr bwMode="auto">
          <a:xfrm>
            <a:off x="5272088" y="5969000"/>
            <a:ext cx="76200" cy="88900"/>
          </a:xfrm>
          <a:custGeom>
            <a:avLst/>
            <a:gdLst>
              <a:gd name="T0" fmla="*/ 2147483647 w 138"/>
              <a:gd name="T1" fmla="*/ 2147483647 h 163"/>
              <a:gd name="T2" fmla="*/ 2147483647 w 138"/>
              <a:gd name="T3" fmla="*/ 2147483647 h 163"/>
              <a:gd name="T4" fmla="*/ 2147483647 w 138"/>
              <a:gd name="T5" fmla="*/ 2147483647 h 163"/>
              <a:gd name="T6" fmla="*/ 2147483647 w 138"/>
              <a:gd name="T7" fmla="*/ 2147483647 h 163"/>
              <a:gd name="T8" fmla="*/ 2147483647 w 138"/>
              <a:gd name="T9" fmla="*/ 2147483647 h 163"/>
              <a:gd name="T10" fmla="*/ 2147483647 w 138"/>
              <a:gd name="T11" fmla="*/ 2147483647 h 163"/>
              <a:gd name="T12" fmla="*/ 2147483647 w 138"/>
              <a:gd name="T13" fmla="*/ 2147483647 h 163"/>
              <a:gd name="T14" fmla="*/ 2147483647 w 138"/>
              <a:gd name="T15" fmla="*/ 2147483647 h 163"/>
              <a:gd name="T16" fmla="*/ 2147483647 w 138"/>
              <a:gd name="T17" fmla="*/ 2147483647 h 163"/>
              <a:gd name="T18" fmla="*/ 2147483647 w 138"/>
              <a:gd name="T19" fmla="*/ 2147483647 h 163"/>
              <a:gd name="T20" fmla="*/ 2147483647 w 138"/>
              <a:gd name="T21" fmla="*/ 2147483647 h 163"/>
              <a:gd name="T22" fmla="*/ 0 w 138"/>
              <a:gd name="T23" fmla="*/ 2147483647 h 163"/>
              <a:gd name="T24" fmla="*/ 0 w 138"/>
              <a:gd name="T25" fmla="*/ 2147483647 h 163"/>
              <a:gd name="T26" fmla="*/ 2147483647 w 138"/>
              <a:gd name="T27" fmla="*/ 2147483647 h 163"/>
              <a:gd name="T28" fmla="*/ 2147483647 w 138"/>
              <a:gd name="T29" fmla="*/ 2147483647 h 163"/>
              <a:gd name="T30" fmla="*/ 2147483647 w 138"/>
              <a:gd name="T31" fmla="*/ 2147483647 h 163"/>
              <a:gd name="T32" fmla="*/ 2147483647 w 138"/>
              <a:gd name="T33" fmla="*/ 2147483647 h 163"/>
              <a:gd name="T34" fmla="*/ 2147483647 w 138"/>
              <a:gd name="T35" fmla="*/ 2147483647 h 163"/>
              <a:gd name="T36" fmla="*/ 2147483647 w 138"/>
              <a:gd name="T37" fmla="*/ 2147483647 h 163"/>
              <a:gd name="T38" fmla="*/ 2147483647 w 138"/>
              <a:gd name="T39" fmla="*/ 0 h 163"/>
              <a:gd name="T40" fmla="*/ 2147483647 w 138"/>
              <a:gd name="T41" fmla="*/ 2147483647 h 163"/>
              <a:gd name="T42" fmla="*/ 2147483647 w 138"/>
              <a:gd name="T43" fmla="*/ 2147483647 h 163"/>
              <a:gd name="T44" fmla="*/ 2147483647 w 138"/>
              <a:gd name="T45" fmla="*/ 2147483647 h 163"/>
              <a:gd name="T46" fmla="*/ 2147483647 w 138"/>
              <a:gd name="T47" fmla="*/ 2147483647 h 163"/>
              <a:gd name="T48" fmla="*/ 2147483647 w 138"/>
              <a:gd name="T49" fmla="*/ 2147483647 h 163"/>
              <a:gd name="T50" fmla="*/ 2147483647 w 138"/>
              <a:gd name="T51" fmla="*/ 2147483647 h 163"/>
              <a:gd name="T52" fmla="*/ 2147483647 w 138"/>
              <a:gd name="T53" fmla="*/ 2147483647 h 163"/>
              <a:gd name="T54" fmla="*/ 2147483647 w 138"/>
              <a:gd name="T55" fmla="*/ 2147483647 h 163"/>
              <a:gd name="T56" fmla="*/ 2147483647 w 138"/>
              <a:gd name="T57" fmla="*/ 2147483647 h 163"/>
              <a:gd name="T58" fmla="*/ 2147483647 w 138"/>
              <a:gd name="T59" fmla="*/ 2147483647 h 163"/>
              <a:gd name="T60" fmla="*/ 2147483647 w 138"/>
              <a:gd name="T61" fmla="*/ 2147483647 h 163"/>
              <a:gd name="T62" fmla="*/ 2147483647 w 138"/>
              <a:gd name="T63" fmla="*/ 2147483647 h 163"/>
              <a:gd name="T64" fmla="*/ 2147483647 w 138"/>
              <a:gd name="T65" fmla="*/ 2147483647 h 163"/>
              <a:gd name="T66" fmla="*/ 2147483647 w 138"/>
              <a:gd name="T67" fmla="*/ 2147483647 h 163"/>
              <a:gd name="T68" fmla="*/ 2147483647 w 138"/>
              <a:gd name="T69" fmla="*/ 2147483647 h 163"/>
              <a:gd name="T70" fmla="*/ 2147483647 w 138"/>
              <a:gd name="T71" fmla="*/ 2147483647 h 163"/>
              <a:gd name="T72" fmla="*/ 2147483647 w 138"/>
              <a:gd name="T73" fmla="*/ 2147483647 h 163"/>
              <a:gd name="T74" fmla="*/ 2147483647 w 138"/>
              <a:gd name="T75" fmla="*/ 2147483647 h 163"/>
              <a:gd name="T76" fmla="*/ 2147483647 w 138"/>
              <a:gd name="T77" fmla="*/ 2147483647 h 163"/>
              <a:gd name="T78" fmla="*/ 2147483647 w 138"/>
              <a:gd name="T79" fmla="*/ 2147483647 h 163"/>
              <a:gd name="T80" fmla="*/ 2147483647 w 138"/>
              <a:gd name="T81" fmla="*/ 2147483647 h 163"/>
              <a:gd name="T82" fmla="*/ 2147483647 w 138"/>
              <a:gd name="T83" fmla="*/ 2147483647 h 163"/>
              <a:gd name="T84" fmla="*/ 2147483647 w 138"/>
              <a:gd name="T85" fmla="*/ 2147483647 h 163"/>
              <a:gd name="T86" fmla="*/ 2147483647 w 138"/>
              <a:gd name="T87" fmla="*/ 2147483647 h 163"/>
              <a:gd name="T88" fmla="*/ 2147483647 w 138"/>
              <a:gd name="T89" fmla="*/ 2147483647 h 16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8"/>
              <a:gd name="T136" fmla="*/ 0 h 163"/>
              <a:gd name="T137" fmla="*/ 138 w 138"/>
              <a:gd name="T138" fmla="*/ 163 h 163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8" h="163">
                <a:moveTo>
                  <a:pt x="112" y="102"/>
                </a:moveTo>
                <a:lnTo>
                  <a:pt x="114" y="103"/>
                </a:lnTo>
                <a:lnTo>
                  <a:pt x="127" y="104"/>
                </a:lnTo>
                <a:lnTo>
                  <a:pt x="136" y="106"/>
                </a:lnTo>
                <a:lnTo>
                  <a:pt x="138" y="106"/>
                </a:lnTo>
                <a:lnTo>
                  <a:pt x="136" y="111"/>
                </a:lnTo>
                <a:lnTo>
                  <a:pt x="134" y="119"/>
                </a:lnTo>
                <a:lnTo>
                  <a:pt x="127" y="133"/>
                </a:lnTo>
                <a:lnTo>
                  <a:pt x="117" y="145"/>
                </a:lnTo>
                <a:lnTo>
                  <a:pt x="116" y="148"/>
                </a:lnTo>
                <a:lnTo>
                  <a:pt x="112" y="151"/>
                </a:lnTo>
                <a:lnTo>
                  <a:pt x="105" y="155"/>
                </a:lnTo>
                <a:lnTo>
                  <a:pt x="91" y="160"/>
                </a:lnTo>
                <a:lnTo>
                  <a:pt x="75" y="163"/>
                </a:lnTo>
                <a:lnTo>
                  <a:pt x="72" y="163"/>
                </a:lnTo>
                <a:lnTo>
                  <a:pt x="67" y="163"/>
                </a:lnTo>
                <a:lnTo>
                  <a:pt x="56" y="163"/>
                </a:lnTo>
                <a:lnTo>
                  <a:pt x="38" y="156"/>
                </a:lnTo>
                <a:lnTo>
                  <a:pt x="23" y="146"/>
                </a:lnTo>
                <a:lnTo>
                  <a:pt x="21" y="142"/>
                </a:lnTo>
                <a:lnTo>
                  <a:pt x="17" y="140"/>
                </a:lnTo>
                <a:lnTo>
                  <a:pt x="11" y="132"/>
                </a:lnTo>
                <a:lnTo>
                  <a:pt x="3" y="113"/>
                </a:lnTo>
                <a:lnTo>
                  <a:pt x="0" y="88"/>
                </a:lnTo>
                <a:lnTo>
                  <a:pt x="0" y="81"/>
                </a:lnTo>
                <a:lnTo>
                  <a:pt x="0" y="79"/>
                </a:lnTo>
                <a:lnTo>
                  <a:pt x="0" y="71"/>
                </a:lnTo>
                <a:lnTo>
                  <a:pt x="3" y="56"/>
                </a:lnTo>
                <a:lnTo>
                  <a:pt x="7" y="42"/>
                </a:lnTo>
                <a:lnTo>
                  <a:pt x="10" y="38"/>
                </a:lnTo>
                <a:lnTo>
                  <a:pt x="11" y="35"/>
                </a:lnTo>
                <a:lnTo>
                  <a:pt x="14" y="30"/>
                </a:lnTo>
                <a:lnTo>
                  <a:pt x="22" y="19"/>
                </a:lnTo>
                <a:lnTo>
                  <a:pt x="32" y="12"/>
                </a:lnTo>
                <a:lnTo>
                  <a:pt x="34" y="10"/>
                </a:lnTo>
                <a:lnTo>
                  <a:pt x="37" y="8"/>
                </a:lnTo>
                <a:lnTo>
                  <a:pt x="42" y="6"/>
                </a:lnTo>
                <a:lnTo>
                  <a:pt x="55" y="3"/>
                </a:lnTo>
                <a:lnTo>
                  <a:pt x="68" y="2"/>
                </a:lnTo>
                <a:lnTo>
                  <a:pt x="72" y="0"/>
                </a:lnTo>
                <a:lnTo>
                  <a:pt x="83" y="2"/>
                </a:lnTo>
                <a:lnTo>
                  <a:pt x="98" y="6"/>
                </a:lnTo>
                <a:lnTo>
                  <a:pt x="110" y="11"/>
                </a:lnTo>
                <a:lnTo>
                  <a:pt x="114" y="12"/>
                </a:lnTo>
                <a:lnTo>
                  <a:pt x="121" y="20"/>
                </a:lnTo>
                <a:lnTo>
                  <a:pt x="125" y="26"/>
                </a:lnTo>
                <a:lnTo>
                  <a:pt x="131" y="38"/>
                </a:lnTo>
                <a:lnTo>
                  <a:pt x="135" y="49"/>
                </a:lnTo>
                <a:lnTo>
                  <a:pt x="131" y="50"/>
                </a:lnTo>
                <a:lnTo>
                  <a:pt x="119" y="52"/>
                </a:lnTo>
                <a:lnTo>
                  <a:pt x="109" y="53"/>
                </a:lnTo>
                <a:lnTo>
                  <a:pt x="106" y="46"/>
                </a:lnTo>
                <a:lnTo>
                  <a:pt x="102" y="38"/>
                </a:lnTo>
                <a:lnTo>
                  <a:pt x="97" y="31"/>
                </a:lnTo>
                <a:lnTo>
                  <a:pt x="95" y="30"/>
                </a:lnTo>
                <a:lnTo>
                  <a:pt x="90" y="27"/>
                </a:lnTo>
                <a:lnTo>
                  <a:pt x="87" y="26"/>
                </a:lnTo>
                <a:lnTo>
                  <a:pt x="79" y="23"/>
                </a:lnTo>
                <a:lnTo>
                  <a:pt x="74" y="22"/>
                </a:lnTo>
                <a:lnTo>
                  <a:pt x="70" y="23"/>
                </a:lnTo>
                <a:lnTo>
                  <a:pt x="63" y="23"/>
                </a:lnTo>
                <a:lnTo>
                  <a:pt x="52" y="27"/>
                </a:lnTo>
                <a:lnTo>
                  <a:pt x="42" y="34"/>
                </a:lnTo>
                <a:lnTo>
                  <a:pt x="41" y="35"/>
                </a:lnTo>
                <a:lnTo>
                  <a:pt x="38" y="38"/>
                </a:lnTo>
                <a:lnTo>
                  <a:pt x="34" y="45"/>
                </a:lnTo>
                <a:lnTo>
                  <a:pt x="29" y="58"/>
                </a:lnTo>
                <a:lnTo>
                  <a:pt x="27" y="77"/>
                </a:lnTo>
                <a:lnTo>
                  <a:pt x="27" y="81"/>
                </a:lnTo>
                <a:lnTo>
                  <a:pt x="27" y="87"/>
                </a:lnTo>
                <a:lnTo>
                  <a:pt x="27" y="96"/>
                </a:lnTo>
                <a:lnTo>
                  <a:pt x="32" y="113"/>
                </a:lnTo>
                <a:lnTo>
                  <a:pt x="37" y="125"/>
                </a:lnTo>
                <a:lnTo>
                  <a:pt x="40" y="128"/>
                </a:lnTo>
                <a:lnTo>
                  <a:pt x="41" y="130"/>
                </a:lnTo>
                <a:lnTo>
                  <a:pt x="45" y="134"/>
                </a:lnTo>
                <a:lnTo>
                  <a:pt x="56" y="140"/>
                </a:lnTo>
                <a:lnTo>
                  <a:pt x="68" y="141"/>
                </a:lnTo>
                <a:lnTo>
                  <a:pt x="72" y="141"/>
                </a:lnTo>
                <a:lnTo>
                  <a:pt x="74" y="141"/>
                </a:lnTo>
                <a:lnTo>
                  <a:pt x="79" y="141"/>
                </a:lnTo>
                <a:lnTo>
                  <a:pt x="87" y="138"/>
                </a:lnTo>
                <a:lnTo>
                  <a:pt x="95" y="134"/>
                </a:lnTo>
                <a:lnTo>
                  <a:pt x="98" y="132"/>
                </a:lnTo>
                <a:lnTo>
                  <a:pt x="100" y="130"/>
                </a:lnTo>
                <a:lnTo>
                  <a:pt x="102" y="126"/>
                </a:lnTo>
                <a:lnTo>
                  <a:pt x="106" y="118"/>
                </a:lnTo>
                <a:lnTo>
                  <a:pt x="110" y="106"/>
                </a:lnTo>
                <a:lnTo>
                  <a:pt x="112" y="10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3" name="Freeform 25"/>
          <p:cNvSpPr>
            <a:spLocks/>
          </p:cNvSpPr>
          <p:nvPr/>
        </p:nvSpPr>
        <p:spPr bwMode="auto">
          <a:xfrm>
            <a:off x="5351463" y="5942013"/>
            <a:ext cx="42862" cy="115887"/>
          </a:xfrm>
          <a:custGeom>
            <a:avLst/>
            <a:gdLst>
              <a:gd name="T0" fmla="*/ 2147483647 w 76"/>
              <a:gd name="T1" fmla="*/ 2147483647 h 212"/>
              <a:gd name="T2" fmla="*/ 2147483647 w 76"/>
              <a:gd name="T3" fmla="*/ 2147483647 h 212"/>
              <a:gd name="T4" fmla="*/ 2147483647 w 76"/>
              <a:gd name="T5" fmla="*/ 2147483647 h 212"/>
              <a:gd name="T6" fmla="*/ 2147483647 w 76"/>
              <a:gd name="T7" fmla="*/ 2147483647 h 212"/>
              <a:gd name="T8" fmla="*/ 2147483647 w 76"/>
              <a:gd name="T9" fmla="*/ 2147483647 h 212"/>
              <a:gd name="T10" fmla="*/ 2147483647 w 76"/>
              <a:gd name="T11" fmla="*/ 2147483647 h 212"/>
              <a:gd name="T12" fmla="*/ 2147483647 w 76"/>
              <a:gd name="T13" fmla="*/ 2147483647 h 212"/>
              <a:gd name="T14" fmla="*/ 2147483647 w 76"/>
              <a:gd name="T15" fmla="*/ 2147483647 h 212"/>
              <a:gd name="T16" fmla="*/ 2147483647 w 76"/>
              <a:gd name="T17" fmla="*/ 2147483647 h 212"/>
              <a:gd name="T18" fmla="*/ 2147483647 w 76"/>
              <a:gd name="T19" fmla="*/ 2147483647 h 212"/>
              <a:gd name="T20" fmla="*/ 2147483647 w 76"/>
              <a:gd name="T21" fmla="*/ 2147483647 h 212"/>
              <a:gd name="T22" fmla="*/ 2147483647 w 76"/>
              <a:gd name="T23" fmla="*/ 2147483647 h 212"/>
              <a:gd name="T24" fmla="*/ 2147483647 w 76"/>
              <a:gd name="T25" fmla="*/ 2147483647 h 212"/>
              <a:gd name="T26" fmla="*/ 2147483647 w 76"/>
              <a:gd name="T27" fmla="*/ 2147483647 h 212"/>
              <a:gd name="T28" fmla="*/ 2147483647 w 76"/>
              <a:gd name="T29" fmla="*/ 2147483647 h 212"/>
              <a:gd name="T30" fmla="*/ 2147483647 w 76"/>
              <a:gd name="T31" fmla="*/ 2147483647 h 212"/>
              <a:gd name="T32" fmla="*/ 0 w 76"/>
              <a:gd name="T33" fmla="*/ 2147483647 h 212"/>
              <a:gd name="T34" fmla="*/ 0 w 76"/>
              <a:gd name="T35" fmla="*/ 2147483647 h 212"/>
              <a:gd name="T36" fmla="*/ 0 w 76"/>
              <a:gd name="T37" fmla="*/ 2147483647 h 212"/>
              <a:gd name="T38" fmla="*/ 2147483647 w 76"/>
              <a:gd name="T39" fmla="*/ 2147483647 h 212"/>
              <a:gd name="T40" fmla="*/ 2147483647 w 76"/>
              <a:gd name="T41" fmla="*/ 2147483647 h 212"/>
              <a:gd name="T42" fmla="*/ 2147483647 w 76"/>
              <a:gd name="T43" fmla="*/ 2147483647 h 212"/>
              <a:gd name="T44" fmla="*/ 2147483647 w 76"/>
              <a:gd name="T45" fmla="*/ 2147483647 h 212"/>
              <a:gd name="T46" fmla="*/ 2147483647 w 76"/>
              <a:gd name="T47" fmla="*/ 2147483647 h 212"/>
              <a:gd name="T48" fmla="*/ 2147483647 w 76"/>
              <a:gd name="T49" fmla="*/ 0 h 212"/>
              <a:gd name="T50" fmla="*/ 2147483647 w 76"/>
              <a:gd name="T51" fmla="*/ 2147483647 h 212"/>
              <a:gd name="T52" fmla="*/ 2147483647 w 76"/>
              <a:gd name="T53" fmla="*/ 2147483647 h 212"/>
              <a:gd name="T54" fmla="*/ 2147483647 w 76"/>
              <a:gd name="T55" fmla="*/ 2147483647 h 212"/>
              <a:gd name="T56" fmla="*/ 2147483647 w 76"/>
              <a:gd name="T57" fmla="*/ 2147483647 h 212"/>
              <a:gd name="T58" fmla="*/ 2147483647 w 76"/>
              <a:gd name="T59" fmla="*/ 2147483647 h 212"/>
              <a:gd name="T60" fmla="*/ 2147483647 w 76"/>
              <a:gd name="T61" fmla="*/ 2147483647 h 212"/>
              <a:gd name="T62" fmla="*/ 2147483647 w 76"/>
              <a:gd name="T63" fmla="*/ 2147483647 h 212"/>
              <a:gd name="T64" fmla="*/ 2147483647 w 76"/>
              <a:gd name="T65" fmla="*/ 2147483647 h 212"/>
              <a:gd name="T66" fmla="*/ 2147483647 w 76"/>
              <a:gd name="T67" fmla="*/ 2147483647 h 212"/>
              <a:gd name="T68" fmla="*/ 2147483647 w 76"/>
              <a:gd name="T69" fmla="*/ 2147483647 h 212"/>
              <a:gd name="T70" fmla="*/ 2147483647 w 76"/>
              <a:gd name="T71" fmla="*/ 2147483647 h 212"/>
              <a:gd name="T72" fmla="*/ 2147483647 w 76"/>
              <a:gd name="T73" fmla="*/ 2147483647 h 212"/>
              <a:gd name="T74" fmla="*/ 2147483647 w 76"/>
              <a:gd name="T75" fmla="*/ 2147483647 h 212"/>
              <a:gd name="T76" fmla="*/ 2147483647 w 76"/>
              <a:gd name="T77" fmla="*/ 2147483647 h 212"/>
              <a:gd name="T78" fmla="*/ 2147483647 w 76"/>
              <a:gd name="T79" fmla="*/ 2147483647 h 212"/>
              <a:gd name="T80" fmla="*/ 2147483647 w 76"/>
              <a:gd name="T81" fmla="*/ 2147483647 h 212"/>
              <a:gd name="T82" fmla="*/ 2147483647 w 76"/>
              <a:gd name="T83" fmla="*/ 2147483647 h 212"/>
              <a:gd name="T84" fmla="*/ 2147483647 w 76"/>
              <a:gd name="T85" fmla="*/ 2147483647 h 212"/>
              <a:gd name="T86" fmla="*/ 2147483647 w 76"/>
              <a:gd name="T87" fmla="*/ 2147483647 h 212"/>
              <a:gd name="T88" fmla="*/ 2147483647 w 76"/>
              <a:gd name="T89" fmla="*/ 2147483647 h 212"/>
              <a:gd name="T90" fmla="*/ 2147483647 w 76"/>
              <a:gd name="T91" fmla="*/ 2147483647 h 21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76"/>
              <a:gd name="T139" fmla="*/ 0 h 212"/>
              <a:gd name="T140" fmla="*/ 76 w 76"/>
              <a:gd name="T141" fmla="*/ 212 h 212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76" h="212">
                <a:moveTo>
                  <a:pt x="72" y="187"/>
                </a:moveTo>
                <a:lnTo>
                  <a:pt x="72" y="188"/>
                </a:lnTo>
                <a:lnTo>
                  <a:pt x="72" y="191"/>
                </a:lnTo>
                <a:lnTo>
                  <a:pt x="73" y="202"/>
                </a:lnTo>
                <a:lnTo>
                  <a:pt x="75" y="210"/>
                </a:lnTo>
                <a:lnTo>
                  <a:pt x="76" y="210"/>
                </a:lnTo>
                <a:lnTo>
                  <a:pt x="73" y="211"/>
                </a:lnTo>
                <a:lnTo>
                  <a:pt x="69" y="211"/>
                </a:lnTo>
                <a:lnTo>
                  <a:pt x="62" y="212"/>
                </a:lnTo>
                <a:lnTo>
                  <a:pt x="57" y="212"/>
                </a:lnTo>
                <a:lnTo>
                  <a:pt x="56" y="212"/>
                </a:lnTo>
                <a:lnTo>
                  <a:pt x="53" y="212"/>
                </a:lnTo>
                <a:lnTo>
                  <a:pt x="49" y="212"/>
                </a:lnTo>
                <a:lnTo>
                  <a:pt x="41" y="211"/>
                </a:lnTo>
                <a:lnTo>
                  <a:pt x="35" y="210"/>
                </a:lnTo>
                <a:lnTo>
                  <a:pt x="34" y="208"/>
                </a:lnTo>
                <a:lnTo>
                  <a:pt x="30" y="206"/>
                </a:lnTo>
                <a:lnTo>
                  <a:pt x="26" y="202"/>
                </a:lnTo>
                <a:lnTo>
                  <a:pt x="22" y="197"/>
                </a:lnTo>
                <a:lnTo>
                  <a:pt x="22" y="196"/>
                </a:lnTo>
                <a:lnTo>
                  <a:pt x="20" y="192"/>
                </a:lnTo>
                <a:lnTo>
                  <a:pt x="19" y="183"/>
                </a:lnTo>
                <a:lnTo>
                  <a:pt x="19" y="169"/>
                </a:lnTo>
                <a:lnTo>
                  <a:pt x="19" y="165"/>
                </a:lnTo>
                <a:lnTo>
                  <a:pt x="19" y="164"/>
                </a:lnTo>
                <a:lnTo>
                  <a:pt x="19" y="151"/>
                </a:lnTo>
                <a:lnTo>
                  <a:pt x="19" y="109"/>
                </a:lnTo>
                <a:lnTo>
                  <a:pt x="19" y="77"/>
                </a:lnTo>
                <a:lnTo>
                  <a:pt x="19" y="74"/>
                </a:lnTo>
                <a:lnTo>
                  <a:pt x="17" y="74"/>
                </a:lnTo>
                <a:lnTo>
                  <a:pt x="15" y="74"/>
                </a:lnTo>
                <a:lnTo>
                  <a:pt x="7" y="74"/>
                </a:lnTo>
                <a:lnTo>
                  <a:pt x="0" y="74"/>
                </a:lnTo>
                <a:lnTo>
                  <a:pt x="0" y="71"/>
                </a:lnTo>
                <a:lnTo>
                  <a:pt x="0" y="62"/>
                </a:lnTo>
                <a:lnTo>
                  <a:pt x="0" y="55"/>
                </a:lnTo>
                <a:lnTo>
                  <a:pt x="0" y="54"/>
                </a:lnTo>
                <a:lnTo>
                  <a:pt x="3" y="54"/>
                </a:lnTo>
                <a:lnTo>
                  <a:pt x="11" y="54"/>
                </a:lnTo>
                <a:lnTo>
                  <a:pt x="17" y="54"/>
                </a:lnTo>
                <a:lnTo>
                  <a:pt x="19" y="54"/>
                </a:lnTo>
                <a:lnTo>
                  <a:pt x="19" y="48"/>
                </a:lnTo>
                <a:lnTo>
                  <a:pt x="19" y="31"/>
                </a:lnTo>
                <a:lnTo>
                  <a:pt x="19" y="17"/>
                </a:lnTo>
                <a:lnTo>
                  <a:pt x="19" y="16"/>
                </a:lnTo>
                <a:lnTo>
                  <a:pt x="22" y="15"/>
                </a:lnTo>
                <a:lnTo>
                  <a:pt x="34" y="6"/>
                </a:lnTo>
                <a:lnTo>
                  <a:pt x="43" y="1"/>
                </a:lnTo>
                <a:lnTo>
                  <a:pt x="45" y="0"/>
                </a:lnTo>
                <a:lnTo>
                  <a:pt x="45" y="1"/>
                </a:lnTo>
                <a:lnTo>
                  <a:pt x="45" y="9"/>
                </a:lnTo>
                <a:lnTo>
                  <a:pt x="45" y="34"/>
                </a:lnTo>
                <a:lnTo>
                  <a:pt x="45" y="54"/>
                </a:lnTo>
                <a:lnTo>
                  <a:pt x="49" y="54"/>
                </a:lnTo>
                <a:lnTo>
                  <a:pt x="61" y="54"/>
                </a:lnTo>
                <a:lnTo>
                  <a:pt x="71" y="54"/>
                </a:lnTo>
                <a:lnTo>
                  <a:pt x="72" y="54"/>
                </a:lnTo>
                <a:lnTo>
                  <a:pt x="72" y="55"/>
                </a:lnTo>
                <a:lnTo>
                  <a:pt x="72" y="58"/>
                </a:lnTo>
                <a:lnTo>
                  <a:pt x="72" y="67"/>
                </a:lnTo>
                <a:lnTo>
                  <a:pt x="72" y="74"/>
                </a:lnTo>
                <a:lnTo>
                  <a:pt x="71" y="74"/>
                </a:lnTo>
                <a:lnTo>
                  <a:pt x="66" y="74"/>
                </a:lnTo>
                <a:lnTo>
                  <a:pt x="54" y="74"/>
                </a:lnTo>
                <a:lnTo>
                  <a:pt x="45" y="74"/>
                </a:lnTo>
                <a:lnTo>
                  <a:pt x="45" y="77"/>
                </a:lnTo>
                <a:lnTo>
                  <a:pt x="45" y="89"/>
                </a:lnTo>
                <a:lnTo>
                  <a:pt x="45" y="132"/>
                </a:lnTo>
                <a:lnTo>
                  <a:pt x="45" y="165"/>
                </a:lnTo>
                <a:lnTo>
                  <a:pt x="45" y="166"/>
                </a:lnTo>
                <a:lnTo>
                  <a:pt x="45" y="169"/>
                </a:lnTo>
                <a:lnTo>
                  <a:pt x="45" y="172"/>
                </a:lnTo>
                <a:lnTo>
                  <a:pt x="45" y="177"/>
                </a:lnTo>
                <a:lnTo>
                  <a:pt x="46" y="181"/>
                </a:lnTo>
                <a:lnTo>
                  <a:pt x="47" y="181"/>
                </a:lnTo>
                <a:lnTo>
                  <a:pt x="47" y="183"/>
                </a:lnTo>
                <a:lnTo>
                  <a:pt x="49" y="184"/>
                </a:lnTo>
                <a:lnTo>
                  <a:pt x="50" y="185"/>
                </a:lnTo>
                <a:lnTo>
                  <a:pt x="51" y="185"/>
                </a:lnTo>
                <a:lnTo>
                  <a:pt x="53" y="187"/>
                </a:lnTo>
                <a:lnTo>
                  <a:pt x="54" y="188"/>
                </a:lnTo>
                <a:lnTo>
                  <a:pt x="57" y="188"/>
                </a:lnTo>
                <a:lnTo>
                  <a:pt x="61" y="188"/>
                </a:lnTo>
                <a:lnTo>
                  <a:pt x="62" y="188"/>
                </a:lnTo>
                <a:lnTo>
                  <a:pt x="66" y="188"/>
                </a:lnTo>
                <a:lnTo>
                  <a:pt x="71" y="188"/>
                </a:lnTo>
                <a:lnTo>
                  <a:pt x="72" y="18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4" name="Freeform 26"/>
          <p:cNvSpPr>
            <a:spLocks noEditPoints="1"/>
          </p:cNvSpPr>
          <p:nvPr/>
        </p:nvSpPr>
        <p:spPr bwMode="auto">
          <a:xfrm>
            <a:off x="5405438" y="5938838"/>
            <a:ext cx="14287" cy="117475"/>
          </a:xfrm>
          <a:custGeom>
            <a:avLst/>
            <a:gdLst>
              <a:gd name="T0" fmla="*/ 0 w 27"/>
              <a:gd name="T1" fmla="*/ 2147483647 h 216"/>
              <a:gd name="T2" fmla="*/ 0 w 27"/>
              <a:gd name="T3" fmla="*/ 2147483647 h 216"/>
              <a:gd name="T4" fmla="*/ 0 w 27"/>
              <a:gd name="T5" fmla="*/ 2147483647 h 216"/>
              <a:gd name="T6" fmla="*/ 0 w 27"/>
              <a:gd name="T7" fmla="*/ 2147483647 h 216"/>
              <a:gd name="T8" fmla="*/ 0 w 27"/>
              <a:gd name="T9" fmla="*/ 0 h 216"/>
              <a:gd name="T10" fmla="*/ 2147483647 w 27"/>
              <a:gd name="T11" fmla="*/ 0 h 216"/>
              <a:gd name="T12" fmla="*/ 2147483647 w 27"/>
              <a:gd name="T13" fmla="*/ 0 h 216"/>
              <a:gd name="T14" fmla="*/ 2147483647 w 27"/>
              <a:gd name="T15" fmla="*/ 0 h 216"/>
              <a:gd name="T16" fmla="*/ 2147483647 w 27"/>
              <a:gd name="T17" fmla="*/ 0 h 216"/>
              <a:gd name="T18" fmla="*/ 2147483647 w 27"/>
              <a:gd name="T19" fmla="*/ 2147483647 h 216"/>
              <a:gd name="T20" fmla="*/ 2147483647 w 27"/>
              <a:gd name="T21" fmla="*/ 2147483647 h 216"/>
              <a:gd name="T22" fmla="*/ 2147483647 w 27"/>
              <a:gd name="T23" fmla="*/ 2147483647 h 216"/>
              <a:gd name="T24" fmla="*/ 2147483647 w 27"/>
              <a:gd name="T25" fmla="*/ 2147483647 h 216"/>
              <a:gd name="T26" fmla="*/ 2147483647 w 27"/>
              <a:gd name="T27" fmla="*/ 2147483647 h 216"/>
              <a:gd name="T28" fmla="*/ 2147483647 w 27"/>
              <a:gd name="T29" fmla="*/ 2147483647 h 216"/>
              <a:gd name="T30" fmla="*/ 2147483647 w 27"/>
              <a:gd name="T31" fmla="*/ 2147483647 h 216"/>
              <a:gd name="T32" fmla="*/ 2147483647 w 27"/>
              <a:gd name="T33" fmla="*/ 2147483647 h 216"/>
              <a:gd name="T34" fmla="*/ 0 w 27"/>
              <a:gd name="T35" fmla="*/ 2147483647 h 216"/>
              <a:gd name="T36" fmla="*/ 0 w 27"/>
              <a:gd name="T37" fmla="*/ 2147483647 h 216"/>
              <a:gd name="T38" fmla="*/ 0 w 27"/>
              <a:gd name="T39" fmla="*/ 2147483647 h 216"/>
              <a:gd name="T40" fmla="*/ 0 w 27"/>
              <a:gd name="T41" fmla="*/ 2147483647 h 216"/>
              <a:gd name="T42" fmla="*/ 0 w 27"/>
              <a:gd name="T43" fmla="*/ 2147483647 h 216"/>
              <a:gd name="T44" fmla="*/ 0 w 27"/>
              <a:gd name="T45" fmla="*/ 2147483647 h 216"/>
              <a:gd name="T46" fmla="*/ 0 w 27"/>
              <a:gd name="T47" fmla="*/ 2147483647 h 216"/>
              <a:gd name="T48" fmla="*/ 0 w 27"/>
              <a:gd name="T49" fmla="*/ 2147483647 h 216"/>
              <a:gd name="T50" fmla="*/ 0 w 27"/>
              <a:gd name="T51" fmla="*/ 2147483647 h 216"/>
              <a:gd name="T52" fmla="*/ 0 w 27"/>
              <a:gd name="T53" fmla="*/ 2147483647 h 216"/>
              <a:gd name="T54" fmla="*/ 2147483647 w 27"/>
              <a:gd name="T55" fmla="*/ 2147483647 h 216"/>
              <a:gd name="T56" fmla="*/ 2147483647 w 27"/>
              <a:gd name="T57" fmla="*/ 2147483647 h 216"/>
              <a:gd name="T58" fmla="*/ 2147483647 w 27"/>
              <a:gd name="T59" fmla="*/ 2147483647 h 216"/>
              <a:gd name="T60" fmla="*/ 2147483647 w 27"/>
              <a:gd name="T61" fmla="*/ 2147483647 h 216"/>
              <a:gd name="T62" fmla="*/ 2147483647 w 27"/>
              <a:gd name="T63" fmla="*/ 2147483647 h 216"/>
              <a:gd name="T64" fmla="*/ 2147483647 w 27"/>
              <a:gd name="T65" fmla="*/ 2147483647 h 216"/>
              <a:gd name="T66" fmla="*/ 2147483647 w 27"/>
              <a:gd name="T67" fmla="*/ 2147483647 h 216"/>
              <a:gd name="T68" fmla="*/ 2147483647 w 27"/>
              <a:gd name="T69" fmla="*/ 2147483647 h 216"/>
              <a:gd name="T70" fmla="*/ 2147483647 w 27"/>
              <a:gd name="T71" fmla="*/ 2147483647 h 216"/>
              <a:gd name="T72" fmla="*/ 2147483647 w 27"/>
              <a:gd name="T73" fmla="*/ 2147483647 h 216"/>
              <a:gd name="T74" fmla="*/ 2147483647 w 27"/>
              <a:gd name="T75" fmla="*/ 2147483647 h 216"/>
              <a:gd name="T76" fmla="*/ 2147483647 w 27"/>
              <a:gd name="T77" fmla="*/ 2147483647 h 216"/>
              <a:gd name="T78" fmla="*/ 0 w 27"/>
              <a:gd name="T79" fmla="*/ 2147483647 h 216"/>
              <a:gd name="T80" fmla="*/ 0 w 27"/>
              <a:gd name="T81" fmla="*/ 2147483647 h 216"/>
              <a:gd name="T82" fmla="*/ 0 w 27"/>
              <a:gd name="T83" fmla="*/ 2147483647 h 216"/>
              <a:gd name="T84" fmla="*/ 0 w 27"/>
              <a:gd name="T85" fmla="*/ 2147483647 h 21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7"/>
              <a:gd name="T130" fmla="*/ 0 h 216"/>
              <a:gd name="T131" fmla="*/ 27 w 27"/>
              <a:gd name="T132" fmla="*/ 216 h 21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7" h="216">
                <a:moveTo>
                  <a:pt x="0" y="31"/>
                </a:moveTo>
                <a:lnTo>
                  <a:pt x="0" y="27"/>
                </a:lnTo>
                <a:lnTo>
                  <a:pt x="0" y="12"/>
                </a:lnTo>
                <a:lnTo>
                  <a:pt x="0" y="2"/>
                </a:lnTo>
                <a:lnTo>
                  <a:pt x="0" y="0"/>
                </a:lnTo>
                <a:lnTo>
                  <a:pt x="4" y="0"/>
                </a:lnTo>
                <a:lnTo>
                  <a:pt x="16" y="0"/>
                </a:lnTo>
                <a:lnTo>
                  <a:pt x="26" y="0"/>
                </a:lnTo>
                <a:lnTo>
                  <a:pt x="27" y="0"/>
                </a:lnTo>
                <a:lnTo>
                  <a:pt x="27" y="2"/>
                </a:lnTo>
                <a:lnTo>
                  <a:pt x="27" y="6"/>
                </a:lnTo>
                <a:lnTo>
                  <a:pt x="27" y="21"/>
                </a:lnTo>
                <a:lnTo>
                  <a:pt x="27" y="31"/>
                </a:lnTo>
                <a:lnTo>
                  <a:pt x="26" y="31"/>
                </a:lnTo>
                <a:lnTo>
                  <a:pt x="21" y="31"/>
                </a:lnTo>
                <a:lnTo>
                  <a:pt x="9" y="31"/>
                </a:lnTo>
                <a:lnTo>
                  <a:pt x="0" y="31"/>
                </a:lnTo>
                <a:close/>
                <a:moveTo>
                  <a:pt x="0" y="216"/>
                </a:moveTo>
                <a:lnTo>
                  <a:pt x="0" y="213"/>
                </a:lnTo>
                <a:lnTo>
                  <a:pt x="0" y="193"/>
                </a:lnTo>
                <a:lnTo>
                  <a:pt x="0" y="119"/>
                </a:lnTo>
                <a:lnTo>
                  <a:pt x="0" y="64"/>
                </a:lnTo>
                <a:lnTo>
                  <a:pt x="0" y="60"/>
                </a:lnTo>
                <a:lnTo>
                  <a:pt x="4" y="60"/>
                </a:lnTo>
                <a:lnTo>
                  <a:pt x="16" y="60"/>
                </a:lnTo>
                <a:lnTo>
                  <a:pt x="26" y="60"/>
                </a:lnTo>
                <a:lnTo>
                  <a:pt x="27" y="60"/>
                </a:lnTo>
                <a:lnTo>
                  <a:pt x="27" y="64"/>
                </a:lnTo>
                <a:lnTo>
                  <a:pt x="27" y="84"/>
                </a:lnTo>
                <a:lnTo>
                  <a:pt x="27" y="157"/>
                </a:lnTo>
                <a:lnTo>
                  <a:pt x="27" y="213"/>
                </a:lnTo>
                <a:lnTo>
                  <a:pt x="27" y="216"/>
                </a:lnTo>
                <a:lnTo>
                  <a:pt x="26" y="216"/>
                </a:lnTo>
                <a:lnTo>
                  <a:pt x="21" y="216"/>
                </a:lnTo>
                <a:lnTo>
                  <a:pt x="9" y="216"/>
                </a:lnTo>
                <a:lnTo>
                  <a:pt x="0" y="216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5" name="Freeform 27"/>
          <p:cNvSpPr>
            <a:spLocks/>
          </p:cNvSpPr>
          <p:nvPr/>
        </p:nvSpPr>
        <p:spPr bwMode="auto">
          <a:xfrm>
            <a:off x="5434013" y="5970588"/>
            <a:ext cx="77787" cy="85725"/>
          </a:xfrm>
          <a:custGeom>
            <a:avLst/>
            <a:gdLst>
              <a:gd name="T0" fmla="*/ 2147483647 w 143"/>
              <a:gd name="T1" fmla="*/ 2147483647 h 156"/>
              <a:gd name="T2" fmla="*/ 2147483647 w 143"/>
              <a:gd name="T3" fmla="*/ 2147483647 h 156"/>
              <a:gd name="T4" fmla="*/ 2147483647 w 143"/>
              <a:gd name="T5" fmla="*/ 2147483647 h 156"/>
              <a:gd name="T6" fmla="*/ 2147483647 w 143"/>
              <a:gd name="T7" fmla="*/ 2147483647 h 156"/>
              <a:gd name="T8" fmla="*/ 0 w 143"/>
              <a:gd name="T9" fmla="*/ 2147483647 h 156"/>
              <a:gd name="T10" fmla="*/ 0 w 143"/>
              <a:gd name="T11" fmla="*/ 0 h 156"/>
              <a:gd name="T12" fmla="*/ 2147483647 w 143"/>
              <a:gd name="T13" fmla="*/ 0 h 156"/>
              <a:gd name="T14" fmla="*/ 2147483647 w 143"/>
              <a:gd name="T15" fmla="*/ 0 h 156"/>
              <a:gd name="T16" fmla="*/ 2147483647 w 143"/>
              <a:gd name="T17" fmla="*/ 0 h 156"/>
              <a:gd name="T18" fmla="*/ 2147483647 w 143"/>
              <a:gd name="T19" fmla="*/ 0 h 156"/>
              <a:gd name="T20" fmla="*/ 2147483647 w 143"/>
              <a:gd name="T21" fmla="*/ 2147483647 h 156"/>
              <a:gd name="T22" fmla="*/ 2147483647 w 143"/>
              <a:gd name="T23" fmla="*/ 2147483647 h 156"/>
              <a:gd name="T24" fmla="*/ 2147483647 w 143"/>
              <a:gd name="T25" fmla="*/ 2147483647 h 156"/>
              <a:gd name="T26" fmla="*/ 2147483647 w 143"/>
              <a:gd name="T27" fmla="*/ 2147483647 h 156"/>
              <a:gd name="T28" fmla="*/ 2147483647 w 143"/>
              <a:gd name="T29" fmla="*/ 2147483647 h 156"/>
              <a:gd name="T30" fmla="*/ 2147483647 w 143"/>
              <a:gd name="T31" fmla="*/ 2147483647 h 156"/>
              <a:gd name="T32" fmla="*/ 2147483647 w 143"/>
              <a:gd name="T33" fmla="*/ 2147483647 h 156"/>
              <a:gd name="T34" fmla="*/ 2147483647 w 143"/>
              <a:gd name="T35" fmla="*/ 2147483647 h 156"/>
              <a:gd name="T36" fmla="*/ 2147483647 w 143"/>
              <a:gd name="T37" fmla="*/ 2147483647 h 156"/>
              <a:gd name="T38" fmla="*/ 2147483647 w 143"/>
              <a:gd name="T39" fmla="*/ 2147483647 h 156"/>
              <a:gd name="T40" fmla="*/ 2147483647 w 143"/>
              <a:gd name="T41" fmla="*/ 2147483647 h 156"/>
              <a:gd name="T42" fmla="*/ 2147483647 w 143"/>
              <a:gd name="T43" fmla="*/ 2147483647 h 156"/>
              <a:gd name="T44" fmla="*/ 2147483647 w 143"/>
              <a:gd name="T45" fmla="*/ 2147483647 h 156"/>
              <a:gd name="T46" fmla="*/ 2147483647 w 143"/>
              <a:gd name="T47" fmla="*/ 2147483647 h 156"/>
              <a:gd name="T48" fmla="*/ 2147483647 w 143"/>
              <a:gd name="T49" fmla="*/ 2147483647 h 156"/>
              <a:gd name="T50" fmla="*/ 2147483647 w 143"/>
              <a:gd name="T51" fmla="*/ 2147483647 h 156"/>
              <a:gd name="T52" fmla="*/ 2147483647 w 143"/>
              <a:gd name="T53" fmla="*/ 2147483647 h 156"/>
              <a:gd name="T54" fmla="*/ 2147483647 w 143"/>
              <a:gd name="T55" fmla="*/ 2147483647 h 156"/>
              <a:gd name="T56" fmla="*/ 2147483647 w 143"/>
              <a:gd name="T57" fmla="*/ 2147483647 h 156"/>
              <a:gd name="T58" fmla="*/ 2147483647 w 143"/>
              <a:gd name="T59" fmla="*/ 0 h 156"/>
              <a:gd name="T60" fmla="*/ 2147483647 w 143"/>
              <a:gd name="T61" fmla="*/ 0 h 156"/>
              <a:gd name="T62" fmla="*/ 2147483647 w 143"/>
              <a:gd name="T63" fmla="*/ 0 h 156"/>
              <a:gd name="T64" fmla="*/ 2147483647 w 143"/>
              <a:gd name="T65" fmla="*/ 0 h 156"/>
              <a:gd name="T66" fmla="*/ 2147483647 w 143"/>
              <a:gd name="T67" fmla="*/ 0 h 156"/>
              <a:gd name="T68" fmla="*/ 2147483647 w 143"/>
              <a:gd name="T69" fmla="*/ 2147483647 h 156"/>
              <a:gd name="T70" fmla="*/ 2147483647 w 143"/>
              <a:gd name="T71" fmla="*/ 2147483647 h 156"/>
              <a:gd name="T72" fmla="*/ 2147483647 w 143"/>
              <a:gd name="T73" fmla="*/ 2147483647 h 156"/>
              <a:gd name="T74" fmla="*/ 2147483647 w 143"/>
              <a:gd name="T75" fmla="*/ 2147483647 h 156"/>
              <a:gd name="T76" fmla="*/ 2147483647 w 143"/>
              <a:gd name="T77" fmla="*/ 2147483647 h 156"/>
              <a:gd name="T78" fmla="*/ 2147483647 w 143"/>
              <a:gd name="T79" fmla="*/ 2147483647 h 156"/>
              <a:gd name="T80" fmla="*/ 2147483647 w 143"/>
              <a:gd name="T81" fmla="*/ 2147483647 h 156"/>
              <a:gd name="T82" fmla="*/ 2147483647 w 143"/>
              <a:gd name="T83" fmla="*/ 2147483647 h 156"/>
              <a:gd name="T84" fmla="*/ 2147483647 w 143"/>
              <a:gd name="T85" fmla="*/ 2147483647 h 156"/>
              <a:gd name="T86" fmla="*/ 2147483647 w 143"/>
              <a:gd name="T87" fmla="*/ 2147483647 h 156"/>
              <a:gd name="T88" fmla="*/ 2147483647 w 143"/>
              <a:gd name="T89" fmla="*/ 2147483647 h 15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43"/>
              <a:gd name="T136" fmla="*/ 0 h 156"/>
              <a:gd name="T137" fmla="*/ 143 w 143"/>
              <a:gd name="T138" fmla="*/ 156 h 15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43" h="156">
                <a:moveTo>
                  <a:pt x="60" y="156"/>
                </a:moveTo>
                <a:lnTo>
                  <a:pt x="59" y="153"/>
                </a:lnTo>
                <a:lnTo>
                  <a:pt x="51" y="133"/>
                </a:lnTo>
                <a:lnTo>
                  <a:pt x="22" y="59"/>
                </a:lnTo>
                <a:lnTo>
                  <a:pt x="0" y="4"/>
                </a:lnTo>
                <a:lnTo>
                  <a:pt x="0" y="0"/>
                </a:lnTo>
                <a:lnTo>
                  <a:pt x="4" y="0"/>
                </a:lnTo>
                <a:lnTo>
                  <a:pt x="17" y="0"/>
                </a:lnTo>
                <a:lnTo>
                  <a:pt x="26" y="0"/>
                </a:lnTo>
                <a:lnTo>
                  <a:pt x="28" y="0"/>
                </a:lnTo>
                <a:lnTo>
                  <a:pt x="28" y="3"/>
                </a:lnTo>
                <a:lnTo>
                  <a:pt x="32" y="15"/>
                </a:lnTo>
                <a:lnTo>
                  <a:pt x="48" y="59"/>
                </a:lnTo>
                <a:lnTo>
                  <a:pt x="60" y="92"/>
                </a:lnTo>
                <a:lnTo>
                  <a:pt x="62" y="93"/>
                </a:lnTo>
                <a:lnTo>
                  <a:pt x="62" y="96"/>
                </a:lnTo>
                <a:lnTo>
                  <a:pt x="64" y="101"/>
                </a:lnTo>
                <a:lnTo>
                  <a:pt x="67" y="112"/>
                </a:lnTo>
                <a:lnTo>
                  <a:pt x="70" y="123"/>
                </a:lnTo>
                <a:lnTo>
                  <a:pt x="71" y="125"/>
                </a:lnTo>
                <a:lnTo>
                  <a:pt x="71" y="123"/>
                </a:lnTo>
                <a:lnTo>
                  <a:pt x="73" y="119"/>
                </a:lnTo>
                <a:lnTo>
                  <a:pt x="77" y="110"/>
                </a:lnTo>
                <a:lnTo>
                  <a:pt x="81" y="99"/>
                </a:lnTo>
                <a:lnTo>
                  <a:pt x="82" y="96"/>
                </a:lnTo>
                <a:lnTo>
                  <a:pt x="82" y="95"/>
                </a:lnTo>
                <a:lnTo>
                  <a:pt x="86" y="81"/>
                </a:lnTo>
                <a:lnTo>
                  <a:pt x="102" y="36"/>
                </a:lnTo>
                <a:lnTo>
                  <a:pt x="115" y="3"/>
                </a:lnTo>
                <a:lnTo>
                  <a:pt x="116" y="0"/>
                </a:lnTo>
                <a:lnTo>
                  <a:pt x="120" y="0"/>
                </a:lnTo>
                <a:lnTo>
                  <a:pt x="132" y="0"/>
                </a:lnTo>
                <a:lnTo>
                  <a:pt x="142" y="0"/>
                </a:lnTo>
                <a:lnTo>
                  <a:pt x="143" y="0"/>
                </a:lnTo>
                <a:lnTo>
                  <a:pt x="142" y="4"/>
                </a:lnTo>
                <a:lnTo>
                  <a:pt x="134" y="24"/>
                </a:lnTo>
                <a:lnTo>
                  <a:pt x="107" y="97"/>
                </a:lnTo>
                <a:lnTo>
                  <a:pt x="85" y="153"/>
                </a:lnTo>
                <a:lnTo>
                  <a:pt x="85" y="156"/>
                </a:lnTo>
                <a:lnTo>
                  <a:pt x="83" y="156"/>
                </a:lnTo>
                <a:lnTo>
                  <a:pt x="81" y="156"/>
                </a:lnTo>
                <a:lnTo>
                  <a:pt x="68" y="156"/>
                </a:lnTo>
                <a:lnTo>
                  <a:pt x="60" y="156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6" name="Freeform 28"/>
          <p:cNvSpPr>
            <a:spLocks noEditPoints="1"/>
          </p:cNvSpPr>
          <p:nvPr/>
        </p:nvSpPr>
        <p:spPr bwMode="auto">
          <a:xfrm>
            <a:off x="5524500" y="5938838"/>
            <a:ext cx="14288" cy="117475"/>
          </a:xfrm>
          <a:custGeom>
            <a:avLst/>
            <a:gdLst>
              <a:gd name="T0" fmla="*/ 0 w 26"/>
              <a:gd name="T1" fmla="*/ 2147483647 h 216"/>
              <a:gd name="T2" fmla="*/ 0 w 26"/>
              <a:gd name="T3" fmla="*/ 2147483647 h 216"/>
              <a:gd name="T4" fmla="*/ 0 w 26"/>
              <a:gd name="T5" fmla="*/ 2147483647 h 216"/>
              <a:gd name="T6" fmla="*/ 0 w 26"/>
              <a:gd name="T7" fmla="*/ 2147483647 h 216"/>
              <a:gd name="T8" fmla="*/ 0 w 26"/>
              <a:gd name="T9" fmla="*/ 0 h 216"/>
              <a:gd name="T10" fmla="*/ 2147483647 w 26"/>
              <a:gd name="T11" fmla="*/ 0 h 216"/>
              <a:gd name="T12" fmla="*/ 2147483647 w 26"/>
              <a:gd name="T13" fmla="*/ 0 h 216"/>
              <a:gd name="T14" fmla="*/ 2147483647 w 26"/>
              <a:gd name="T15" fmla="*/ 0 h 216"/>
              <a:gd name="T16" fmla="*/ 2147483647 w 26"/>
              <a:gd name="T17" fmla="*/ 0 h 216"/>
              <a:gd name="T18" fmla="*/ 2147483647 w 26"/>
              <a:gd name="T19" fmla="*/ 2147483647 h 216"/>
              <a:gd name="T20" fmla="*/ 2147483647 w 26"/>
              <a:gd name="T21" fmla="*/ 2147483647 h 216"/>
              <a:gd name="T22" fmla="*/ 2147483647 w 26"/>
              <a:gd name="T23" fmla="*/ 2147483647 h 216"/>
              <a:gd name="T24" fmla="*/ 2147483647 w 26"/>
              <a:gd name="T25" fmla="*/ 2147483647 h 216"/>
              <a:gd name="T26" fmla="*/ 2147483647 w 26"/>
              <a:gd name="T27" fmla="*/ 2147483647 h 216"/>
              <a:gd name="T28" fmla="*/ 2147483647 w 26"/>
              <a:gd name="T29" fmla="*/ 2147483647 h 216"/>
              <a:gd name="T30" fmla="*/ 2147483647 w 26"/>
              <a:gd name="T31" fmla="*/ 2147483647 h 216"/>
              <a:gd name="T32" fmla="*/ 2147483647 w 26"/>
              <a:gd name="T33" fmla="*/ 2147483647 h 216"/>
              <a:gd name="T34" fmla="*/ 0 w 26"/>
              <a:gd name="T35" fmla="*/ 2147483647 h 216"/>
              <a:gd name="T36" fmla="*/ 0 w 26"/>
              <a:gd name="T37" fmla="*/ 2147483647 h 216"/>
              <a:gd name="T38" fmla="*/ 0 w 26"/>
              <a:gd name="T39" fmla="*/ 2147483647 h 216"/>
              <a:gd name="T40" fmla="*/ 0 w 26"/>
              <a:gd name="T41" fmla="*/ 2147483647 h 216"/>
              <a:gd name="T42" fmla="*/ 0 w 26"/>
              <a:gd name="T43" fmla="*/ 2147483647 h 216"/>
              <a:gd name="T44" fmla="*/ 0 w 26"/>
              <a:gd name="T45" fmla="*/ 2147483647 h 216"/>
              <a:gd name="T46" fmla="*/ 0 w 26"/>
              <a:gd name="T47" fmla="*/ 2147483647 h 216"/>
              <a:gd name="T48" fmla="*/ 0 w 26"/>
              <a:gd name="T49" fmla="*/ 2147483647 h 216"/>
              <a:gd name="T50" fmla="*/ 0 w 26"/>
              <a:gd name="T51" fmla="*/ 2147483647 h 216"/>
              <a:gd name="T52" fmla="*/ 0 w 26"/>
              <a:gd name="T53" fmla="*/ 2147483647 h 216"/>
              <a:gd name="T54" fmla="*/ 2147483647 w 26"/>
              <a:gd name="T55" fmla="*/ 2147483647 h 216"/>
              <a:gd name="T56" fmla="*/ 2147483647 w 26"/>
              <a:gd name="T57" fmla="*/ 2147483647 h 216"/>
              <a:gd name="T58" fmla="*/ 2147483647 w 26"/>
              <a:gd name="T59" fmla="*/ 2147483647 h 216"/>
              <a:gd name="T60" fmla="*/ 2147483647 w 26"/>
              <a:gd name="T61" fmla="*/ 2147483647 h 216"/>
              <a:gd name="T62" fmla="*/ 2147483647 w 26"/>
              <a:gd name="T63" fmla="*/ 2147483647 h 216"/>
              <a:gd name="T64" fmla="*/ 2147483647 w 26"/>
              <a:gd name="T65" fmla="*/ 2147483647 h 216"/>
              <a:gd name="T66" fmla="*/ 2147483647 w 26"/>
              <a:gd name="T67" fmla="*/ 2147483647 h 216"/>
              <a:gd name="T68" fmla="*/ 2147483647 w 26"/>
              <a:gd name="T69" fmla="*/ 2147483647 h 216"/>
              <a:gd name="T70" fmla="*/ 2147483647 w 26"/>
              <a:gd name="T71" fmla="*/ 2147483647 h 216"/>
              <a:gd name="T72" fmla="*/ 2147483647 w 26"/>
              <a:gd name="T73" fmla="*/ 2147483647 h 216"/>
              <a:gd name="T74" fmla="*/ 2147483647 w 26"/>
              <a:gd name="T75" fmla="*/ 2147483647 h 216"/>
              <a:gd name="T76" fmla="*/ 2147483647 w 26"/>
              <a:gd name="T77" fmla="*/ 2147483647 h 216"/>
              <a:gd name="T78" fmla="*/ 0 w 26"/>
              <a:gd name="T79" fmla="*/ 2147483647 h 216"/>
              <a:gd name="T80" fmla="*/ 0 w 26"/>
              <a:gd name="T81" fmla="*/ 2147483647 h 216"/>
              <a:gd name="T82" fmla="*/ 0 w 26"/>
              <a:gd name="T83" fmla="*/ 2147483647 h 216"/>
              <a:gd name="T84" fmla="*/ 0 w 26"/>
              <a:gd name="T85" fmla="*/ 2147483647 h 21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6"/>
              <a:gd name="T130" fmla="*/ 0 h 216"/>
              <a:gd name="T131" fmla="*/ 26 w 26"/>
              <a:gd name="T132" fmla="*/ 216 h 21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6" h="216">
                <a:moveTo>
                  <a:pt x="0" y="31"/>
                </a:moveTo>
                <a:lnTo>
                  <a:pt x="0" y="27"/>
                </a:lnTo>
                <a:lnTo>
                  <a:pt x="0" y="12"/>
                </a:lnTo>
                <a:lnTo>
                  <a:pt x="0" y="2"/>
                </a:lnTo>
                <a:lnTo>
                  <a:pt x="0" y="0"/>
                </a:lnTo>
                <a:lnTo>
                  <a:pt x="2" y="0"/>
                </a:lnTo>
                <a:lnTo>
                  <a:pt x="15" y="0"/>
                </a:lnTo>
                <a:lnTo>
                  <a:pt x="24" y="0"/>
                </a:lnTo>
                <a:lnTo>
                  <a:pt x="26" y="0"/>
                </a:lnTo>
                <a:lnTo>
                  <a:pt x="26" y="2"/>
                </a:lnTo>
                <a:lnTo>
                  <a:pt x="26" y="6"/>
                </a:lnTo>
                <a:lnTo>
                  <a:pt x="26" y="21"/>
                </a:lnTo>
                <a:lnTo>
                  <a:pt x="26" y="31"/>
                </a:lnTo>
                <a:lnTo>
                  <a:pt x="24" y="31"/>
                </a:lnTo>
                <a:lnTo>
                  <a:pt x="22" y="31"/>
                </a:lnTo>
                <a:lnTo>
                  <a:pt x="9" y="31"/>
                </a:lnTo>
                <a:lnTo>
                  <a:pt x="0" y="31"/>
                </a:lnTo>
                <a:close/>
                <a:moveTo>
                  <a:pt x="0" y="216"/>
                </a:moveTo>
                <a:lnTo>
                  <a:pt x="0" y="213"/>
                </a:lnTo>
                <a:lnTo>
                  <a:pt x="0" y="193"/>
                </a:lnTo>
                <a:lnTo>
                  <a:pt x="0" y="119"/>
                </a:lnTo>
                <a:lnTo>
                  <a:pt x="0" y="64"/>
                </a:lnTo>
                <a:lnTo>
                  <a:pt x="0" y="60"/>
                </a:lnTo>
                <a:lnTo>
                  <a:pt x="2" y="60"/>
                </a:lnTo>
                <a:lnTo>
                  <a:pt x="15" y="60"/>
                </a:lnTo>
                <a:lnTo>
                  <a:pt x="24" y="60"/>
                </a:lnTo>
                <a:lnTo>
                  <a:pt x="26" y="60"/>
                </a:lnTo>
                <a:lnTo>
                  <a:pt x="26" y="64"/>
                </a:lnTo>
                <a:lnTo>
                  <a:pt x="26" y="84"/>
                </a:lnTo>
                <a:lnTo>
                  <a:pt x="26" y="157"/>
                </a:lnTo>
                <a:lnTo>
                  <a:pt x="26" y="213"/>
                </a:lnTo>
                <a:lnTo>
                  <a:pt x="26" y="216"/>
                </a:lnTo>
                <a:lnTo>
                  <a:pt x="24" y="216"/>
                </a:lnTo>
                <a:lnTo>
                  <a:pt x="22" y="216"/>
                </a:lnTo>
                <a:lnTo>
                  <a:pt x="9" y="216"/>
                </a:lnTo>
                <a:lnTo>
                  <a:pt x="0" y="216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7" name="Freeform 29"/>
          <p:cNvSpPr>
            <a:spLocks/>
          </p:cNvSpPr>
          <p:nvPr/>
        </p:nvSpPr>
        <p:spPr bwMode="auto">
          <a:xfrm>
            <a:off x="5556250" y="5969000"/>
            <a:ext cx="69850" cy="88900"/>
          </a:xfrm>
          <a:custGeom>
            <a:avLst/>
            <a:gdLst>
              <a:gd name="T0" fmla="*/ 2147483647 w 130"/>
              <a:gd name="T1" fmla="*/ 2147483647 h 163"/>
              <a:gd name="T2" fmla="*/ 2147483647 w 130"/>
              <a:gd name="T3" fmla="*/ 2147483647 h 163"/>
              <a:gd name="T4" fmla="*/ 2147483647 w 130"/>
              <a:gd name="T5" fmla="*/ 2147483647 h 163"/>
              <a:gd name="T6" fmla="*/ 2147483647 w 130"/>
              <a:gd name="T7" fmla="*/ 2147483647 h 163"/>
              <a:gd name="T8" fmla="*/ 2147483647 w 130"/>
              <a:gd name="T9" fmla="*/ 2147483647 h 163"/>
              <a:gd name="T10" fmla="*/ 2147483647 w 130"/>
              <a:gd name="T11" fmla="*/ 2147483647 h 163"/>
              <a:gd name="T12" fmla="*/ 2147483647 w 130"/>
              <a:gd name="T13" fmla="*/ 2147483647 h 163"/>
              <a:gd name="T14" fmla="*/ 2147483647 w 130"/>
              <a:gd name="T15" fmla="*/ 2147483647 h 163"/>
              <a:gd name="T16" fmla="*/ 2147483647 w 130"/>
              <a:gd name="T17" fmla="*/ 2147483647 h 163"/>
              <a:gd name="T18" fmla="*/ 2147483647 w 130"/>
              <a:gd name="T19" fmla="*/ 2147483647 h 163"/>
              <a:gd name="T20" fmla="*/ 2147483647 w 130"/>
              <a:gd name="T21" fmla="*/ 2147483647 h 163"/>
              <a:gd name="T22" fmla="*/ 2147483647 w 130"/>
              <a:gd name="T23" fmla="*/ 2147483647 h 163"/>
              <a:gd name="T24" fmla="*/ 2147483647 w 130"/>
              <a:gd name="T25" fmla="*/ 2147483647 h 163"/>
              <a:gd name="T26" fmla="*/ 2147483647 w 130"/>
              <a:gd name="T27" fmla="*/ 2147483647 h 163"/>
              <a:gd name="T28" fmla="*/ 2147483647 w 130"/>
              <a:gd name="T29" fmla="*/ 2147483647 h 163"/>
              <a:gd name="T30" fmla="*/ 2147483647 w 130"/>
              <a:gd name="T31" fmla="*/ 2147483647 h 163"/>
              <a:gd name="T32" fmla="*/ 2147483647 w 130"/>
              <a:gd name="T33" fmla="*/ 2147483647 h 163"/>
              <a:gd name="T34" fmla="*/ 2147483647 w 130"/>
              <a:gd name="T35" fmla="*/ 2147483647 h 163"/>
              <a:gd name="T36" fmla="*/ 2147483647 w 130"/>
              <a:gd name="T37" fmla="*/ 2147483647 h 163"/>
              <a:gd name="T38" fmla="*/ 2147483647 w 130"/>
              <a:gd name="T39" fmla="*/ 2147483647 h 163"/>
              <a:gd name="T40" fmla="*/ 2147483647 w 130"/>
              <a:gd name="T41" fmla="*/ 2147483647 h 163"/>
              <a:gd name="T42" fmla="*/ 2147483647 w 130"/>
              <a:gd name="T43" fmla="*/ 2147483647 h 163"/>
              <a:gd name="T44" fmla="*/ 2147483647 w 130"/>
              <a:gd name="T45" fmla="*/ 2147483647 h 163"/>
              <a:gd name="T46" fmla="*/ 2147483647 w 130"/>
              <a:gd name="T47" fmla="*/ 2147483647 h 163"/>
              <a:gd name="T48" fmla="*/ 2147483647 w 130"/>
              <a:gd name="T49" fmla="*/ 2147483647 h 163"/>
              <a:gd name="T50" fmla="*/ 2147483647 w 130"/>
              <a:gd name="T51" fmla="*/ 2147483647 h 163"/>
              <a:gd name="T52" fmla="*/ 2147483647 w 130"/>
              <a:gd name="T53" fmla="*/ 2147483647 h 163"/>
              <a:gd name="T54" fmla="*/ 2147483647 w 130"/>
              <a:gd name="T55" fmla="*/ 2147483647 h 163"/>
              <a:gd name="T56" fmla="*/ 2147483647 w 130"/>
              <a:gd name="T57" fmla="*/ 2147483647 h 163"/>
              <a:gd name="T58" fmla="*/ 2147483647 w 130"/>
              <a:gd name="T59" fmla="*/ 2147483647 h 163"/>
              <a:gd name="T60" fmla="*/ 2147483647 w 130"/>
              <a:gd name="T61" fmla="*/ 2147483647 h 163"/>
              <a:gd name="T62" fmla="*/ 2147483647 w 130"/>
              <a:gd name="T63" fmla="*/ 2147483647 h 163"/>
              <a:gd name="T64" fmla="*/ 2147483647 w 130"/>
              <a:gd name="T65" fmla="*/ 2147483647 h 163"/>
              <a:gd name="T66" fmla="*/ 2147483647 w 130"/>
              <a:gd name="T67" fmla="*/ 2147483647 h 163"/>
              <a:gd name="T68" fmla="*/ 2147483647 w 130"/>
              <a:gd name="T69" fmla="*/ 2147483647 h 163"/>
              <a:gd name="T70" fmla="*/ 2147483647 w 130"/>
              <a:gd name="T71" fmla="*/ 2147483647 h 163"/>
              <a:gd name="T72" fmla="*/ 2147483647 w 130"/>
              <a:gd name="T73" fmla="*/ 2147483647 h 163"/>
              <a:gd name="T74" fmla="*/ 2147483647 w 130"/>
              <a:gd name="T75" fmla="*/ 2147483647 h 163"/>
              <a:gd name="T76" fmla="*/ 2147483647 w 130"/>
              <a:gd name="T77" fmla="*/ 2147483647 h 163"/>
              <a:gd name="T78" fmla="*/ 2147483647 w 130"/>
              <a:gd name="T79" fmla="*/ 2147483647 h 163"/>
              <a:gd name="T80" fmla="*/ 2147483647 w 130"/>
              <a:gd name="T81" fmla="*/ 2147483647 h 163"/>
              <a:gd name="T82" fmla="*/ 2147483647 w 130"/>
              <a:gd name="T83" fmla="*/ 2147483647 h 163"/>
              <a:gd name="T84" fmla="*/ 2147483647 w 130"/>
              <a:gd name="T85" fmla="*/ 2147483647 h 163"/>
              <a:gd name="T86" fmla="*/ 2147483647 w 130"/>
              <a:gd name="T87" fmla="*/ 2147483647 h 163"/>
              <a:gd name="T88" fmla="*/ 2147483647 w 130"/>
              <a:gd name="T89" fmla="*/ 2147483647 h 163"/>
              <a:gd name="T90" fmla="*/ 2147483647 w 130"/>
              <a:gd name="T91" fmla="*/ 2147483647 h 163"/>
              <a:gd name="T92" fmla="*/ 2147483647 w 130"/>
              <a:gd name="T93" fmla="*/ 2147483647 h 163"/>
              <a:gd name="T94" fmla="*/ 2147483647 w 130"/>
              <a:gd name="T95" fmla="*/ 2147483647 h 163"/>
              <a:gd name="T96" fmla="*/ 2147483647 w 130"/>
              <a:gd name="T97" fmla="*/ 2147483647 h 163"/>
              <a:gd name="T98" fmla="*/ 2147483647 w 130"/>
              <a:gd name="T99" fmla="*/ 2147483647 h 163"/>
              <a:gd name="T100" fmla="*/ 2147483647 w 130"/>
              <a:gd name="T101" fmla="*/ 2147483647 h 163"/>
              <a:gd name="T102" fmla="*/ 0 w 130"/>
              <a:gd name="T103" fmla="*/ 2147483647 h 16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30"/>
              <a:gd name="T157" fmla="*/ 0 h 163"/>
              <a:gd name="T158" fmla="*/ 130 w 130"/>
              <a:gd name="T159" fmla="*/ 163 h 163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30" h="163">
                <a:moveTo>
                  <a:pt x="0" y="113"/>
                </a:moveTo>
                <a:lnTo>
                  <a:pt x="4" y="113"/>
                </a:lnTo>
                <a:lnTo>
                  <a:pt x="16" y="111"/>
                </a:lnTo>
                <a:lnTo>
                  <a:pt x="25" y="110"/>
                </a:lnTo>
                <a:lnTo>
                  <a:pt x="27" y="109"/>
                </a:lnTo>
                <a:lnTo>
                  <a:pt x="27" y="111"/>
                </a:lnTo>
                <a:lnTo>
                  <a:pt x="28" y="117"/>
                </a:lnTo>
                <a:lnTo>
                  <a:pt x="31" y="125"/>
                </a:lnTo>
                <a:lnTo>
                  <a:pt x="36" y="132"/>
                </a:lnTo>
                <a:lnTo>
                  <a:pt x="39" y="133"/>
                </a:lnTo>
                <a:lnTo>
                  <a:pt x="40" y="134"/>
                </a:lnTo>
                <a:lnTo>
                  <a:pt x="43" y="137"/>
                </a:lnTo>
                <a:lnTo>
                  <a:pt x="53" y="140"/>
                </a:lnTo>
                <a:lnTo>
                  <a:pt x="62" y="141"/>
                </a:lnTo>
                <a:lnTo>
                  <a:pt x="66" y="141"/>
                </a:lnTo>
                <a:lnTo>
                  <a:pt x="69" y="141"/>
                </a:lnTo>
                <a:lnTo>
                  <a:pt x="74" y="141"/>
                </a:lnTo>
                <a:lnTo>
                  <a:pt x="84" y="140"/>
                </a:lnTo>
                <a:lnTo>
                  <a:pt x="91" y="136"/>
                </a:lnTo>
                <a:lnTo>
                  <a:pt x="93" y="134"/>
                </a:lnTo>
                <a:lnTo>
                  <a:pt x="95" y="133"/>
                </a:lnTo>
                <a:lnTo>
                  <a:pt x="97" y="130"/>
                </a:lnTo>
                <a:lnTo>
                  <a:pt x="100" y="125"/>
                </a:lnTo>
                <a:lnTo>
                  <a:pt x="102" y="119"/>
                </a:lnTo>
                <a:lnTo>
                  <a:pt x="103" y="117"/>
                </a:lnTo>
                <a:lnTo>
                  <a:pt x="102" y="113"/>
                </a:lnTo>
                <a:lnTo>
                  <a:pt x="100" y="110"/>
                </a:lnTo>
                <a:lnTo>
                  <a:pt x="99" y="107"/>
                </a:lnTo>
                <a:lnTo>
                  <a:pt x="97" y="106"/>
                </a:lnTo>
                <a:lnTo>
                  <a:pt x="95" y="103"/>
                </a:lnTo>
                <a:lnTo>
                  <a:pt x="95" y="102"/>
                </a:lnTo>
                <a:lnTo>
                  <a:pt x="93" y="102"/>
                </a:lnTo>
                <a:lnTo>
                  <a:pt x="91" y="100"/>
                </a:lnTo>
                <a:lnTo>
                  <a:pt x="82" y="98"/>
                </a:lnTo>
                <a:lnTo>
                  <a:pt x="70" y="95"/>
                </a:lnTo>
                <a:lnTo>
                  <a:pt x="68" y="94"/>
                </a:lnTo>
                <a:lnTo>
                  <a:pt x="62" y="94"/>
                </a:lnTo>
                <a:lnTo>
                  <a:pt x="54" y="91"/>
                </a:lnTo>
                <a:lnTo>
                  <a:pt x="39" y="86"/>
                </a:lnTo>
                <a:lnTo>
                  <a:pt x="28" y="81"/>
                </a:lnTo>
                <a:lnTo>
                  <a:pt x="27" y="80"/>
                </a:lnTo>
                <a:lnTo>
                  <a:pt x="21" y="79"/>
                </a:lnTo>
                <a:lnTo>
                  <a:pt x="19" y="76"/>
                </a:lnTo>
                <a:lnTo>
                  <a:pt x="13" y="71"/>
                </a:lnTo>
                <a:lnTo>
                  <a:pt x="10" y="65"/>
                </a:lnTo>
                <a:lnTo>
                  <a:pt x="9" y="64"/>
                </a:lnTo>
                <a:lnTo>
                  <a:pt x="6" y="61"/>
                </a:lnTo>
                <a:lnTo>
                  <a:pt x="4" y="54"/>
                </a:lnTo>
                <a:lnTo>
                  <a:pt x="4" y="48"/>
                </a:lnTo>
                <a:lnTo>
                  <a:pt x="4" y="45"/>
                </a:lnTo>
                <a:lnTo>
                  <a:pt x="4" y="44"/>
                </a:lnTo>
                <a:lnTo>
                  <a:pt x="4" y="41"/>
                </a:lnTo>
                <a:lnTo>
                  <a:pt x="5" y="34"/>
                </a:lnTo>
                <a:lnTo>
                  <a:pt x="8" y="29"/>
                </a:lnTo>
                <a:lnTo>
                  <a:pt x="9" y="26"/>
                </a:lnTo>
                <a:lnTo>
                  <a:pt x="10" y="22"/>
                </a:lnTo>
                <a:lnTo>
                  <a:pt x="13" y="19"/>
                </a:lnTo>
                <a:lnTo>
                  <a:pt x="19" y="15"/>
                </a:lnTo>
                <a:lnTo>
                  <a:pt x="23" y="11"/>
                </a:lnTo>
                <a:lnTo>
                  <a:pt x="25" y="10"/>
                </a:lnTo>
                <a:lnTo>
                  <a:pt x="28" y="8"/>
                </a:lnTo>
                <a:lnTo>
                  <a:pt x="34" y="6"/>
                </a:lnTo>
                <a:lnTo>
                  <a:pt x="39" y="3"/>
                </a:lnTo>
                <a:lnTo>
                  <a:pt x="40" y="3"/>
                </a:lnTo>
                <a:lnTo>
                  <a:pt x="43" y="2"/>
                </a:lnTo>
                <a:lnTo>
                  <a:pt x="51" y="2"/>
                </a:lnTo>
                <a:lnTo>
                  <a:pt x="59" y="2"/>
                </a:lnTo>
                <a:lnTo>
                  <a:pt x="62" y="0"/>
                </a:lnTo>
                <a:lnTo>
                  <a:pt x="70" y="2"/>
                </a:lnTo>
                <a:lnTo>
                  <a:pt x="81" y="3"/>
                </a:lnTo>
                <a:lnTo>
                  <a:pt x="92" y="6"/>
                </a:lnTo>
                <a:lnTo>
                  <a:pt x="95" y="6"/>
                </a:lnTo>
                <a:lnTo>
                  <a:pt x="100" y="8"/>
                </a:lnTo>
                <a:lnTo>
                  <a:pt x="108" y="14"/>
                </a:lnTo>
                <a:lnTo>
                  <a:pt x="114" y="19"/>
                </a:lnTo>
                <a:lnTo>
                  <a:pt x="115" y="19"/>
                </a:lnTo>
                <a:lnTo>
                  <a:pt x="118" y="25"/>
                </a:lnTo>
                <a:lnTo>
                  <a:pt x="121" y="33"/>
                </a:lnTo>
                <a:lnTo>
                  <a:pt x="123" y="42"/>
                </a:lnTo>
                <a:lnTo>
                  <a:pt x="125" y="44"/>
                </a:lnTo>
                <a:lnTo>
                  <a:pt x="121" y="45"/>
                </a:lnTo>
                <a:lnTo>
                  <a:pt x="108" y="46"/>
                </a:lnTo>
                <a:lnTo>
                  <a:pt x="99" y="48"/>
                </a:lnTo>
                <a:lnTo>
                  <a:pt x="96" y="42"/>
                </a:lnTo>
                <a:lnTo>
                  <a:pt x="95" y="39"/>
                </a:lnTo>
                <a:lnTo>
                  <a:pt x="91" y="33"/>
                </a:lnTo>
                <a:lnTo>
                  <a:pt x="88" y="29"/>
                </a:lnTo>
                <a:lnTo>
                  <a:pt x="82" y="26"/>
                </a:lnTo>
                <a:lnTo>
                  <a:pt x="78" y="25"/>
                </a:lnTo>
                <a:lnTo>
                  <a:pt x="74" y="23"/>
                </a:lnTo>
                <a:lnTo>
                  <a:pt x="65" y="23"/>
                </a:lnTo>
                <a:lnTo>
                  <a:pt x="63" y="22"/>
                </a:lnTo>
                <a:lnTo>
                  <a:pt x="59" y="23"/>
                </a:lnTo>
                <a:lnTo>
                  <a:pt x="54" y="23"/>
                </a:lnTo>
                <a:lnTo>
                  <a:pt x="46" y="25"/>
                </a:lnTo>
                <a:lnTo>
                  <a:pt x="39" y="27"/>
                </a:lnTo>
                <a:lnTo>
                  <a:pt x="38" y="27"/>
                </a:lnTo>
                <a:lnTo>
                  <a:pt x="36" y="29"/>
                </a:lnTo>
                <a:lnTo>
                  <a:pt x="34" y="31"/>
                </a:lnTo>
                <a:lnTo>
                  <a:pt x="31" y="37"/>
                </a:lnTo>
                <a:lnTo>
                  <a:pt x="29" y="42"/>
                </a:lnTo>
                <a:lnTo>
                  <a:pt x="29" y="44"/>
                </a:lnTo>
                <a:lnTo>
                  <a:pt x="29" y="45"/>
                </a:lnTo>
                <a:lnTo>
                  <a:pt x="31" y="48"/>
                </a:lnTo>
                <a:lnTo>
                  <a:pt x="32" y="50"/>
                </a:lnTo>
                <a:lnTo>
                  <a:pt x="34" y="50"/>
                </a:lnTo>
                <a:lnTo>
                  <a:pt x="34" y="52"/>
                </a:lnTo>
                <a:lnTo>
                  <a:pt x="35" y="53"/>
                </a:lnTo>
                <a:lnTo>
                  <a:pt x="36" y="54"/>
                </a:lnTo>
                <a:lnTo>
                  <a:pt x="38" y="56"/>
                </a:lnTo>
                <a:lnTo>
                  <a:pt x="42" y="58"/>
                </a:lnTo>
                <a:lnTo>
                  <a:pt x="43" y="58"/>
                </a:lnTo>
                <a:lnTo>
                  <a:pt x="46" y="60"/>
                </a:lnTo>
                <a:lnTo>
                  <a:pt x="48" y="60"/>
                </a:lnTo>
                <a:lnTo>
                  <a:pt x="58" y="62"/>
                </a:lnTo>
                <a:lnTo>
                  <a:pt x="68" y="65"/>
                </a:lnTo>
                <a:lnTo>
                  <a:pt x="72" y="67"/>
                </a:lnTo>
                <a:lnTo>
                  <a:pt x="80" y="69"/>
                </a:lnTo>
                <a:lnTo>
                  <a:pt x="93" y="73"/>
                </a:lnTo>
                <a:lnTo>
                  <a:pt x="103" y="77"/>
                </a:lnTo>
                <a:lnTo>
                  <a:pt x="106" y="77"/>
                </a:lnTo>
                <a:lnTo>
                  <a:pt x="111" y="80"/>
                </a:lnTo>
                <a:lnTo>
                  <a:pt x="116" y="84"/>
                </a:lnTo>
                <a:lnTo>
                  <a:pt x="122" y="90"/>
                </a:lnTo>
                <a:lnTo>
                  <a:pt x="123" y="91"/>
                </a:lnTo>
                <a:lnTo>
                  <a:pt x="126" y="96"/>
                </a:lnTo>
                <a:lnTo>
                  <a:pt x="127" y="99"/>
                </a:lnTo>
                <a:lnTo>
                  <a:pt x="129" y="107"/>
                </a:lnTo>
                <a:lnTo>
                  <a:pt x="130" y="114"/>
                </a:lnTo>
                <a:lnTo>
                  <a:pt x="129" y="121"/>
                </a:lnTo>
                <a:lnTo>
                  <a:pt x="126" y="129"/>
                </a:lnTo>
                <a:lnTo>
                  <a:pt x="122" y="137"/>
                </a:lnTo>
                <a:lnTo>
                  <a:pt x="122" y="138"/>
                </a:lnTo>
                <a:lnTo>
                  <a:pt x="119" y="141"/>
                </a:lnTo>
                <a:lnTo>
                  <a:pt x="116" y="145"/>
                </a:lnTo>
                <a:lnTo>
                  <a:pt x="110" y="151"/>
                </a:lnTo>
                <a:lnTo>
                  <a:pt x="102" y="156"/>
                </a:lnTo>
                <a:lnTo>
                  <a:pt x="100" y="156"/>
                </a:lnTo>
                <a:lnTo>
                  <a:pt x="97" y="157"/>
                </a:lnTo>
                <a:lnTo>
                  <a:pt x="92" y="160"/>
                </a:lnTo>
                <a:lnTo>
                  <a:pt x="81" y="163"/>
                </a:lnTo>
                <a:lnTo>
                  <a:pt x="70" y="163"/>
                </a:lnTo>
                <a:lnTo>
                  <a:pt x="68" y="163"/>
                </a:lnTo>
                <a:lnTo>
                  <a:pt x="62" y="163"/>
                </a:lnTo>
                <a:lnTo>
                  <a:pt x="53" y="163"/>
                </a:lnTo>
                <a:lnTo>
                  <a:pt x="36" y="159"/>
                </a:lnTo>
                <a:lnTo>
                  <a:pt x="23" y="153"/>
                </a:lnTo>
                <a:lnTo>
                  <a:pt x="20" y="151"/>
                </a:lnTo>
                <a:lnTo>
                  <a:pt x="17" y="149"/>
                </a:lnTo>
                <a:lnTo>
                  <a:pt x="12" y="144"/>
                </a:lnTo>
                <a:lnTo>
                  <a:pt x="5" y="132"/>
                </a:lnTo>
                <a:lnTo>
                  <a:pt x="0" y="117"/>
                </a:lnTo>
                <a:lnTo>
                  <a:pt x="0" y="113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8" name="Freeform 30"/>
          <p:cNvSpPr>
            <a:spLocks/>
          </p:cNvSpPr>
          <p:nvPr/>
        </p:nvSpPr>
        <p:spPr bwMode="auto">
          <a:xfrm>
            <a:off x="5643563" y="5969000"/>
            <a:ext cx="115887" cy="87313"/>
          </a:xfrm>
          <a:custGeom>
            <a:avLst/>
            <a:gdLst>
              <a:gd name="T0" fmla="*/ 0 w 213"/>
              <a:gd name="T1" fmla="*/ 2147483647 h 159"/>
              <a:gd name="T2" fmla="*/ 0 w 213"/>
              <a:gd name="T3" fmla="*/ 2147483647 h 159"/>
              <a:gd name="T4" fmla="*/ 2147483647 w 213"/>
              <a:gd name="T5" fmla="*/ 2147483647 h 159"/>
              <a:gd name="T6" fmla="*/ 2147483647 w 213"/>
              <a:gd name="T7" fmla="*/ 2147483647 h 159"/>
              <a:gd name="T8" fmla="*/ 2147483647 w 213"/>
              <a:gd name="T9" fmla="*/ 2147483647 h 159"/>
              <a:gd name="T10" fmla="*/ 2147483647 w 213"/>
              <a:gd name="T11" fmla="*/ 2147483647 h 159"/>
              <a:gd name="T12" fmla="*/ 2147483647 w 213"/>
              <a:gd name="T13" fmla="*/ 2147483647 h 159"/>
              <a:gd name="T14" fmla="*/ 2147483647 w 213"/>
              <a:gd name="T15" fmla="*/ 2147483647 h 159"/>
              <a:gd name="T16" fmla="*/ 2147483647 w 213"/>
              <a:gd name="T17" fmla="*/ 2147483647 h 159"/>
              <a:gd name="T18" fmla="*/ 2147483647 w 213"/>
              <a:gd name="T19" fmla="*/ 2147483647 h 159"/>
              <a:gd name="T20" fmla="*/ 2147483647 w 213"/>
              <a:gd name="T21" fmla="*/ 2147483647 h 159"/>
              <a:gd name="T22" fmla="*/ 2147483647 w 213"/>
              <a:gd name="T23" fmla="*/ 0 h 159"/>
              <a:gd name="T24" fmla="*/ 2147483647 w 213"/>
              <a:gd name="T25" fmla="*/ 2147483647 h 159"/>
              <a:gd name="T26" fmla="*/ 2147483647 w 213"/>
              <a:gd name="T27" fmla="*/ 2147483647 h 159"/>
              <a:gd name="T28" fmla="*/ 2147483647 w 213"/>
              <a:gd name="T29" fmla="*/ 2147483647 h 159"/>
              <a:gd name="T30" fmla="*/ 2147483647 w 213"/>
              <a:gd name="T31" fmla="*/ 2147483647 h 159"/>
              <a:gd name="T32" fmla="*/ 2147483647 w 213"/>
              <a:gd name="T33" fmla="*/ 2147483647 h 159"/>
              <a:gd name="T34" fmla="*/ 2147483647 w 213"/>
              <a:gd name="T35" fmla="*/ 2147483647 h 159"/>
              <a:gd name="T36" fmla="*/ 2147483647 w 213"/>
              <a:gd name="T37" fmla="*/ 2147483647 h 159"/>
              <a:gd name="T38" fmla="*/ 2147483647 w 213"/>
              <a:gd name="T39" fmla="*/ 2147483647 h 159"/>
              <a:gd name="T40" fmla="*/ 2147483647 w 213"/>
              <a:gd name="T41" fmla="*/ 2147483647 h 159"/>
              <a:gd name="T42" fmla="*/ 2147483647 w 213"/>
              <a:gd name="T43" fmla="*/ 2147483647 h 159"/>
              <a:gd name="T44" fmla="*/ 2147483647 w 213"/>
              <a:gd name="T45" fmla="*/ 2147483647 h 159"/>
              <a:gd name="T46" fmla="*/ 2147483647 w 213"/>
              <a:gd name="T47" fmla="*/ 2147483647 h 159"/>
              <a:gd name="T48" fmla="*/ 2147483647 w 213"/>
              <a:gd name="T49" fmla="*/ 2147483647 h 159"/>
              <a:gd name="T50" fmla="*/ 2147483647 w 213"/>
              <a:gd name="T51" fmla="*/ 2147483647 h 159"/>
              <a:gd name="T52" fmla="*/ 2147483647 w 213"/>
              <a:gd name="T53" fmla="*/ 2147483647 h 159"/>
              <a:gd name="T54" fmla="*/ 2147483647 w 213"/>
              <a:gd name="T55" fmla="*/ 2147483647 h 159"/>
              <a:gd name="T56" fmla="*/ 2147483647 w 213"/>
              <a:gd name="T57" fmla="*/ 2147483647 h 159"/>
              <a:gd name="T58" fmla="*/ 2147483647 w 213"/>
              <a:gd name="T59" fmla="*/ 2147483647 h 159"/>
              <a:gd name="T60" fmla="*/ 2147483647 w 213"/>
              <a:gd name="T61" fmla="*/ 2147483647 h 159"/>
              <a:gd name="T62" fmla="*/ 2147483647 w 213"/>
              <a:gd name="T63" fmla="*/ 2147483647 h 159"/>
              <a:gd name="T64" fmla="*/ 2147483647 w 213"/>
              <a:gd name="T65" fmla="*/ 2147483647 h 159"/>
              <a:gd name="T66" fmla="*/ 2147483647 w 213"/>
              <a:gd name="T67" fmla="*/ 2147483647 h 159"/>
              <a:gd name="T68" fmla="*/ 2147483647 w 213"/>
              <a:gd name="T69" fmla="*/ 2147483647 h 159"/>
              <a:gd name="T70" fmla="*/ 2147483647 w 213"/>
              <a:gd name="T71" fmla="*/ 2147483647 h 159"/>
              <a:gd name="T72" fmla="*/ 2147483647 w 213"/>
              <a:gd name="T73" fmla="*/ 2147483647 h 159"/>
              <a:gd name="T74" fmla="*/ 2147483647 w 213"/>
              <a:gd name="T75" fmla="*/ 2147483647 h 159"/>
              <a:gd name="T76" fmla="*/ 2147483647 w 213"/>
              <a:gd name="T77" fmla="*/ 2147483647 h 159"/>
              <a:gd name="T78" fmla="*/ 2147483647 w 213"/>
              <a:gd name="T79" fmla="*/ 2147483647 h 159"/>
              <a:gd name="T80" fmla="*/ 2147483647 w 213"/>
              <a:gd name="T81" fmla="*/ 2147483647 h 159"/>
              <a:gd name="T82" fmla="*/ 2147483647 w 213"/>
              <a:gd name="T83" fmla="*/ 2147483647 h 159"/>
              <a:gd name="T84" fmla="*/ 0 w 213"/>
              <a:gd name="T85" fmla="*/ 2147483647 h 15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13"/>
              <a:gd name="T130" fmla="*/ 0 h 159"/>
              <a:gd name="T131" fmla="*/ 213 w 213"/>
              <a:gd name="T132" fmla="*/ 159 h 15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13" h="159">
                <a:moveTo>
                  <a:pt x="0" y="159"/>
                </a:moveTo>
                <a:lnTo>
                  <a:pt x="0" y="156"/>
                </a:lnTo>
                <a:lnTo>
                  <a:pt x="0" y="136"/>
                </a:lnTo>
                <a:lnTo>
                  <a:pt x="0" y="62"/>
                </a:lnTo>
                <a:lnTo>
                  <a:pt x="0" y="7"/>
                </a:lnTo>
                <a:lnTo>
                  <a:pt x="0" y="3"/>
                </a:lnTo>
                <a:lnTo>
                  <a:pt x="3" y="3"/>
                </a:lnTo>
                <a:lnTo>
                  <a:pt x="15" y="3"/>
                </a:lnTo>
                <a:lnTo>
                  <a:pt x="24" y="3"/>
                </a:lnTo>
                <a:lnTo>
                  <a:pt x="25" y="3"/>
                </a:lnTo>
                <a:lnTo>
                  <a:pt x="25" y="4"/>
                </a:lnTo>
                <a:lnTo>
                  <a:pt x="25" y="7"/>
                </a:lnTo>
                <a:lnTo>
                  <a:pt x="25" y="16"/>
                </a:lnTo>
                <a:lnTo>
                  <a:pt x="25" y="25"/>
                </a:lnTo>
                <a:lnTo>
                  <a:pt x="28" y="20"/>
                </a:lnTo>
                <a:lnTo>
                  <a:pt x="34" y="14"/>
                </a:lnTo>
                <a:lnTo>
                  <a:pt x="41" y="8"/>
                </a:lnTo>
                <a:lnTo>
                  <a:pt x="44" y="7"/>
                </a:lnTo>
                <a:lnTo>
                  <a:pt x="49" y="4"/>
                </a:lnTo>
                <a:lnTo>
                  <a:pt x="55" y="3"/>
                </a:lnTo>
                <a:lnTo>
                  <a:pt x="64" y="2"/>
                </a:lnTo>
                <a:lnTo>
                  <a:pt x="72" y="0"/>
                </a:lnTo>
                <a:lnTo>
                  <a:pt x="79" y="2"/>
                </a:lnTo>
                <a:lnTo>
                  <a:pt x="89" y="3"/>
                </a:lnTo>
                <a:lnTo>
                  <a:pt x="98" y="7"/>
                </a:lnTo>
                <a:lnTo>
                  <a:pt x="101" y="7"/>
                </a:lnTo>
                <a:lnTo>
                  <a:pt x="105" y="12"/>
                </a:lnTo>
                <a:lnTo>
                  <a:pt x="111" y="18"/>
                </a:lnTo>
                <a:lnTo>
                  <a:pt x="115" y="26"/>
                </a:lnTo>
                <a:lnTo>
                  <a:pt x="116" y="27"/>
                </a:lnTo>
                <a:lnTo>
                  <a:pt x="119" y="23"/>
                </a:lnTo>
                <a:lnTo>
                  <a:pt x="126" y="15"/>
                </a:lnTo>
                <a:lnTo>
                  <a:pt x="141" y="6"/>
                </a:lnTo>
                <a:lnTo>
                  <a:pt x="160" y="2"/>
                </a:lnTo>
                <a:lnTo>
                  <a:pt x="165" y="0"/>
                </a:lnTo>
                <a:lnTo>
                  <a:pt x="175" y="2"/>
                </a:lnTo>
                <a:lnTo>
                  <a:pt x="188" y="6"/>
                </a:lnTo>
                <a:lnTo>
                  <a:pt x="198" y="11"/>
                </a:lnTo>
                <a:lnTo>
                  <a:pt x="200" y="12"/>
                </a:lnTo>
                <a:lnTo>
                  <a:pt x="202" y="15"/>
                </a:lnTo>
                <a:lnTo>
                  <a:pt x="204" y="20"/>
                </a:lnTo>
                <a:lnTo>
                  <a:pt x="207" y="26"/>
                </a:lnTo>
                <a:lnTo>
                  <a:pt x="211" y="39"/>
                </a:lnTo>
                <a:lnTo>
                  <a:pt x="213" y="52"/>
                </a:lnTo>
                <a:lnTo>
                  <a:pt x="213" y="54"/>
                </a:lnTo>
                <a:lnTo>
                  <a:pt x="213" y="69"/>
                </a:lnTo>
                <a:lnTo>
                  <a:pt x="213" y="119"/>
                </a:lnTo>
                <a:lnTo>
                  <a:pt x="213" y="157"/>
                </a:lnTo>
                <a:lnTo>
                  <a:pt x="213" y="159"/>
                </a:lnTo>
                <a:lnTo>
                  <a:pt x="211" y="159"/>
                </a:lnTo>
                <a:lnTo>
                  <a:pt x="209" y="159"/>
                </a:lnTo>
                <a:lnTo>
                  <a:pt x="196" y="159"/>
                </a:lnTo>
                <a:lnTo>
                  <a:pt x="187" y="159"/>
                </a:lnTo>
                <a:lnTo>
                  <a:pt x="187" y="157"/>
                </a:lnTo>
                <a:lnTo>
                  <a:pt x="187" y="144"/>
                </a:lnTo>
                <a:lnTo>
                  <a:pt x="187" y="99"/>
                </a:lnTo>
                <a:lnTo>
                  <a:pt x="187" y="64"/>
                </a:lnTo>
                <a:lnTo>
                  <a:pt x="187" y="61"/>
                </a:lnTo>
                <a:lnTo>
                  <a:pt x="185" y="54"/>
                </a:lnTo>
                <a:lnTo>
                  <a:pt x="185" y="46"/>
                </a:lnTo>
                <a:lnTo>
                  <a:pt x="184" y="39"/>
                </a:lnTo>
                <a:lnTo>
                  <a:pt x="184" y="38"/>
                </a:lnTo>
                <a:lnTo>
                  <a:pt x="181" y="35"/>
                </a:lnTo>
                <a:lnTo>
                  <a:pt x="180" y="34"/>
                </a:lnTo>
                <a:lnTo>
                  <a:pt x="177" y="30"/>
                </a:lnTo>
                <a:lnTo>
                  <a:pt x="175" y="27"/>
                </a:lnTo>
                <a:lnTo>
                  <a:pt x="170" y="26"/>
                </a:lnTo>
                <a:lnTo>
                  <a:pt x="168" y="26"/>
                </a:lnTo>
                <a:lnTo>
                  <a:pt x="162" y="25"/>
                </a:lnTo>
                <a:lnTo>
                  <a:pt x="158" y="23"/>
                </a:lnTo>
                <a:lnTo>
                  <a:pt x="150" y="25"/>
                </a:lnTo>
                <a:lnTo>
                  <a:pt x="141" y="27"/>
                </a:lnTo>
                <a:lnTo>
                  <a:pt x="132" y="33"/>
                </a:lnTo>
                <a:lnTo>
                  <a:pt x="131" y="34"/>
                </a:lnTo>
                <a:lnTo>
                  <a:pt x="128" y="37"/>
                </a:lnTo>
                <a:lnTo>
                  <a:pt x="126" y="41"/>
                </a:lnTo>
                <a:lnTo>
                  <a:pt x="123" y="46"/>
                </a:lnTo>
                <a:lnTo>
                  <a:pt x="120" y="58"/>
                </a:lnTo>
                <a:lnTo>
                  <a:pt x="120" y="69"/>
                </a:lnTo>
                <a:lnTo>
                  <a:pt x="120" y="72"/>
                </a:lnTo>
                <a:lnTo>
                  <a:pt x="120" y="84"/>
                </a:lnTo>
                <a:lnTo>
                  <a:pt x="120" y="126"/>
                </a:lnTo>
                <a:lnTo>
                  <a:pt x="120" y="157"/>
                </a:lnTo>
                <a:lnTo>
                  <a:pt x="120" y="159"/>
                </a:lnTo>
                <a:lnTo>
                  <a:pt x="119" y="159"/>
                </a:lnTo>
                <a:lnTo>
                  <a:pt x="116" y="159"/>
                </a:lnTo>
                <a:lnTo>
                  <a:pt x="104" y="159"/>
                </a:lnTo>
                <a:lnTo>
                  <a:pt x="94" y="159"/>
                </a:lnTo>
                <a:lnTo>
                  <a:pt x="94" y="157"/>
                </a:lnTo>
                <a:lnTo>
                  <a:pt x="94" y="144"/>
                </a:lnTo>
                <a:lnTo>
                  <a:pt x="94" y="96"/>
                </a:lnTo>
                <a:lnTo>
                  <a:pt x="94" y="61"/>
                </a:lnTo>
                <a:lnTo>
                  <a:pt x="94" y="58"/>
                </a:lnTo>
                <a:lnTo>
                  <a:pt x="93" y="50"/>
                </a:lnTo>
                <a:lnTo>
                  <a:pt x="92" y="41"/>
                </a:lnTo>
                <a:lnTo>
                  <a:pt x="87" y="34"/>
                </a:lnTo>
                <a:lnTo>
                  <a:pt x="87" y="31"/>
                </a:lnTo>
                <a:lnTo>
                  <a:pt x="83" y="29"/>
                </a:lnTo>
                <a:lnTo>
                  <a:pt x="79" y="27"/>
                </a:lnTo>
                <a:lnTo>
                  <a:pt x="77" y="26"/>
                </a:lnTo>
                <a:lnTo>
                  <a:pt x="67" y="25"/>
                </a:lnTo>
                <a:lnTo>
                  <a:pt x="66" y="23"/>
                </a:lnTo>
                <a:lnTo>
                  <a:pt x="60" y="25"/>
                </a:lnTo>
                <a:lnTo>
                  <a:pt x="53" y="26"/>
                </a:lnTo>
                <a:lnTo>
                  <a:pt x="47" y="29"/>
                </a:lnTo>
                <a:lnTo>
                  <a:pt x="45" y="29"/>
                </a:lnTo>
                <a:lnTo>
                  <a:pt x="43" y="30"/>
                </a:lnTo>
                <a:lnTo>
                  <a:pt x="40" y="33"/>
                </a:lnTo>
                <a:lnTo>
                  <a:pt x="36" y="38"/>
                </a:lnTo>
                <a:lnTo>
                  <a:pt x="32" y="45"/>
                </a:lnTo>
                <a:lnTo>
                  <a:pt x="32" y="46"/>
                </a:lnTo>
                <a:lnTo>
                  <a:pt x="30" y="49"/>
                </a:lnTo>
                <a:lnTo>
                  <a:pt x="29" y="53"/>
                </a:lnTo>
                <a:lnTo>
                  <a:pt x="28" y="62"/>
                </a:lnTo>
                <a:lnTo>
                  <a:pt x="28" y="76"/>
                </a:lnTo>
                <a:lnTo>
                  <a:pt x="28" y="79"/>
                </a:lnTo>
                <a:lnTo>
                  <a:pt x="28" y="81"/>
                </a:lnTo>
                <a:lnTo>
                  <a:pt x="28" y="92"/>
                </a:lnTo>
                <a:lnTo>
                  <a:pt x="28" y="129"/>
                </a:lnTo>
                <a:lnTo>
                  <a:pt x="28" y="157"/>
                </a:lnTo>
                <a:lnTo>
                  <a:pt x="28" y="159"/>
                </a:lnTo>
                <a:lnTo>
                  <a:pt x="26" y="159"/>
                </a:lnTo>
                <a:lnTo>
                  <a:pt x="22" y="159"/>
                </a:lnTo>
                <a:lnTo>
                  <a:pt x="10" y="159"/>
                </a:lnTo>
                <a:lnTo>
                  <a:pt x="0" y="159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9" name="Freeform 31"/>
          <p:cNvSpPr>
            <a:spLocks noEditPoints="1"/>
          </p:cNvSpPr>
          <p:nvPr/>
        </p:nvSpPr>
        <p:spPr bwMode="auto">
          <a:xfrm>
            <a:off x="6343650" y="5749925"/>
            <a:ext cx="103188" cy="117475"/>
          </a:xfrm>
          <a:custGeom>
            <a:avLst/>
            <a:gdLst>
              <a:gd name="T0" fmla="*/ 0 w 191"/>
              <a:gd name="T1" fmla="*/ 2147483647 h 215"/>
              <a:gd name="T2" fmla="*/ 0 w 191"/>
              <a:gd name="T3" fmla="*/ 0 h 215"/>
              <a:gd name="T4" fmla="*/ 2147483647 w 191"/>
              <a:gd name="T5" fmla="*/ 0 h 215"/>
              <a:gd name="T6" fmla="*/ 2147483647 w 191"/>
              <a:gd name="T7" fmla="*/ 2147483647 h 215"/>
              <a:gd name="T8" fmla="*/ 2147483647 w 191"/>
              <a:gd name="T9" fmla="*/ 2147483647 h 215"/>
              <a:gd name="T10" fmla="*/ 2147483647 w 191"/>
              <a:gd name="T11" fmla="*/ 2147483647 h 215"/>
              <a:gd name="T12" fmla="*/ 2147483647 w 191"/>
              <a:gd name="T13" fmla="*/ 2147483647 h 215"/>
              <a:gd name="T14" fmla="*/ 2147483647 w 191"/>
              <a:gd name="T15" fmla="*/ 2147483647 h 215"/>
              <a:gd name="T16" fmla="*/ 2147483647 w 191"/>
              <a:gd name="T17" fmla="*/ 2147483647 h 215"/>
              <a:gd name="T18" fmla="*/ 2147483647 w 191"/>
              <a:gd name="T19" fmla="*/ 2147483647 h 215"/>
              <a:gd name="T20" fmla="*/ 2147483647 w 191"/>
              <a:gd name="T21" fmla="*/ 2147483647 h 215"/>
              <a:gd name="T22" fmla="*/ 2147483647 w 191"/>
              <a:gd name="T23" fmla="*/ 2147483647 h 215"/>
              <a:gd name="T24" fmla="*/ 2147483647 w 191"/>
              <a:gd name="T25" fmla="*/ 2147483647 h 215"/>
              <a:gd name="T26" fmla="*/ 2147483647 w 191"/>
              <a:gd name="T27" fmla="*/ 2147483647 h 215"/>
              <a:gd name="T28" fmla="*/ 2147483647 w 191"/>
              <a:gd name="T29" fmla="*/ 2147483647 h 215"/>
              <a:gd name="T30" fmla="*/ 2147483647 w 191"/>
              <a:gd name="T31" fmla="*/ 2147483647 h 215"/>
              <a:gd name="T32" fmla="*/ 2147483647 w 191"/>
              <a:gd name="T33" fmla="*/ 2147483647 h 215"/>
              <a:gd name="T34" fmla="*/ 2147483647 w 191"/>
              <a:gd name="T35" fmla="*/ 2147483647 h 215"/>
              <a:gd name="T36" fmla="*/ 2147483647 w 191"/>
              <a:gd name="T37" fmla="*/ 2147483647 h 215"/>
              <a:gd name="T38" fmla="*/ 2147483647 w 191"/>
              <a:gd name="T39" fmla="*/ 2147483647 h 215"/>
              <a:gd name="T40" fmla="*/ 2147483647 w 191"/>
              <a:gd name="T41" fmla="*/ 2147483647 h 215"/>
              <a:gd name="T42" fmla="*/ 2147483647 w 191"/>
              <a:gd name="T43" fmla="*/ 2147483647 h 215"/>
              <a:gd name="T44" fmla="*/ 2147483647 w 191"/>
              <a:gd name="T45" fmla="*/ 2147483647 h 215"/>
              <a:gd name="T46" fmla="*/ 2147483647 w 191"/>
              <a:gd name="T47" fmla="*/ 2147483647 h 215"/>
              <a:gd name="T48" fmla="*/ 2147483647 w 191"/>
              <a:gd name="T49" fmla="*/ 2147483647 h 215"/>
              <a:gd name="T50" fmla="*/ 2147483647 w 191"/>
              <a:gd name="T51" fmla="*/ 2147483647 h 215"/>
              <a:gd name="T52" fmla="*/ 2147483647 w 191"/>
              <a:gd name="T53" fmla="*/ 2147483647 h 215"/>
              <a:gd name="T54" fmla="*/ 2147483647 w 191"/>
              <a:gd name="T55" fmla="*/ 2147483647 h 215"/>
              <a:gd name="T56" fmla="*/ 2147483647 w 191"/>
              <a:gd name="T57" fmla="*/ 2147483647 h 215"/>
              <a:gd name="T58" fmla="*/ 0 w 191"/>
              <a:gd name="T59" fmla="*/ 2147483647 h 215"/>
              <a:gd name="T60" fmla="*/ 0 w 191"/>
              <a:gd name="T61" fmla="*/ 2147483647 h 215"/>
              <a:gd name="T62" fmla="*/ 2147483647 w 191"/>
              <a:gd name="T63" fmla="*/ 2147483647 h 215"/>
              <a:gd name="T64" fmla="*/ 2147483647 w 191"/>
              <a:gd name="T65" fmla="*/ 2147483647 h 215"/>
              <a:gd name="T66" fmla="*/ 2147483647 w 191"/>
              <a:gd name="T67" fmla="*/ 2147483647 h 215"/>
              <a:gd name="T68" fmla="*/ 2147483647 w 191"/>
              <a:gd name="T69" fmla="*/ 2147483647 h 215"/>
              <a:gd name="T70" fmla="*/ 2147483647 w 191"/>
              <a:gd name="T71" fmla="*/ 2147483647 h 215"/>
              <a:gd name="T72" fmla="*/ 2147483647 w 191"/>
              <a:gd name="T73" fmla="*/ 2147483647 h 215"/>
              <a:gd name="T74" fmla="*/ 2147483647 w 191"/>
              <a:gd name="T75" fmla="*/ 2147483647 h 215"/>
              <a:gd name="T76" fmla="*/ 2147483647 w 191"/>
              <a:gd name="T77" fmla="*/ 2147483647 h 215"/>
              <a:gd name="T78" fmla="*/ 2147483647 w 191"/>
              <a:gd name="T79" fmla="*/ 2147483647 h 215"/>
              <a:gd name="T80" fmla="*/ 2147483647 w 191"/>
              <a:gd name="T81" fmla="*/ 2147483647 h 215"/>
              <a:gd name="T82" fmla="*/ 2147483647 w 191"/>
              <a:gd name="T83" fmla="*/ 2147483647 h 215"/>
              <a:gd name="T84" fmla="*/ 2147483647 w 191"/>
              <a:gd name="T85" fmla="*/ 2147483647 h 215"/>
              <a:gd name="T86" fmla="*/ 2147483647 w 191"/>
              <a:gd name="T87" fmla="*/ 2147483647 h 21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91"/>
              <a:gd name="T133" fmla="*/ 0 h 215"/>
              <a:gd name="T134" fmla="*/ 191 w 191"/>
              <a:gd name="T135" fmla="*/ 215 h 215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91" h="215">
                <a:moveTo>
                  <a:pt x="0" y="215"/>
                </a:moveTo>
                <a:lnTo>
                  <a:pt x="0" y="211"/>
                </a:lnTo>
                <a:lnTo>
                  <a:pt x="0" y="183"/>
                </a:lnTo>
                <a:lnTo>
                  <a:pt x="0" y="81"/>
                </a:lnTo>
                <a:lnTo>
                  <a:pt x="0" y="5"/>
                </a:lnTo>
                <a:lnTo>
                  <a:pt x="0" y="0"/>
                </a:lnTo>
                <a:lnTo>
                  <a:pt x="2" y="0"/>
                </a:lnTo>
                <a:lnTo>
                  <a:pt x="15" y="0"/>
                </a:lnTo>
                <a:lnTo>
                  <a:pt x="60" y="0"/>
                </a:lnTo>
                <a:lnTo>
                  <a:pt x="94" y="0"/>
                </a:lnTo>
                <a:lnTo>
                  <a:pt x="97" y="0"/>
                </a:lnTo>
                <a:lnTo>
                  <a:pt x="101" y="1"/>
                </a:lnTo>
                <a:lnTo>
                  <a:pt x="109" y="1"/>
                </a:lnTo>
                <a:lnTo>
                  <a:pt x="124" y="2"/>
                </a:lnTo>
                <a:lnTo>
                  <a:pt x="136" y="7"/>
                </a:lnTo>
                <a:lnTo>
                  <a:pt x="140" y="7"/>
                </a:lnTo>
                <a:lnTo>
                  <a:pt x="142" y="8"/>
                </a:lnTo>
                <a:lnTo>
                  <a:pt x="147" y="11"/>
                </a:lnTo>
                <a:lnTo>
                  <a:pt x="155" y="17"/>
                </a:lnTo>
                <a:lnTo>
                  <a:pt x="162" y="26"/>
                </a:lnTo>
                <a:lnTo>
                  <a:pt x="165" y="27"/>
                </a:lnTo>
                <a:lnTo>
                  <a:pt x="167" y="35"/>
                </a:lnTo>
                <a:lnTo>
                  <a:pt x="170" y="46"/>
                </a:lnTo>
                <a:lnTo>
                  <a:pt x="172" y="57"/>
                </a:lnTo>
                <a:lnTo>
                  <a:pt x="173" y="59"/>
                </a:lnTo>
                <a:lnTo>
                  <a:pt x="172" y="63"/>
                </a:lnTo>
                <a:lnTo>
                  <a:pt x="172" y="72"/>
                </a:lnTo>
                <a:lnTo>
                  <a:pt x="167" y="84"/>
                </a:lnTo>
                <a:lnTo>
                  <a:pt x="159" y="96"/>
                </a:lnTo>
                <a:lnTo>
                  <a:pt x="158" y="97"/>
                </a:lnTo>
                <a:lnTo>
                  <a:pt x="155" y="100"/>
                </a:lnTo>
                <a:lnTo>
                  <a:pt x="148" y="105"/>
                </a:lnTo>
                <a:lnTo>
                  <a:pt x="135" y="112"/>
                </a:lnTo>
                <a:lnTo>
                  <a:pt x="116" y="118"/>
                </a:lnTo>
                <a:lnTo>
                  <a:pt x="112" y="118"/>
                </a:lnTo>
                <a:lnTo>
                  <a:pt x="113" y="119"/>
                </a:lnTo>
                <a:lnTo>
                  <a:pt x="117" y="122"/>
                </a:lnTo>
                <a:lnTo>
                  <a:pt x="123" y="124"/>
                </a:lnTo>
                <a:lnTo>
                  <a:pt x="128" y="128"/>
                </a:lnTo>
                <a:lnTo>
                  <a:pt x="129" y="128"/>
                </a:lnTo>
                <a:lnTo>
                  <a:pt x="131" y="131"/>
                </a:lnTo>
                <a:lnTo>
                  <a:pt x="135" y="135"/>
                </a:lnTo>
                <a:lnTo>
                  <a:pt x="143" y="145"/>
                </a:lnTo>
                <a:lnTo>
                  <a:pt x="151" y="156"/>
                </a:lnTo>
                <a:lnTo>
                  <a:pt x="154" y="157"/>
                </a:lnTo>
                <a:lnTo>
                  <a:pt x="159" y="166"/>
                </a:lnTo>
                <a:lnTo>
                  <a:pt x="176" y="194"/>
                </a:lnTo>
                <a:lnTo>
                  <a:pt x="189" y="215"/>
                </a:lnTo>
                <a:lnTo>
                  <a:pt x="191" y="215"/>
                </a:lnTo>
                <a:lnTo>
                  <a:pt x="189" y="215"/>
                </a:lnTo>
                <a:lnTo>
                  <a:pt x="184" y="215"/>
                </a:lnTo>
                <a:lnTo>
                  <a:pt x="167" y="215"/>
                </a:lnTo>
                <a:lnTo>
                  <a:pt x="155" y="215"/>
                </a:lnTo>
                <a:lnTo>
                  <a:pt x="150" y="208"/>
                </a:lnTo>
                <a:lnTo>
                  <a:pt x="136" y="188"/>
                </a:lnTo>
                <a:lnTo>
                  <a:pt x="127" y="172"/>
                </a:lnTo>
                <a:lnTo>
                  <a:pt x="127" y="170"/>
                </a:lnTo>
                <a:lnTo>
                  <a:pt x="124" y="168"/>
                </a:lnTo>
                <a:lnTo>
                  <a:pt x="120" y="162"/>
                </a:lnTo>
                <a:lnTo>
                  <a:pt x="112" y="153"/>
                </a:lnTo>
                <a:lnTo>
                  <a:pt x="106" y="143"/>
                </a:lnTo>
                <a:lnTo>
                  <a:pt x="105" y="141"/>
                </a:lnTo>
                <a:lnTo>
                  <a:pt x="104" y="139"/>
                </a:lnTo>
                <a:lnTo>
                  <a:pt x="101" y="137"/>
                </a:lnTo>
                <a:lnTo>
                  <a:pt x="95" y="133"/>
                </a:lnTo>
                <a:lnTo>
                  <a:pt x="91" y="128"/>
                </a:lnTo>
                <a:lnTo>
                  <a:pt x="91" y="127"/>
                </a:lnTo>
                <a:lnTo>
                  <a:pt x="87" y="126"/>
                </a:lnTo>
                <a:lnTo>
                  <a:pt x="83" y="123"/>
                </a:lnTo>
                <a:lnTo>
                  <a:pt x="78" y="123"/>
                </a:lnTo>
                <a:lnTo>
                  <a:pt x="78" y="122"/>
                </a:lnTo>
                <a:lnTo>
                  <a:pt x="75" y="122"/>
                </a:lnTo>
                <a:lnTo>
                  <a:pt x="72" y="122"/>
                </a:lnTo>
                <a:lnTo>
                  <a:pt x="67" y="122"/>
                </a:lnTo>
                <a:lnTo>
                  <a:pt x="61" y="120"/>
                </a:lnTo>
                <a:lnTo>
                  <a:pt x="60" y="120"/>
                </a:lnTo>
                <a:lnTo>
                  <a:pt x="56" y="120"/>
                </a:lnTo>
                <a:lnTo>
                  <a:pt x="41" y="120"/>
                </a:lnTo>
                <a:lnTo>
                  <a:pt x="29" y="120"/>
                </a:lnTo>
                <a:lnTo>
                  <a:pt x="29" y="123"/>
                </a:lnTo>
                <a:lnTo>
                  <a:pt x="29" y="135"/>
                </a:lnTo>
                <a:lnTo>
                  <a:pt x="29" y="180"/>
                </a:lnTo>
                <a:lnTo>
                  <a:pt x="29" y="214"/>
                </a:lnTo>
                <a:lnTo>
                  <a:pt x="29" y="215"/>
                </a:lnTo>
                <a:lnTo>
                  <a:pt x="27" y="215"/>
                </a:lnTo>
                <a:lnTo>
                  <a:pt x="23" y="215"/>
                </a:lnTo>
                <a:lnTo>
                  <a:pt x="10" y="215"/>
                </a:lnTo>
                <a:lnTo>
                  <a:pt x="0" y="215"/>
                </a:lnTo>
                <a:close/>
                <a:moveTo>
                  <a:pt x="29" y="96"/>
                </a:moveTo>
                <a:lnTo>
                  <a:pt x="38" y="96"/>
                </a:lnTo>
                <a:lnTo>
                  <a:pt x="67" y="96"/>
                </a:lnTo>
                <a:lnTo>
                  <a:pt x="89" y="96"/>
                </a:lnTo>
                <a:lnTo>
                  <a:pt x="90" y="96"/>
                </a:lnTo>
                <a:lnTo>
                  <a:pt x="93" y="96"/>
                </a:lnTo>
                <a:lnTo>
                  <a:pt x="98" y="96"/>
                </a:lnTo>
                <a:lnTo>
                  <a:pt x="109" y="95"/>
                </a:lnTo>
                <a:lnTo>
                  <a:pt x="119" y="93"/>
                </a:lnTo>
                <a:lnTo>
                  <a:pt x="121" y="92"/>
                </a:lnTo>
                <a:lnTo>
                  <a:pt x="125" y="91"/>
                </a:lnTo>
                <a:lnTo>
                  <a:pt x="128" y="88"/>
                </a:lnTo>
                <a:lnTo>
                  <a:pt x="133" y="82"/>
                </a:lnTo>
                <a:lnTo>
                  <a:pt x="138" y="78"/>
                </a:lnTo>
                <a:lnTo>
                  <a:pt x="139" y="74"/>
                </a:lnTo>
                <a:lnTo>
                  <a:pt x="140" y="72"/>
                </a:lnTo>
                <a:lnTo>
                  <a:pt x="142" y="65"/>
                </a:lnTo>
                <a:lnTo>
                  <a:pt x="143" y="59"/>
                </a:lnTo>
                <a:lnTo>
                  <a:pt x="142" y="53"/>
                </a:lnTo>
                <a:lnTo>
                  <a:pt x="139" y="43"/>
                </a:lnTo>
                <a:lnTo>
                  <a:pt x="133" y="36"/>
                </a:lnTo>
                <a:lnTo>
                  <a:pt x="132" y="34"/>
                </a:lnTo>
                <a:lnTo>
                  <a:pt x="129" y="32"/>
                </a:lnTo>
                <a:lnTo>
                  <a:pt x="125" y="30"/>
                </a:lnTo>
                <a:lnTo>
                  <a:pt x="120" y="28"/>
                </a:lnTo>
                <a:lnTo>
                  <a:pt x="108" y="26"/>
                </a:lnTo>
                <a:lnTo>
                  <a:pt x="97" y="24"/>
                </a:lnTo>
                <a:lnTo>
                  <a:pt x="95" y="24"/>
                </a:lnTo>
                <a:lnTo>
                  <a:pt x="86" y="24"/>
                </a:lnTo>
                <a:lnTo>
                  <a:pt x="53" y="24"/>
                </a:lnTo>
                <a:lnTo>
                  <a:pt x="29" y="24"/>
                </a:lnTo>
                <a:lnTo>
                  <a:pt x="29" y="27"/>
                </a:lnTo>
                <a:lnTo>
                  <a:pt x="29" y="36"/>
                </a:lnTo>
                <a:lnTo>
                  <a:pt x="29" y="70"/>
                </a:lnTo>
                <a:lnTo>
                  <a:pt x="29" y="95"/>
                </a:lnTo>
                <a:lnTo>
                  <a:pt x="29" y="96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0" name="Freeform 32"/>
          <p:cNvSpPr>
            <a:spLocks noEditPoints="1"/>
          </p:cNvSpPr>
          <p:nvPr/>
        </p:nvSpPr>
        <p:spPr bwMode="auto">
          <a:xfrm>
            <a:off x="6456363" y="5781675"/>
            <a:ext cx="77787" cy="87313"/>
          </a:xfrm>
          <a:custGeom>
            <a:avLst/>
            <a:gdLst>
              <a:gd name="T0" fmla="*/ 2147483647 w 144"/>
              <a:gd name="T1" fmla="*/ 2147483647 h 162"/>
              <a:gd name="T2" fmla="*/ 2147483647 w 144"/>
              <a:gd name="T3" fmla="*/ 2147483647 h 162"/>
              <a:gd name="T4" fmla="*/ 2147483647 w 144"/>
              <a:gd name="T5" fmla="*/ 2147483647 h 162"/>
              <a:gd name="T6" fmla="*/ 2147483647 w 144"/>
              <a:gd name="T7" fmla="*/ 2147483647 h 162"/>
              <a:gd name="T8" fmla="*/ 2147483647 w 144"/>
              <a:gd name="T9" fmla="*/ 2147483647 h 162"/>
              <a:gd name="T10" fmla="*/ 2147483647 w 144"/>
              <a:gd name="T11" fmla="*/ 2147483647 h 162"/>
              <a:gd name="T12" fmla="*/ 2147483647 w 144"/>
              <a:gd name="T13" fmla="*/ 2147483647 h 162"/>
              <a:gd name="T14" fmla="*/ 2147483647 w 144"/>
              <a:gd name="T15" fmla="*/ 2147483647 h 162"/>
              <a:gd name="T16" fmla="*/ 2147483647 w 144"/>
              <a:gd name="T17" fmla="*/ 2147483647 h 162"/>
              <a:gd name="T18" fmla="*/ 2147483647 w 144"/>
              <a:gd name="T19" fmla="*/ 2147483647 h 162"/>
              <a:gd name="T20" fmla="*/ 2147483647 w 144"/>
              <a:gd name="T21" fmla="*/ 2147483647 h 162"/>
              <a:gd name="T22" fmla="*/ 0 w 144"/>
              <a:gd name="T23" fmla="*/ 2147483647 h 162"/>
              <a:gd name="T24" fmla="*/ 0 w 144"/>
              <a:gd name="T25" fmla="*/ 2147483647 h 162"/>
              <a:gd name="T26" fmla="*/ 2147483647 w 144"/>
              <a:gd name="T27" fmla="*/ 2147483647 h 162"/>
              <a:gd name="T28" fmla="*/ 2147483647 w 144"/>
              <a:gd name="T29" fmla="*/ 2147483647 h 162"/>
              <a:gd name="T30" fmla="*/ 2147483647 w 144"/>
              <a:gd name="T31" fmla="*/ 2147483647 h 162"/>
              <a:gd name="T32" fmla="*/ 2147483647 w 144"/>
              <a:gd name="T33" fmla="*/ 2147483647 h 162"/>
              <a:gd name="T34" fmla="*/ 2147483647 w 144"/>
              <a:gd name="T35" fmla="*/ 2147483647 h 162"/>
              <a:gd name="T36" fmla="*/ 2147483647 w 144"/>
              <a:gd name="T37" fmla="*/ 2147483647 h 162"/>
              <a:gd name="T38" fmla="*/ 2147483647 w 144"/>
              <a:gd name="T39" fmla="*/ 2147483647 h 162"/>
              <a:gd name="T40" fmla="*/ 2147483647 w 144"/>
              <a:gd name="T41" fmla="*/ 2147483647 h 162"/>
              <a:gd name="T42" fmla="*/ 2147483647 w 144"/>
              <a:gd name="T43" fmla="*/ 2147483647 h 162"/>
              <a:gd name="T44" fmla="*/ 2147483647 w 144"/>
              <a:gd name="T45" fmla="*/ 2147483647 h 162"/>
              <a:gd name="T46" fmla="*/ 2147483647 w 144"/>
              <a:gd name="T47" fmla="*/ 2147483647 h 162"/>
              <a:gd name="T48" fmla="*/ 2147483647 w 144"/>
              <a:gd name="T49" fmla="*/ 2147483647 h 162"/>
              <a:gd name="T50" fmla="*/ 2147483647 w 144"/>
              <a:gd name="T51" fmla="*/ 2147483647 h 162"/>
              <a:gd name="T52" fmla="*/ 2147483647 w 144"/>
              <a:gd name="T53" fmla="*/ 2147483647 h 162"/>
              <a:gd name="T54" fmla="*/ 2147483647 w 144"/>
              <a:gd name="T55" fmla="*/ 2147483647 h 162"/>
              <a:gd name="T56" fmla="*/ 2147483647 w 144"/>
              <a:gd name="T57" fmla="*/ 2147483647 h 162"/>
              <a:gd name="T58" fmla="*/ 2147483647 w 144"/>
              <a:gd name="T59" fmla="*/ 2147483647 h 162"/>
              <a:gd name="T60" fmla="*/ 2147483647 w 144"/>
              <a:gd name="T61" fmla="*/ 2147483647 h 162"/>
              <a:gd name="T62" fmla="*/ 2147483647 w 144"/>
              <a:gd name="T63" fmla="*/ 2147483647 h 162"/>
              <a:gd name="T64" fmla="*/ 2147483647 w 144"/>
              <a:gd name="T65" fmla="*/ 2147483647 h 162"/>
              <a:gd name="T66" fmla="*/ 2147483647 w 144"/>
              <a:gd name="T67" fmla="*/ 2147483647 h 162"/>
              <a:gd name="T68" fmla="*/ 2147483647 w 144"/>
              <a:gd name="T69" fmla="*/ 2147483647 h 162"/>
              <a:gd name="T70" fmla="*/ 2147483647 w 144"/>
              <a:gd name="T71" fmla="*/ 2147483647 h 162"/>
              <a:gd name="T72" fmla="*/ 2147483647 w 144"/>
              <a:gd name="T73" fmla="*/ 2147483647 h 162"/>
              <a:gd name="T74" fmla="*/ 2147483647 w 144"/>
              <a:gd name="T75" fmla="*/ 2147483647 h 162"/>
              <a:gd name="T76" fmla="*/ 2147483647 w 144"/>
              <a:gd name="T77" fmla="*/ 2147483647 h 162"/>
              <a:gd name="T78" fmla="*/ 2147483647 w 144"/>
              <a:gd name="T79" fmla="*/ 2147483647 h 162"/>
              <a:gd name="T80" fmla="*/ 2147483647 w 144"/>
              <a:gd name="T81" fmla="*/ 2147483647 h 162"/>
              <a:gd name="T82" fmla="*/ 2147483647 w 144"/>
              <a:gd name="T83" fmla="*/ 2147483647 h 162"/>
              <a:gd name="T84" fmla="*/ 2147483647 w 144"/>
              <a:gd name="T85" fmla="*/ 2147483647 h 162"/>
              <a:gd name="T86" fmla="*/ 2147483647 w 144"/>
              <a:gd name="T87" fmla="*/ 2147483647 h 162"/>
              <a:gd name="T88" fmla="*/ 2147483647 w 144"/>
              <a:gd name="T89" fmla="*/ 2147483647 h 162"/>
              <a:gd name="T90" fmla="*/ 2147483647 w 144"/>
              <a:gd name="T91" fmla="*/ 2147483647 h 162"/>
              <a:gd name="T92" fmla="*/ 2147483647 w 144"/>
              <a:gd name="T93" fmla="*/ 2147483647 h 162"/>
              <a:gd name="T94" fmla="*/ 2147483647 w 144"/>
              <a:gd name="T95" fmla="*/ 2147483647 h 162"/>
              <a:gd name="T96" fmla="*/ 2147483647 w 144"/>
              <a:gd name="T97" fmla="*/ 2147483647 h 162"/>
              <a:gd name="T98" fmla="*/ 2147483647 w 144"/>
              <a:gd name="T99" fmla="*/ 2147483647 h 162"/>
              <a:gd name="T100" fmla="*/ 2147483647 w 144"/>
              <a:gd name="T101" fmla="*/ 2147483647 h 16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44"/>
              <a:gd name="T154" fmla="*/ 0 h 162"/>
              <a:gd name="T155" fmla="*/ 144 w 144"/>
              <a:gd name="T156" fmla="*/ 162 h 162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44" h="162">
                <a:moveTo>
                  <a:pt x="117" y="108"/>
                </a:moveTo>
                <a:lnTo>
                  <a:pt x="121" y="109"/>
                </a:lnTo>
                <a:lnTo>
                  <a:pt x="133" y="111"/>
                </a:lnTo>
                <a:lnTo>
                  <a:pt x="142" y="112"/>
                </a:lnTo>
                <a:lnTo>
                  <a:pt x="144" y="112"/>
                </a:lnTo>
                <a:lnTo>
                  <a:pt x="142" y="116"/>
                </a:lnTo>
                <a:lnTo>
                  <a:pt x="140" y="124"/>
                </a:lnTo>
                <a:lnTo>
                  <a:pt x="132" y="137"/>
                </a:lnTo>
                <a:lnTo>
                  <a:pt x="122" y="147"/>
                </a:lnTo>
                <a:lnTo>
                  <a:pt x="119" y="149"/>
                </a:lnTo>
                <a:lnTo>
                  <a:pt x="115" y="151"/>
                </a:lnTo>
                <a:lnTo>
                  <a:pt x="108" y="155"/>
                </a:lnTo>
                <a:lnTo>
                  <a:pt x="95" y="161"/>
                </a:lnTo>
                <a:lnTo>
                  <a:pt x="78" y="162"/>
                </a:lnTo>
                <a:lnTo>
                  <a:pt x="74" y="162"/>
                </a:lnTo>
                <a:lnTo>
                  <a:pt x="68" y="162"/>
                </a:lnTo>
                <a:lnTo>
                  <a:pt x="57" y="162"/>
                </a:lnTo>
                <a:lnTo>
                  <a:pt x="39" y="155"/>
                </a:lnTo>
                <a:lnTo>
                  <a:pt x="23" y="146"/>
                </a:lnTo>
                <a:lnTo>
                  <a:pt x="20" y="142"/>
                </a:lnTo>
                <a:lnTo>
                  <a:pt x="16" y="139"/>
                </a:lnTo>
                <a:lnTo>
                  <a:pt x="10" y="131"/>
                </a:lnTo>
                <a:lnTo>
                  <a:pt x="2" y="112"/>
                </a:lnTo>
                <a:lnTo>
                  <a:pt x="0" y="89"/>
                </a:lnTo>
                <a:lnTo>
                  <a:pt x="0" y="82"/>
                </a:lnTo>
                <a:lnTo>
                  <a:pt x="0" y="77"/>
                </a:lnTo>
                <a:lnTo>
                  <a:pt x="0" y="63"/>
                </a:lnTo>
                <a:lnTo>
                  <a:pt x="6" y="43"/>
                </a:lnTo>
                <a:lnTo>
                  <a:pt x="16" y="25"/>
                </a:lnTo>
                <a:lnTo>
                  <a:pt x="20" y="21"/>
                </a:lnTo>
                <a:lnTo>
                  <a:pt x="23" y="19"/>
                </a:lnTo>
                <a:lnTo>
                  <a:pt x="31" y="12"/>
                </a:lnTo>
                <a:lnTo>
                  <a:pt x="47" y="4"/>
                </a:lnTo>
                <a:lnTo>
                  <a:pt x="68" y="1"/>
                </a:lnTo>
                <a:lnTo>
                  <a:pt x="73" y="0"/>
                </a:lnTo>
                <a:lnTo>
                  <a:pt x="77" y="1"/>
                </a:lnTo>
                <a:lnTo>
                  <a:pt x="87" y="1"/>
                </a:lnTo>
                <a:lnTo>
                  <a:pt x="106" y="8"/>
                </a:lnTo>
                <a:lnTo>
                  <a:pt x="121" y="17"/>
                </a:lnTo>
                <a:lnTo>
                  <a:pt x="125" y="20"/>
                </a:lnTo>
                <a:lnTo>
                  <a:pt x="127" y="24"/>
                </a:lnTo>
                <a:lnTo>
                  <a:pt x="132" y="32"/>
                </a:lnTo>
                <a:lnTo>
                  <a:pt x="140" y="53"/>
                </a:lnTo>
                <a:lnTo>
                  <a:pt x="142" y="76"/>
                </a:lnTo>
                <a:lnTo>
                  <a:pt x="144" y="81"/>
                </a:lnTo>
                <a:lnTo>
                  <a:pt x="144" y="82"/>
                </a:lnTo>
                <a:lnTo>
                  <a:pt x="144" y="85"/>
                </a:lnTo>
                <a:lnTo>
                  <a:pt x="144" y="88"/>
                </a:lnTo>
                <a:lnTo>
                  <a:pt x="141" y="88"/>
                </a:lnTo>
                <a:lnTo>
                  <a:pt x="125" y="88"/>
                </a:lnTo>
                <a:lnTo>
                  <a:pt x="70" y="88"/>
                </a:lnTo>
                <a:lnTo>
                  <a:pt x="28" y="88"/>
                </a:lnTo>
                <a:lnTo>
                  <a:pt x="27" y="88"/>
                </a:lnTo>
                <a:lnTo>
                  <a:pt x="27" y="93"/>
                </a:lnTo>
                <a:lnTo>
                  <a:pt x="28" y="101"/>
                </a:lnTo>
                <a:lnTo>
                  <a:pt x="32" y="115"/>
                </a:lnTo>
                <a:lnTo>
                  <a:pt x="39" y="126"/>
                </a:lnTo>
                <a:lnTo>
                  <a:pt x="42" y="127"/>
                </a:lnTo>
                <a:lnTo>
                  <a:pt x="43" y="130"/>
                </a:lnTo>
                <a:lnTo>
                  <a:pt x="49" y="134"/>
                </a:lnTo>
                <a:lnTo>
                  <a:pt x="58" y="139"/>
                </a:lnTo>
                <a:lnTo>
                  <a:pt x="70" y="141"/>
                </a:lnTo>
                <a:lnTo>
                  <a:pt x="74" y="141"/>
                </a:lnTo>
                <a:lnTo>
                  <a:pt x="76" y="141"/>
                </a:lnTo>
                <a:lnTo>
                  <a:pt x="81" y="141"/>
                </a:lnTo>
                <a:lnTo>
                  <a:pt x="89" y="138"/>
                </a:lnTo>
                <a:lnTo>
                  <a:pt x="96" y="134"/>
                </a:lnTo>
                <a:lnTo>
                  <a:pt x="99" y="132"/>
                </a:lnTo>
                <a:lnTo>
                  <a:pt x="104" y="130"/>
                </a:lnTo>
                <a:lnTo>
                  <a:pt x="107" y="126"/>
                </a:lnTo>
                <a:lnTo>
                  <a:pt x="112" y="118"/>
                </a:lnTo>
                <a:lnTo>
                  <a:pt x="117" y="108"/>
                </a:lnTo>
                <a:close/>
                <a:moveTo>
                  <a:pt x="28" y="66"/>
                </a:moveTo>
                <a:lnTo>
                  <a:pt x="30" y="66"/>
                </a:lnTo>
                <a:lnTo>
                  <a:pt x="42" y="66"/>
                </a:lnTo>
                <a:lnTo>
                  <a:pt x="83" y="66"/>
                </a:lnTo>
                <a:lnTo>
                  <a:pt x="114" y="66"/>
                </a:lnTo>
                <a:lnTo>
                  <a:pt x="117" y="66"/>
                </a:lnTo>
                <a:lnTo>
                  <a:pt x="115" y="63"/>
                </a:lnTo>
                <a:lnTo>
                  <a:pt x="114" y="58"/>
                </a:lnTo>
                <a:lnTo>
                  <a:pt x="111" y="47"/>
                </a:lnTo>
                <a:lnTo>
                  <a:pt x="106" y="39"/>
                </a:lnTo>
                <a:lnTo>
                  <a:pt x="106" y="36"/>
                </a:lnTo>
                <a:lnTo>
                  <a:pt x="99" y="29"/>
                </a:lnTo>
                <a:lnTo>
                  <a:pt x="93" y="27"/>
                </a:lnTo>
                <a:lnTo>
                  <a:pt x="88" y="24"/>
                </a:lnTo>
                <a:lnTo>
                  <a:pt x="76" y="23"/>
                </a:lnTo>
                <a:lnTo>
                  <a:pt x="73" y="21"/>
                </a:lnTo>
                <a:lnTo>
                  <a:pt x="69" y="23"/>
                </a:lnTo>
                <a:lnTo>
                  <a:pt x="64" y="23"/>
                </a:lnTo>
                <a:lnTo>
                  <a:pt x="54" y="27"/>
                </a:lnTo>
                <a:lnTo>
                  <a:pt x="44" y="32"/>
                </a:lnTo>
                <a:lnTo>
                  <a:pt x="43" y="34"/>
                </a:lnTo>
                <a:lnTo>
                  <a:pt x="40" y="36"/>
                </a:lnTo>
                <a:lnTo>
                  <a:pt x="36" y="40"/>
                </a:lnTo>
                <a:lnTo>
                  <a:pt x="31" y="51"/>
                </a:lnTo>
                <a:lnTo>
                  <a:pt x="28" y="63"/>
                </a:lnTo>
                <a:lnTo>
                  <a:pt x="28" y="66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1" name="Freeform 33"/>
          <p:cNvSpPr>
            <a:spLocks noEditPoints="1"/>
          </p:cNvSpPr>
          <p:nvPr/>
        </p:nvSpPr>
        <p:spPr bwMode="auto">
          <a:xfrm>
            <a:off x="6546850" y="5781675"/>
            <a:ext cx="74613" cy="120650"/>
          </a:xfrm>
          <a:custGeom>
            <a:avLst/>
            <a:gdLst>
              <a:gd name="T0" fmla="*/ 2147483647 w 137"/>
              <a:gd name="T1" fmla="*/ 2147483647 h 222"/>
              <a:gd name="T2" fmla="*/ 2147483647 w 137"/>
              <a:gd name="T3" fmla="*/ 2147483647 h 222"/>
              <a:gd name="T4" fmla="*/ 2147483647 w 137"/>
              <a:gd name="T5" fmla="*/ 2147483647 h 222"/>
              <a:gd name="T6" fmla="*/ 2147483647 w 137"/>
              <a:gd name="T7" fmla="*/ 2147483647 h 222"/>
              <a:gd name="T8" fmla="*/ 2147483647 w 137"/>
              <a:gd name="T9" fmla="*/ 2147483647 h 222"/>
              <a:gd name="T10" fmla="*/ 2147483647 w 137"/>
              <a:gd name="T11" fmla="*/ 2147483647 h 222"/>
              <a:gd name="T12" fmla="*/ 2147483647 w 137"/>
              <a:gd name="T13" fmla="*/ 2147483647 h 222"/>
              <a:gd name="T14" fmla="*/ 2147483647 w 137"/>
              <a:gd name="T15" fmla="*/ 2147483647 h 222"/>
              <a:gd name="T16" fmla="*/ 2147483647 w 137"/>
              <a:gd name="T17" fmla="*/ 2147483647 h 222"/>
              <a:gd name="T18" fmla="*/ 2147483647 w 137"/>
              <a:gd name="T19" fmla="*/ 2147483647 h 222"/>
              <a:gd name="T20" fmla="*/ 2147483647 w 137"/>
              <a:gd name="T21" fmla="*/ 2147483647 h 222"/>
              <a:gd name="T22" fmla="*/ 2147483647 w 137"/>
              <a:gd name="T23" fmla="*/ 2147483647 h 222"/>
              <a:gd name="T24" fmla="*/ 2147483647 w 137"/>
              <a:gd name="T25" fmla="*/ 2147483647 h 222"/>
              <a:gd name="T26" fmla="*/ 2147483647 w 137"/>
              <a:gd name="T27" fmla="*/ 2147483647 h 222"/>
              <a:gd name="T28" fmla="*/ 0 w 137"/>
              <a:gd name="T29" fmla="*/ 2147483647 h 222"/>
              <a:gd name="T30" fmla="*/ 2147483647 w 137"/>
              <a:gd name="T31" fmla="*/ 2147483647 h 222"/>
              <a:gd name="T32" fmla="*/ 2147483647 w 137"/>
              <a:gd name="T33" fmla="*/ 2147483647 h 222"/>
              <a:gd name="T34" fmla="*/ 2147483647 w 137"/>
              <a:gd name="T35" fmla="*/ 2147483647 h 222"/>
              <a:gd name="T36" fmla="*/ 2147483647 w 137"/>
              <a:gd name="T37" fmla="*/ 2147483647 h 222"/>
              <a:gd name="T38" fmla="*/ 2147483647 w 137"/>
              <a:gd name="T39" fmla="*/ 0 h 222"/>
              <a:gd name="T40" fmla="*/ 2147483647 w 137"/>
              <a:gd name="T41" fmla="*/ 2147483647 h 222"/>
              <a:gd name="T42" fmla="*/ 2147483647 w 137"/>
              <a:gd name="T43" fmla="*/ 2147483647 h 222"/>
              <a:gd name="T44" fmla="*/ 2147483647 w 137"/>
              <a:gd name="T45" fmla="*/ 2147483647 h 222"/>
              <a:gd name="T46" fmla="*/ 2147483647 w 137"/>
              <a:gd name="T47" fmla="*/ 2147483647 h 222"/>
              <a:gd name="T48" fmla="*/ 2147483647 w 137"/>
              <a:gd name="T49" fmla="*/ 2147483647 h 222"/>
              <a:gd name="T50" fmla="*/ 2147483647 w 137"/>
              <a:gd name="T51" fmla="*/ 2147483647 h 222"/>
              <a:gd name="T52" fmla="*/ 2147483647 w 137"/>
              <a:gd name="T53" fmla="*/ 2147483647 h 222"/>
              <a:gd name="T54" fmla="*/ 2147483647 w 137"/>
              <a:gd name="T55" fmla="*/ 2147483647 h 222"/>
              <a:gd name="T56" fmla="*/ 2147483647 w 137"/>
              <a:gd name="T57" fmla="*/ 2147483647 h 222"/>
              <a:gd name="T58" fmla="*/ 2147483647 w 137"/>
              <a:gd name="T59" fmla="*/ 2147483647 h 222"/>
              <a:gd name="T60" fmla="*/ 2147483647 w 137"/>
              <a:gd name="T61" fmla="*/ 2147483647 h 222"/>
              <a:gd name="T62" fmla="*/ 2147483647 w 137"/>
              <a:gd name="T63" fmla="*/ 2147483647 h 222"/>
              <a:gd name="T64" fmla="*/ 2147483647 w 137"/>
              <a:gd name="T65" fmla="*/ 2147483647 h 222"/>
              <a:gd name="T66" fmla="*/ 2147483647 w 137"/>
              <a:gd name="T67" fmla="*/ 2147483647 h 222"/>
              <a:gd name="T68" fmla="*/ 2147483647 w 137"/>
              <a:gd name="T69" fmla="*/ 2147483647 h 222"/>
              <a:gd name="T70" fmla="*/ 2147483647 w 137"/>
              <a:gd name="T71" fmla="*/ 2147483647 h 222"/>
              <a:gd name="T72" fmla="*/ 2147483647 w 137"/>
              <a:gd name="T73" fmla="*/ 2147483647 h 222"/>
              <a:gd name="T74" fmla="*/ 2147483647 w 137"/>
              <a:gd name="T75" fmla="*/ 2147483647 h 222"/>
              <a:gd name="T76" fmla="*/ 2147483647 w 137"/>
              <a:gd name="T77" fmla="*/ 2147483647 h 222"/>
              <a:gd name="T78" fmla="*/ 2147483647 w 137"/>
              <a:gd name="T79" fmla="*/ 2147483647 h 222"/>
              <a:gd name="T80" fmla="*/ 2147483647 w 137"/>
              <a:gd name="T81" fmla="*/ 2147483647 h 222"/>
              <a:gd name="T82" fmla="*/ 2147483647 w 137"/>
              <a:gd name="T83" fmla="*/ 2147483647 h 222"/>
              <a:gd name="T84" fmla="*/ 2147483647 w 137"/>
              <a:gd name="T85" fmla="*/ 2147483647 h 222"/>
              <a:gd name="T86" fmla="*/ 2147483647 w 137"/>
              <a:gd name="T87" fmla="*/ 2147483647 h 222"/>
              <a:gd name="T88" fmla="*/ 2147483647 w 137"/>
              <a:gd name="T89" fmla="*/ 2147483647 h 222"/>
              <a:gd name="T90" fmla="*/ 2147483647 w 137"/>
              <a:gd name="T91" fmla="*/ 2147483647 h 222"/>
              <a:gd name="T92" fmla="*/ 2147483647 w 137"/>
              <a:gd name="T93" fmla="*/ 2147483647 h 222"/>
              <a:gd name="T94" fmla="*/ 2147483647 w 137"/>
              <a:gd name="T95" fmla="*/ 2147483647 h 222"/>
              <a:gd name="T96" fmla="*/ 2147483647 w 137"/>
              <a:gd name="T97" fmla="*/ 2147483647 h 222"/>
              <a:gd name="T98" fmla="*/ 2147483647 w 137"/>
              <a:gd name="T99" fmla="*/ 2147483647 h 222"/>
              <a:gd name="T100" fmla="*/ 2147483647 w 137"/>
              <a:gd name="T101" fmla="*/ 2147483647 h 22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37"/>
              <a:gd name="T154" fmla="*/ 0 h 222"/>
              <a:gd name="T155" fmla="*/ 137 w 137"/>
              <a:gd name="T156" fmla="*/ 222 h 222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37" h="222">
                <a:moveTo>
                  <a:pt x="5" y="172"/>
                </a:moveTo>
                <a:lnTo>
                  <a:pt x="8" y="173"/>
                </a:lnTo>
                <a:lnTo>
                  <a:pt x="20" y="174"/>
                </a:lnTo>
                <a:lnTo>
                  <a:pt x="30" y="176"/>
                </a:lnTo>
                <a:lnTo>
                  <a:pt x="31" y="176"/>
                </a:lnTo>
                <a:lnTo>
                  <a:pt x="31" y="179"/>
                </a:lnTo>
                <a:lnTo>
                  <a:pt x="31" y="183"/>
                </a:lnTo>
                <a:lnTo>
                  <a:pt x="34" y="188"/>
                </a:lnTo>
                <a:lnTo>
                  <a:pt x="38" y="193"/>
                </a:lnTo>
                <a:lnTo>
                  <a:pt x="39" y="193"/>
                </a:lnTo>
                <a:lnTo>
                  <a:pt x="41" y="195"/>
                </a:lnTo>
                <a:lnTo>
                  <a:pt x="45" y="197"/>
                </a:lnTo>
                <a:lnTo>
                  <a:pt x="53" y="200"/>
                </a:lnTo>
                <a:lnTo>
                  <a:pt x="64" y="200"/>
                </a:lnTo>
                <a:lnTo>
                  <a:pt x="67" y="200"/>
                </a:lnTo>
                <a:lnTo>
                  <a:pt x="69" y="200"/>
                </a:lnTo>
                <a:lnTo>
                  <a:pt x="75" y="200"/>
                </a:lnTo>
                <a:lnTo>
                  <a:pt x="84" y="199"/>
                </a:lnTo>
                <a:lnTo>
                  <a:pt x="92" y="195"/>
                </a:lnTo>
                <a:lnTo>
                  <a:pt x="95" y="193"/>
                </a:lnTo>
                <a:lnTo>
                  <a:pt x="96" y="192"/>
                </a:lnTo>
                <a:lnTo>
                  <a:pt x="99" y="189"/>
                </a:lnTo>
                <a:lnTo>
                  <a:pt x="103" y="183"/>
                </a:lnTo>
                <a:lnTo>
                  <a:pt x="107" y="174"/>
                </a:lnTo>
                <a:lnTo>
                  <a:pt x="109" y="172"/>
                </a:lnTo>
                <a:lnTo>
                  <a:pt x="109" y="170"/>
                </a:lnTo>
                <a:lnTo>
                  <a:pt x="109" y="168"/>
                </a:lnTo>
                <a:lnTo>
                  <a:pt x="110" y="157"/>
                </a:lnTo>
                <a:lnTo>
                  <a:pt x="110" y="143"/>
                </a:lnTo>
                <a:lnTo>
                  <a:pt x="110" y="138"/>
                </a:lnTo>
                <a:lnTo>
                  <a:pt x="106" y="142"/>
                </a:lnTo>
                <a:lnTo>
                  <a:pt x="101" y="147"/>
                </a:lnTo>
                <a:lnTo>
                  <a:pt x="87" y="155"/>
                </a:lnTo>
                <a:lnTo>
                  <a:pt x="71" y="158"/>
                </a:lnTo>
                <a:lnTo>
                  <a:pt x="68" y="158"/>
                </a:lnTo>
                <a:lnTo>
                  <a:pt x="62" y="158"/>
                </a:lnTo>
                <a:lnTo>
                  <a:pt x="52" y="158"/>
                </a:lnTo>
                <a:lnTo>
                  <a:pt x="34" y="151"/>
                </a:lnTo>
                <a:lnTo>
                  <a:pt x="20" y="139"/>
                </a:lnTo>
                <a:lnTo>
                  <a:pt x="18" y="135"/>
                </a:lnTo>
                <a:lnTo>
                  <a:pt x="14" y="132"/>
                </a:lnTo>
                <a:lnTo>
                  <a:pt x="9" y="124"/>
                </a:lnTo>
                <a:lnTo>
                  <a:pt x="3" y="105"/>
                </a:lnTo>
                <a:lnTo>
                  <a:pt x="0" y="85"/>
                </a:lnTo>
                <a:lnTo>
                  <a:pt x="0" y="80"/>
                </a:lnTo>
                <a:lnTo>
                  <a:pt x="0" y="77"/>
                </a:lnTo>
                <a:lnTo>
                  <a:pt x="0" y="69"/>
                </a:lnTo>
                <a:lnTo>
                  <a:pt x="3" y="55"/>
                </a:lnTo>
                <a:lnTo>
                  <a:pt x="7" y="43"/>
                </a:lnTo>
                <a:lnTo>
                  <a:pt x="8" y="39"/>
                </a:lnTo>
                <a:lnTo>
                  <a:pt x="9" y="36"/>
                </a:lnTo>
                <a:lnTo>
                  <a:pt x="12" y="31"/>
                </a:lnTo>
                <a:lnTo>
                  <a:pt x="19" y="20"/>
                </a:lnTo>
                <a:lnTo>
                  <a:pt x="28" y="12"/>
                </a:lnTo>
                <a:lnTo>
                  <a:pt x="31" y="9"/>
                </a:lnTo>
                <a:lnTo>
                  <a:pt x="34" y="8"/>
                </a:lnTo>
                <a:lnTo>
                  <a:pt x="39" y="5"/>
                </a:lnTo>
                <a:lnTo>
                  <a:pt x="50" y="2"/>
                </a:lnTo>
                <a:lnTo>
                  <a:pt x="64" y="1"/>
                </a:lnTo>
                <a:lnTo>
                  <a:pt x="68" y="0"/>
                </a:lnTo>
                <a:lnTo>
                  <a:pt x="72" y="1"/>
                </a:lnTo>
                <a:lnTo>
                  <a:pt x="80" y="1"/>
                </a:lnTo>
                <a:lnTo>
                  <a:pt x="95" y="8"/>
                </a:lnTo>
                <a:lnTo>
                  <a:pt x="109" y="19"/>
                </a:lnTo>
                <a:lnTo>
                  <a:pt x="113" y="21"/>
                </a:lnTo>
                <a:lnTo>
                  <a:pt x="113" y="19"/>
                </a:lnTo>
                <a:lnTo>
                  <a:pt x="113" y="11"/>
                </a:lnTo>
                <a:lnTo>
                  <a:pt x="113" y="4"/>
                </a:lnTo>
                <a:lnTo>
                  <a:pt x="113" y="2"/>
                </a:lnTo>
                <a:lnTo>
                  <a:pt x="116" y="2"/>
                </a:lnTo>
                <a:lnTo>
                  <a:pt x="128" y="2"/>
                </a:lnTo>
                <a:lnTo>
                  <a:pt x="136" y="2"/>
                </a:lnTo>
                <a:lnTo>
                  <a:pt x="137" y="2"/>
                </a:lnTo>
                <a:lnTo>
                  <a:pt x="137" y="5"/>
                </a:lnTo>
                <a:lnTo>
                  <a:pt x="137" y="24"/>
                </a:lnTo>
                <a:lnTo>
                  <a:pt x="137" y="88"/>
                </a:lnTo>
                <a:lnTo>
                  <a:pt x="137" y="137"/>
                </a:lnTo>
                <a:lnTo>
                  <a:pt x="137" y="138"/>
                </a:lnTo>
                <a:lnTo>
                  <a:pt x="136" y="145"/>
                </a:lnTo>
                <a:lnTo>
                  <a:pt x="136" y="155"/>
                </a:lnTo>
                <a:lnTo>
                  <a:pt x="135" y="174"/>
                </a:lnTo>
                <a:lnTo>
                  <a:pt x="130" y="188"/>
                </a:lnTo>
                <a:lnTo>
                  <a:pt x="130" y="189"/>
                </a:lnTo>
                <a:lnTo>
                  <a:pt x="128" y="192"/>
                </a:lnTo>
                <a:lnTo>
                  <a:pt x="125" y="197"/>
                </a:lnTo>
                <a:lnTo>
                  <a:pt x="117" y="206"/>
                </a:lnTo>
                <a:lnTo>
                  <a:pt x="107" y="212"/>
                </a:lnTo>
                <a:lnTo>
                  <a:pt x="106" y="214"/>
                </a:lnTo>
                <a:lnTo>
                  <a:pt x="103" y="215"/>
                </a:lnTo>
                <a:lnTo>
                  <a:pt x="98" y="218"/>
                </a:lnTo>
                <a:lnTo>
                  <a:pt x="84" y="221"/>
                </a:lnTo>
                <a:lnTo>
                  <a:pt x="69" y="222"/>
                </a:lnTo>
                <a:lnTo>
                  <a:pt x="67" y="222"/>
                </a:lnTo>
                <a:lnTo>
                  <a:pt x="61" y="222"/>
                </a:lnTo>
                <a:lnTo>
                  <a:pt x="53" y="222"/>
                </a:lnTo>
                <a:lnTo>
                  <a:pt x="37" y="218"/>
                </a:lnTo>
                <a:lnTo>
                  <a:pt x="24" y="212"/>
                </a:lnTo>
                <a:lnTo>
                  <a:pt x="22" y="210"/>
                </a:lnTo>
                <a:lnTo>
                  <a:pt x="18" y="208"/>
                </a:lnTo>
                <a:lnTo>
                  <a:pt x="14" y="203"/>
                </a:lnTo>
                <a:lnTo>
                  <a:pt x="9" y="197"/>
                </a:lnTo>
                <a:lnTo>
                  <a:pt x="7" y="191"/>
                </a:lnTo>
                <a:lnTo>
                  <a:pt x="5" y="184"/>
                </a:lnTo>
                <a:lnTo>
                  <a:pt x="4" y="176"/>
                </a:lnTo>
                <a:lnTo>
                  <a:pt x="5" y="172"/>
                </a:lnTo>
                <a:close/>
                <a:moveTo>
                  <a:pt x="27" y="78"/>
                </a:moveTo>
                <a:lnTo>
                  <a:pt x="27" y="84"/>
                </a:lnTo>
                <a:lnTo>
                  <a:pt x="27" y="93"/>
                </a:lnTo>
                <a:lnTo>
                  <a:pt x="31" y="109"/>
                </a:lnTo>
                <a:lnTo>
                  <a:pt x="37" y="122"/>
                </a:lnTo>
                <a:lnTo>
                  <a:pt x="39" y="123"/>
                </a:lnTo>
                <a:lnTo>
                  <a:pt x="41" y="126"/>
                </a:lnTo>
                <a:lnTo>
                  <a:pt x="45" y="130"/>
                </a:lnTo>
                <a:lnTo>
                  <a:pt x="54" y="135"/>
                </a:lnTo>
                <a:lnTo>
                  <a:pt x="65" y="137"/>
                </a:lnTo>
                <a:lnTo>
                  <a:pt x="69" y="137"/>
                </a:lnTo>
                <a:lnTo>
                  <a:pt x="72" y="137"/>
                </a:lnTo>
                <a:lnTo>
                  <a:pt x="77" y="137"/>
                </a:lnTo>
                <a:lnTo>
                  <a:pt x="88" y="132"/>
                </a:lnTo>
                <a:lnTo>
                  <a:pt x="98" y="126"/>
                </a:lnTo>
                <a:lnTo>
                  <a:pt x="101" y="123"/>
                </a:lnTo>
                <a:lnTo>
                  <a:pt x="102" y="122"/>
                </a:lnTo>
                <a:lnTo>
                  <a:pt x="105" y="115"/>
                </a:lnTo>
                <a:lnTo>
                  <a:pt x="110" y="101"/>
                </a:lnTo>
                <a:lnTo>
                  <a:pt x="111" y="84"/>
                </a:lnTo>
                <a:lnTo>
                  <a:pt x="113" y="78"/>
                </a:lnTo>
                <a:lnTo>
                  <a:pt x="111" y="74"/>
                </a:lnTo>
                <a:lnTo>
                  <a:pt x="111" y="66"/>
                </a:lnTo>
                <a:lnTo>
                  <a:pt x="107" y="51"/>
                </a:lnTo>
                <a:lnTo>
                  <a:pt x="102" y="39"/>
                </a:lnTo>
                <a:lnTo>
                  <a:pt x="101" y="36"/>
                </a:lnTo>
                <a:lnTo>
                  <a:pt x="98" y="35"/>
                </a:lnTo>
                <a:lnTo>
                  <a:pt x="92" y="29"/>
                </a:lnTo>
                <a:lnTo>
                  <a:pt x="83" y="24"/>
                </a:lnTo>
                <a:lnTo>
                  <a:pt x="72" y="23"/>
                </a:lnTo>
                <a:lnTo>
                  <a:pt x="69" y="21"/>
                </a:lnTo>
                <a:lnTo>
                  <a:pt x="65" y="23"/>
                </a:lnTo>
                <a:lnTo>
                  <a:pt x="60" y="23"/>
                </a:lnTo>
                <a:lnTo>
                  <a:pt x="50" y="27"/>
                </a:lnTo>
                <a:lnTo>
                  <a:pt x="41" y="34"/>
                </a:lnTo>
                <a:lnTo>
                  <a:pt x="39" y="35"/>
                </a:lnTo>
                <a:lnTo>
                  <a:pt x="37" y="38"/>
                </a:lnTo>
                <a:lnTo>
                  <a:pt x="34" y="43"/>
                </a:lnTo>
                <a:lnTo>
                  <a:pt x="28" y="58"/>
                </a:lnTo>
                <a:lnTo>
                  <a:pt x="27" y="74"/>
                </a:lnTo>
                <a:lnTo>
                  <a:pt x="27" y="78"/>
                </a:lnTo>
                <a:lnTo>
                  <a:pt x="27" y="84"/>
                </a:lnTo>
                <a:lnTo>
                  <a:pt x="27" y="88"/>
                </a:lnTo>
                <a:lnTo>
                  <a:pt x="27" y="85"/>
                </a:lnTo>
                <a:lnTo>
                  <a:pt x="27" y="80"/>
                </a:lnTo>
                <a:lnTo>
                  <a:pt x="27" y="7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2" name="Freeform 34"/>
          <p:cNvSpPr>
            <a:spLocks/>
          </p:cNvSpPr>
          <p:nvPr/>
        </p:nvSpPr>
        <p:spPr bwMode="auto">
          <a:xfrm>
            <a:off x="6643688" y="5781675"/>
            <a:ext cx="69850" cy="87313"/>
          </a:xfrm>
          <a:custGeom>
            <a:avLst/>
            <a:gdLst>
              <a:gd name="T0" fmla="*/ 2147483647 w 128"/>
              <a:gd name="T1" fmla="*/ 2147483647 h 160"/>
              <a:gd name="T2" fmla="*/ 2147483647 w 128"/>
              <a:gd name="T3" fmla="*/ 2147483647 h 160"/>
              <a:gd name="T4" fmla="*/ 2147483647 w 128"/>
              <a:gd name="T5" fmla="*/ 2147483647 h 160"/>
              <a:gd name="T6" fmla="*/ 2147483647 w 128"/>
              <a:gd name="T7" fmla="*/ 2147483647 h 160"/>
              <a:gd name="T8" fmla="*/ 2147483647 w 128"/>
              <a:gd name="T9" fmla="*/ 2147483647 h 160"/>
              <a:gd name="T10" fmla="*/ 2147483647 w 128"/>
              <a:gd name="T11" fmla="*/ 2147483647 h 160"/>
              <a:gd name="T12" fmla="*/ 2147483647 w 128"/>
              <a:gd name="T13" fmla="*/ 2147483647 h 160"/>
              <a:gd name="T14" fmla="*/ 2147483647 w 128"/>
              <a:gd name="T15" fmla="*/ 2147483647 h 160"/>
              <a:gd name="T16" fmla="*/ 2147483647 w 128"/>
              <a:gd name="T17" fmla="*/ 2147483647 h 160"/>
              <a:gd name="T18" fmla="*/ 2147483647 w 128"/>
              <a:gd name="T19" fmla="*/ 2147483647 h 160"/>
              <a:gd name="T20" fmla="*/ 2147483647 w 128"/>
              <a:gd name="T21" fmla="*/ 2147483647 h 160"/>
              <a:gd name="T22" fmla="*/ 2147483647 w 128"/>
              <a:gd name="T23" fmla="*/ 2147483647 h 160"/>
              <a:gd name="T24" fmla="*/ 2147483647 w 128"/>
              <a:gd name="T25" fmla="*/ 2147483647 h 160"/>
              <a:gd name="T26" fmla="*/ 0 w 128"/>
              <a:gd name="T27" fmla="*/ 2147483647 h 160"/>
              <a:gd name="T28" fmla="*/ 0 w 128"/>
              <a:gd name="T29" fmla="*/ 2147483647 h 160"/>
              <a:gd name="T30" fmla="*/ 0 w 128"/>
              <a:gd name="T31" fmla="*/ 2147483647 h 160"/>
              <a:gd name="T32" fmla="*/ 0 w 128"/>
              <a:gd name="T33" fmla="*/ 0 h 160"/>
              <a:gd name="T34" fmla="*/ 2147483647 w 128"/>
              <a:gd name="T35" fmla="*/ 0 h 160"/>
              <a:gd name="T36" fmla="*/ 2147483647 w 128"/>
              <a:gd name="T37" fmla="*/ 0 h 160"/>
              <a:gd name="T38" fmla="*/ 2147483647 w 128"/>
              <a:gd name="T39" fmla="*/ 2147483647 h 160"/>
              <a:gd name="T40" fmla="*/ 2147483647 w 128"/>
              <a:gd name="T41" fmla="*/ 2147483647 h 160"/>
              <a:gd name="T42" fmla="*/ 2147483647 w 128"/>
              <a:gd name="T43" fmla="*/ 2147483647 h 160"/>
              <a:gd name="T44" fmla="*/ 2147483647 w 128"/>
              <a:gd name="T45" fmla="*/ 2147483647 h 160"/>
              <a:gd name="T46" fmla="*/ 2147483647 w 128"/>
              <a:gd name="T47" fmla="*/ 2147483647 h 160"/>
              <a:gd name="T48" fmla="*/ 2147483647 w 128"/>
              <a:gd name="T49" fmla="*/ 2147483647 h 160"/>
              <a:gd name="T50" fmla="*/ 2147483647 w 128"/>
              <a:gd name="T51" fmla="*/ 2147483647 h 160"/>
              <a:gd name="T52" fmla="*/ 2147483647 w 128"/>
              <a:gd name="T53" fmla="*/ 2147483647 h 160"/>
              <a:gd name="T54" fmla="*/ 2147483647 w 128"/>
              <a:gd name="T55" fmla="*/ 2147483647 h 160"/>
              <a:gd name="T56" fmla="*/ 2147483647 w 128"/>
              <a:gd name="T57" fmla="*/ 2147483647 h 160"/>
              <a:gd name="T58" fmla="*/ 2147483647 w 128"/>
              <a:gd name="T59" fmla="*/ 2147483647 h 160"/>
              <a:gd name="T60" fmla="*/ 2147483647 w 128"/>
              <a:gd name="T61" fmla="*/ 2147483647 h 160"/>
              <a:gd name="T62" fmla="*/ 2147483647 w 128"/>
              <a:gd name="T63" fmla="*/ 2147483647 h 160"/>
              <a:gd name="T64" fmla="*/ 2147483647 w 128"/>
              <a:gd name="T65" fmla="*/ 2147483647 h 160"/>
              <a:gd name="T66" fmla="*/ 2147483647 w 128"/>
              <a:gd name="T67" fmla="*/ 2147483647 h 160"/>
              <a:gd name="T68" fmla="*/ 2147483647 w 128"/>
              <a:gd name="T69" fmla="*/ 2147483647 h 160"/>
              <a:gd name="T70" fmla="*/ 2147483647 w 128"/>
              <a:gd name="T71" fmla="*/ 2147483647 h 160"/>
              <a:gd name="T72" fmla="*/ 2147483647 w 128"/>
              <a:gd name="T73" fmla="*/ 2147483647 h 160"/>
              <a:gd name="T74" fmla="*/ 2147483647 w 128"/>
              <a:gd name="T75" fmla="*/ 2147483647 h 160"/>
              <a:gd name="T76" fmla="*/ 2147483647 w 128"/>
              <a:gd name="T77" fmla="*/ 0 h 160"/>
              <a:gd name="T78" fmla="*/ 2147483647 w 128"/>
              <a:gd name="T79" fmla="*/ 0 h 160"/>
              <a:gd name="T80" fmla="*/ 2147483647 w 128"/>
              <a:gd name="T81" fmla="*/ 2147483647 h 160"/>
              <a:gd name="T82" fmla="*/ 2147483647 w 128"/>
              <a:gd name="T83" fmla="*/ 2147483647 h 160"/>
              <a:gd name="T84" fmla="*/ 2147483647 w 128"/>
              <a:gd name="T85" fmla="*/ 2147483647 h 160"/>
              <a:gd name="T86" fmla="*/ 2147483647 w 128"/>
              <a:gd name="T87" fmla="*/ 2147483647 h 160"/>
              <a:gd name="T88" fmla="*/ 2147483647 w 128"/>
              <a:gd name="T89" fmla="*/ 2147483647 h 160"/>
              <a:gd name="T90" fmla="*/ 2147483647 w 128"/>
              <a:gd name="T91" fmla="*/ 2147483647 h 160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28"/>
              <a:gd name="T139" fmla="*/ 0 h 160"/>
              <a:gd name="T140" fmla="*/ 128 w 128"/>
              <a:gd name="T141" fmla="*/ 160 h 160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28" h="160">
                <a:moveTo>
                  <a:pt x="103" y="156"/>
                </a:moveTo>
                <a:lnTo>
                  <a:pt x="103" y="153"/>
                </a:lnTo>
                <a:lnTo>
                  <a:pt x="103" y="144"/>
                </a:lnTo>
                <a:lnTo>
                  <a:pt x="103" y="136"/>
                </a:lnTo>
                <a:lnTo>
                  <a:pt x="103" y="135"/>
                </a:lnTo>
                <a:lnTo>
                  <a:pt x="99" y="140"/>
                </a:lnTo>
                <a:lnTo>
                  <a:pt x="92" y="147"/>
                </a:lnTo>
                <a:lnTo>
                  <a:pt x="77" y="156"/>
                </a:lnTo>
                <a:lnTo>
                  <a:pt x="58" y="160"/>
                </a:lnTo>
                <a:lnTo>
                  <a:pt x="54" y="160"/>
                </a:lnTo>
                <a:lnTo>
                  <a:pt x="51" y="160"/>
                </a:lnTo>
                <a:lnTo>
                  <a:pt x="46" y="160"/>
                </a:lnTo>
                <a:lnTo>
                  <a:pt x="38" y="159"/>
                </a:lnTo>
                <a:lnTo>
                  <a:pt x="30" y="156"/>
                </a:lnTo>
                <a:lnTo>
                  <a:pt x="28" y="155"/>
                </a:lnTo>
                <a:lnTo>
                  <a:pt x="26" y="155"/>
                </a:lnTo>
                <a:lnTo>
                  <a:pt x="22" y="153"/>
                </a:lnTo>
                <a:lnTo>
                  <a:pt x="15" y="148"/>
                </a:lnTo>
                <a:lnTo>
                  <a:pt x="11" y="143"/>
                </a:lnTo>
                <a:lnTo>
                  <a:pt x="11" y="141"/>
                </a:lnTo>
                <a:lnTo>
                  <a:pt x="9" y="140"/>
                </a:lnTo>
                <a:lnTo>
                  <a:pt x="7" y="137"/>
                </a:lnTo>
                <a:lnTo>
                  <a:pt x="4" y="132"/>
                </a:lnTo>
                <a:lnTo>
                  <a:pt x="2" y="125"/>
                </a:lnTo>
                <a:lnTo>
                  <a:pt x="2" y="122"/>
                </a:lnTo>
                <a:lnTo>
                  <a:pt x="1" y="118"/>
                </a:lnTo>
                <a:lnTo>
                  <a:pt x="0" y="110"/>
                </a:lnTo>
                <a:lnTo>
                  <a:pt x="0" y="101"/>
                </a:lnTo>
                <a:lnTo>
                  <a:pt x="0" y="98"/>
                </a:lnTo>
                <a:lnTo>
                  <a:pt x="0" y="97"/>
                </a:lnTo>
                <a:lnTo>
                  <a:pt x="0" y="83"/>
                </a:lnTo>
                <a:lnTo>
                  <a:pt x="0" y="38"/>
                </a:lnTo>
                <a:lnTo>
                  <a:pt x="0" y="3"/>
                </a:lnTo>
                <a:lnTo>
                  <a:pt x="0" y="0"/>
                </a:lnTo>
                <a:lnTo>
                  <a:pt x="4" y="0"/>
                </a:lnTo>
                <a:lnTo>
                  <a:pt x="16" y="0"/>
                </a:lnTo>
                <a:lnTo>
                  <a:pt x="26" y="0"/>
                </a:lnTo>
                <a:lnTo>
                  <a:pt x="27" y="0"/>
                </a:lnTo>
                <a:lnTo>
                  <a:pt x="27" y="3"/>
                </a:lnTo>
                <a:lnTo>
                  <a:pt x="27" y="14"/>
                </a:lnTo>
                <a:lnTo>
                  <a:pt x="27" y="55"/>
                </a:lnTo>
                <a:lnTo>
                  <a:pt x="27" y="86"/>
                </a:lnTo>
                <a:lnTo>
                  <a:pt x="27" y="87"/>
                </a:lnTo>
                <a:lnTo>
                  <a:pt x="27" y="91"/>
                </a:lnTo>
                <a:lnTo>
                  <a:pt x="27" y="97"/>
                </a:lnTo>
                <a:lnTo>
                  <a:pt x="27" y="107"/>
                </a:lnTo>
                <a:lnTo>
                  <a:pt x="27" y="114"/>
                </a:lnTo>
                <a:lnTo>
                  <a:pt x="28" y="116"/>
                </a:lnTo>
                <a:lnTo>
                  <a:pt x="28" y="118"/>
                </a:lnTo>
                <a:lnTo>
                  <a:pt x="30" y="121"/>
                </a:lnTo>
                <a:lnTo>
                  <a:pt x="32" y="126"/>
                </a:lnTo>
                <a:lnTo>
                  <a:pt x="38" y="132"/>
                </a:lnTo>
                <a:lnTo>
                  <a:pt x="39" y="132"/>
                </a:lnTo>
                <a:lnTo>
                  <a:pt x="41" y="133"/>
                </a:lnTo>
                <a:lnTo>
                  <a:pt x="43" y="135"/>
                </a:lnTo>
                <a:lnTo>
                  <a:pt x="50" y="137"/>
                </a:lnTo>
                <a:lnTo>
                  <a:pt x="57" y="137"/>
                </a:lnTo>
                <a:lnTo>
                  <a:pt x="60" y="137"/>
                </a:lnTo>
                <a:lnTo>
                  <a:pt x="61" y="137"/>
                </a:lnTo>
                <a:lnTo>
                  <a:pt x="65" y="137"/>
                </a:lnTo>
                <a:lnTo>
                  <a:pt x="72" y="136"/>
                </a:lnTo>
                <a:lnTo>
                  <a:pt x="79" y="133"/>
                </a:lnTo>
                <a:lnTo>
                  <a:pt x="81" y="132"/>
                </a:lnTo>
                <a:lnTo>
                  <a:pt x="85" y="129"/>
                </a:lnTo>
                <a:lnTo>
                  <a:pt x="91" y="124"/>
                </a:lnTo>
                <a:lnTo>
                  <a:pt x="95" y="118"/>
                </a:lnTo>
                <a:lnTo>
                  <a:pt x="96" y="116"/>
                </a:lnTo>
                <a:lnTo>
                  <a:pt x="96" y="114"/>
                </a:lnTo>
                <a:lnTo>
                  <a:pt x="98" y="110"/>
                </a:lnTo>
                <a:lnTo>
                  <a:pt x="99" y="101"/>
                </a:lnTo>
                <a:lnTo>
                  <a:pt x="99" y="88"/>
                </a:lnTo>
                <a:lnTo>
                  <a:pt x="100" y="84"/>
                </a:lnTo>
                <a:lnTo>
                  <a:pt x="100" y="83"/>
                </a:lnTo>
                <a:lnTo>
                  <a:pt x="100" y="72"/>
                </a:lnTo>
                <a:lnTo>
                  <a:pt x="100" y="33"/>
                </a:lnTo>
                <a:lnTo>
                  <a:pt x="100" y="3"/>
                </a:lnTo>
                <a:lnTo>
                  <a:pt x="100" y="0"/>
                </a:lnTo>
                <a:lnTo>
                  <a:pt x="104" y="0"/>
                </a:lnTo>
                <a:lnTo>
                  <a:pt x="117" y="0"/>
                </a:lnTo>
                <a:lnTo>
                  <a:pt x="126" y="0"/>
                </a:lnTo>
                <a:lnTo>
                  <a:pt x="128" y="0"/>
                </a:lnTo>
                <a:lnTo>
                  <a:pt x="128" y="4"/>
                </a:lnTo>
                <a:lnTo>
                  <a:pt x="128" y="25"/>
                </a:lnTo>
                <a:lnTo>
                  <a:pt x="128" y="98"/>
                </a:lnTo>
                <a:lnTo>
                  <a:pt x="128" y="153"/>
                </a:lnTo>
                <a:lnTo>
                  <a:pt x="128" y="156"/>
                </a:lnTo>
                <a:lnTo>
                  <a:pt x="126" y="156"/>
                </a:lnTo>
                <a:lnTo>
                  <a:pt x="124" y="156"/>
                </a:lnTo>
                <a:lnTo>
                  <a:pt x="111" y="156"/>
                </a:lnTo>
                <a:lnTo>
                  <a:pt x="103" y="156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3" name="Freeform 35"/>
          <p:cNvSpPr>
            <a:spLocks/>
          </p:cNvSpPr>
          <p:nvPr/>
        </p:nvSpPr>
        <p:spPr bwMode="auto">
          <a:xfrm>
            <a:off x="6734175" y="5749925"/>
            <a:ext cx="14288" cy="117475"/>
          </a:xfrm>
          <a:custGeom>
            <a:avLst/>
            <a:gdLst>
              <a:gd name="T0" fmla="*/ 0 w 26"/>
              <a:gd name="T1" fmla="*/ 2147483647 h 215"/>
              <a:gd name="T2" fmla="*/ 0 w 26"/>
              <a:gd name="T3" fmla="*/ 2147483647 h 215"/>
              <a:gd name="T4" fmla="*/ 0 w 26"/>
              <a:gd name="T5" fmla="*/ 2147483647 h 215"/>
              <a:gd name="T6" fmla="*/ 0 w 26"/>
              <a:gd name="T7" fmla="*/ 2147483647 h 215"/>
              <a:gd name="T8" fmla="*/ 0 w 26"/>
              <a:gd name="T9" fmla="*/ 2147483647 h 215"/>
              <a:gd name="T10" fmla="*/ 0 w 26"/>
              <a:gd name="T11" fmla="*/ 0 h 215"/>
              <a:gd name="T12" fmla="*/ 2147483647 w 26"/>
              <a:gd name="T13" fmla="*/ 0 h 215"/>
              <a:gd name="T14" fmla="*/ 2147483647 w 26"/>
              <a:gd name="T15" fmla="*/ 0 h 215"/>
              <a:gd name="T16" fmla="*/ 2147483647 w 26"/>
              <a:gd name="T17" fmla="*/ 0 h 215"/>
              <a:gd name="T18" fmla="*/ 2147483647 w 26"/>
              <a:gd name="T19" fmla="*/ 0 h 215"/>
              <a:gd name="T20" fmla="*/ 2147483647 w 26"/>
              <a:gd name="T21" fmla="*/ 2147483647 h 215"/>
              <a:gd name="T22" fmla="*/ 2147483647 w 26"/>
              <a:gd name="T23" fmla="*/ 2147483647 h 215"/>
              <a:gd name="T24" fmla="*/ 2147483647 w 26"/>
              <a:gd name="T25" fmla="*/ 2147483647 h 215"/>
              <a:gd name="T26" fmla="*/ 2147483647 w 26"/>
              <a:gd name="T27" fmla="*/ 2147483647 h 215"/>
              <a:gd name="T28" fmla="*/ 2147483647 w 26"/>
              <a:gd name="T29" fmla="*/ 2147483647 h 215"/>
              <a:gd name="T30" fmla="*/ 2147483647 w 26"/>
              <a:gd name="T31" fmla="*/ 2147483647 h 215"/>
              <a:gd name="T32" fmla="*/ 2147483647 w 26"/>
              <a:gd name="T33" fmla="*/ 2147483647 h 215"/>
              <a:gd name="T34" fmla="*/ 2147483647 w 26"/>
              <a:gd name="T35" fmla="*/ 2147483647 h 215"/>
              <a:gd name="T36" fmla="*/ 0 w 26"/>
              <a:gd name="T37" fmla="*/ 2147483647 h 215"/>
              <a:gd name="T38" fmla="*/ 0 w 26"/>
              <a:gd name="T39" fmla="*/ 2147483647 h 215"/>
              <a:gd name="T40" fmla="*/ 0 w 26"/>
              <a:gd name="T41" fmla="*/ 2147483647 h 21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6"/>
              <a:gd name="T64" fmla="*/ 0 h 215"/>
              <a:gd name="T65" fmla="*/ 26 w 26"/>
              <a:gd name="T66" fmla="*/ 215 h 21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6" h="215">
                <a:moveTo>
                  <a:pt x="0" y="215"/>
                </a:moveTo>
                <a:lnTo>
                  <a:pt x="0" y="211"/>
                </a:lnTo>
                <a:lnTo>
                  <a:pt x="0" y="183"/>
                </a:lnTo>
                <a:lnTo>
                  <a:pt x="0" y="81"/>
                </a:lnTo>
                <a:lnTo>
                  <a:pt x="0" y="5"/>
                </a:lnTo>
                <a:lnTo>
                  <a:pt x="0" y="0"/>
                </a:lnTo>
                <a:lnTo>
                  <a:pt x="3" y="0"/>
                </a:lnTo>
                <a:lnTo>
                  <a:pt x="15" y="0"/>
                </a:lnTo>
                <a:lnTo>
                  <a:pt x="25" y="0"/>
                </a:lnTo>
                <a:lnTo>
                  <a:pt x="26" y="0"/>
                </a:lnTo>
                <a:lnTo>
                  <a:pt x="26" y="5"/>
                </a:lnTo>
                <a:lnTo>
                  <a:pt x="26" y="34"/>
                </a:lnTo>
                <a:lnTo>
                  <a:pt x="26" y="135"/>
                </a:lnTo>
                <a:lnTo>
                  <a:pt x="26" y="211"/>
                </a:lnTo>
                <a:lnTo>
                  <a:pt x="26" y="215"/>
                </a:lnTo>
                <a:lnTo>
                  <a:pt x="25" y="215"/>
                </a:lnTo>
                <a:lnTo>
                  <a:pt x="22" y="215"/>
                </a:lnTo>
                <a:lnTo>
                  <a:pt x="10" y="215"/>
                </a:lnTo>
                <a:lnTo>
                  <a:pt x="0" y="215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4" name="Freeform 36"/>
          <p:cNvSpPr>
            <a:spLocks noEditPoints="1"/>
          </p:cNvSpPr>
          <p:nvPr/>
        </p:nvSpPr>
        <p:spPr bwMode="auto">
          <a:xfrm>
            <a:off x="6767513" y="5781675"/>
            <a:ext cx="77787" cy="87313"/>
          </a:xfrm>
          <a:custGeom>
            <a:avLst/>
            <a:gdLst>
              <a:gd name="T0" fmla="*/ 2147483647 w 144"/>
              <a:gd name="T1" fmla="*/ 2147483647 h 162"/>
              <a:gd name="T2" fmla="*/ 2147483647 w 144"/>
              <a:gd name="T3" fmla="*/ 2147483647 h 162"/>
              <a:gd name="T4" fmla="*/ 2147483647 w 144"/>
              <a:gd name="T5" fmla="*/ 2147483647 h 162"/>
              <a:gd name="T6" fmla="*/ 2147483647 w 144"/>
              <a:gd name="T7" fmla="*/ 2147483647 h 162"/>
              <a:gd name="T8" fmla="*/ 2147483647 w 144"/>
              <a:gd name="T9" fmla="*/ 2147483647 h 162"/>
              <a:gd name="T10" fmla="*/ 2147483647 w 144"/>
              <a:gd name="T11" fmla="*/ 2147483647 h 162"/>
              <a:gd name="T12" fmla="*/ 0 w 144"/>
              <a:gd name="T13" fmla="*/ 2147483647 h 162"/>
              <a:gd name="T14" fmla="*/ 2147483647 w 144"/>
              <a:gd name="T15" fmla="*/ 2147483647 h 162"/>
              <a:gd name="T16" fmla="*/ 2147483647 w 144"/>
              <a:gd name="T17" fmla="*/ 2147483647 h 162"/>
              <a:gd name="T18" fmla="*/ 2147483647 w 144"/>
              <a:gd name="T19" fmla="*/ 2147483647 h 162"/>
              <a:gd name="T20" fmla="*/ 2147483647 w 144"/>
              <a:gd name="T21" fmla="*/ 2147483647 h 162"/>
              <a:gd name="T22" fmla="*/ 2147483647 w 144"/>
              <a:gd name="T23" fmla="*/ 2147483647 h 162"/>
              <a:gd name="T24" fmla="*/ 2147483647 w 144"/>
              <a:gd name="T25" fmla="*/ 2147483647 h 162"/>
              <a:gd name="T26" fmla="*/ 2147483647 w 144"/>
              <a:gd name="T27" fmla="*/ 2147483647 h 162"/>
              <a:gd name="T28" fmla="*/ 2147483647 w 144"/>
              <a:gd name="T29" fmla="*/ 2147483647 h 162"/>
              <a:gd name="T30" fmla="*/ 2147483647 w 144"/>
              <a:gd name="T31" fmla="*/ 2147483647 h 162"/>
              <a:gd name="T32" fmla="*/ 2147483647 w 144"/>
              <a:gd name="T33" fmla="*/ 2147483647 h 162"/>
              <a:gd name="T34" fmla="*/ 2147483647 w 144"/>
              <a:gd name="T35" fmla="*/ 2147483647 h 162"/>
              <a:gd name="T36" fmla="*/ 2147483647 w 144"/>
              <a:gd name="T37" fmla="*/ 2147483647 h 162"/>
              <a:gd name="T38" fmla="*/ 2147483647 w 144"/>
              <a:gd name="T39" fmla="*/ 2147483647 h 162"/>
              <a:gd name="T40" fmla="*/ 2147483647 w 144"/>
              <a:gd name="T41" fmla="*/ 2147483647 h 162"/>
              <a:gd name="T42" fmla="*/ 2147483647 w 144"/>
              <a:gd name="T43" fmla="*/ 2147483647 h 162"/>
              <a:gd name="T44" fmla="*/ 2147483647 w 144"/>
              <a:gd name="T45" fmla="*/ 2147483647 h 162"/>
              <a:gd name="T46" fmla="*/ 2147483647 w 144"/>
              <a:gd name="T47" fmla="*/ 2147483647 h 162"/>
              <a:gd name="T48" fmla="*/ 2147483647 w 144"/>
              <a:gd name="T49" fmla="*/ 2147483647 h 162"/>
              <a:gd name="T50" fmla="*/ 2147483647 w 144"/>
              <a:gd name="T51" fmla="*/ 2147483647 h 162"/>
              <a:gd name="T52" fmla="*/ 2147483647 w 144"/>
              <a:gd name="T53" fmla="*/ 2147483647 h 162"/>
              <a:gd name="T54" fmla="*/ 2147483647 w 144"/>
              <a:gd name="T55" fmla="*/ 2147483647 h 162"/>
              <a:gd name="T56" fmla="*/ 2147483647 w 144"/>
              <a:gd name="T57" fmla="*/ 2147483647 h 162"/>
              <a:gd name="T58" fmla="*/ 2147483647 w 144"/>
              <a:gd name="T59" fmla="*/ 2147483647 h 162"/>
              <a:gd name="T60" fmla="*/ 2147483647 w 144"/>
              <a:gd name="T61" fmla="*/ 2147483647 h 162"/>
              <a:gd name="T62" fmla="*/ 2147483647 w 144"/>
              <a:gd name="T63" fmla="*/ 2147483647 h 162"/>
              <a:gd name="T64" fmla="*/ 2147483647 w 144"/>
              <a:gd name="T65" fmla="*/ 2147483647 h 162"/>
              <a:gd name="T66" fmla="*/ 2147483647 w 144"/>
              <a:gd name="T67" fmla="*/ 2147483647 h 162"/>
              <a:gd name="T68" fmla="*/ 2147483647 w 144"/>
              <a:gd name="T69" fmla="*/ 2147483647 h 162"/>
              <a:gd name="T70" fmla="*/ 2147483647 w 144"/>
              <a:gd name="T71" fmla="*/ 2147483647 h 162"/>
              <a:gd name="T72" fmla="*/ 2147483647 w 144"/>
              <a:gd name="T73" fmla="*/ 2147483647 h 162"/>
              <a:gd name="T74" fmla="*/ 2147483647 w 144"/>
              <a:gd name="T75" fmla="*/ 2147483647 h 162"/>
              <a:gd name="T76" fmla="*/ 2147483647 w 144"/>
              <a:gd name="T77" fmla="*/ 2147483647 h 162"/>
              <a:gd name="T78" fmla="*/ 2147483647 w 144"/>
              <a:gd name="T79" fmla="*/ 2147483647 h 162"/>
              <a:gd name="T80" fmla="*/ 2147483647 w 144"/>
              <a:gd name="T81" fmla="*/ 2147483647 h 162"/>
              <a:gd name="T82" fmla="*/ 2147483647 w 144"/>
              <a:gd name="T83" fmla="*/ 2147483647 h 162"/>
              <a:gd name="T84" fmla="*/ 2147483647 w 144"/>
              <a:gd name="T85" fmla="*/ 2147483647 h 162"/>
              <a:gd name="T86" fmla="*/ 2147483647 w 144"/>
              <a:gd name="T87" fmla="*/ 2147483647 h 162"/>
              <a:gd name="T88" fmla="*/ 2147483647 w 144"/>
              <a:gd name="T89" fmla="*/ 2147483647 h 162"/>
              <a:gd name="T90" fmla="*/ 2147483647 w 144"/>
              <a:gd name="T91" fmla="*/ 2147483647 h 162"/>
              <a:gd name="T92" fmla="*/ 2147483647 w 144"/>
              <a:gd name="T93" fmla="*/ 2147483647 h 162"/>
              <a:gd name="T94" fmla="*/ 2147483647 w 144"/>
              <a:gd name="T95" fmla="*/ 2147483647 h 162"/>
              <a:gd name="T96" fmla="*/ 2147483647 w 144"/>
              <a:gd name="T97" fmla="*/ 2147483647 h 162"/>
              <a:gd name="T98" fmla="*/ 2147483647 w 144"/>
              <a:gd name="T99" fmla="*/ 2147483647 h 162"/>
              <a:gd name="T100" fmla="*/ 2147483647 w 144"/>
              <a:gd name="T101" fmla="*/ 2147483647 h 162"/>
              <a:gd name="T102" fmla="*/ 2147483647 w 144"/>
              <a:gd name="T103" fmla="*/ 2147483647 h 162"/>
              <a:gd name="T104" fmla="*/ 2147483647 w 144"/>
              <a:gd name="T105" fmla="*/ 2147483647 h 162"/>
              <a:gd name="T106" fmla="*/ 2147483647 w 144"/>
              <a:gd name="T107" fmla="*/ 2147483647 h 162"/>
              <a:gd name="T108" fmla="*/ 2147483647 w 144"/>
              <a:gd name="T109" fmla="*/ 2147483647 h 162"/>
              <a:gd name="T110" fmla="*/ 2147483647 w 144"/>
              <a:gd name="T111" fmla="*/ 2147483647 h 162"/>
              <a:gd name="T112" fmla="*/ 2147483647 w 144"/>
              <a:gd name="T113" fmla="*/ 2147483647 h 162"/>
              <a:gd name="T114" fmla="*/ 2147483647 w 144"/>
              <a:gd name="T115" fmla="*/ 2147483647 h 162"/>
              <a:gd name="T116" fmla="*/ 2147483647 w 144"/>
              <a:gd name="T117" fmla="*/ 2147483647 h 162"/>
              <a:gd name="T118" fmla="*/ 2147483647 w 144"/>
              <a:gd name="T119" fmla="*/ 2147483647 h 162"/>
              <a:gd name="T120" fmla="*/ 2147483647 w 144"/>
              <a:gd name="T121" fmla="*/ 2147483647 h 16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44"/>
              <a:gd name="T184" fmla="*/ 0 h 162"/>
              <a:gd name="T185" fmla="*/ 144 w 144"/>
              <a:gd name="T186" fmla="*/ 162 h 16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44" h="162">
                <a:moveTo>
                  <a:pt x="111" y="139"/>
                </a:moveTo>
                <a:lnTo>
                  <a:pt x="109" y="142"/>
                </a:lnTo>
                <a:lnTo>
                  <a:pt x="103" y="146"/>
                </a:lnTo>
                <a:lnTo>
                  <a:pt x="94" y="153"/>
                </a:lnTo>
                <a:lnTo>
                  <a:pt x="84" y="157"/>
                </a:lnTo>
                <a:lnTo>
                  <a:pt x="83" y="157"/>
                </a:lnTo>
                <a:lnTo>
                  <a:pt x="80" y="158"/>
                </a:lnTo>
                <a:lnTo>
                  <a:pt x="75" y="160"/>
                </a:lnTo>
                <a:lnTo>
                  <a:pt x="65" y="162"/>
                </a:lnTo>
                <a:lnTo>
                  <a:pt x="56" y="162"/>
                </a:lnTo>
                <a:lnTo>
                  <a:pt x="54" y="162"/>
                </a:lnTo>
                <a:lnTo>
                  <a:pt x="49" y="162"/>
                </a:lnTo>
                <a:lnTo>
                  <a:pt x="41" y="162"/>
                </a:lnTo>
                <a:lnTo>
                  <a:pt x="27" y="158"/>
                </a:lnTo>
                <a:lnTo>
                  <a:pt x="15" y="153"/>
                </a:lnTo>
                <a:lnTo>
                  <a:pt x="14" y="150"/>
                </a:lnTo>
                <a:lnTo>
                  <a:pt x="11" y="149"/>
                </a:lnTo>
                <a:lnTo>
                  <a:pt x="7" y="145"/>
                </a:lnTo>
                <a:lnTo>
                  <a:pt x="1" y="134"/>
                </a:lnTo>
                <a:lnTo>
                  <a:pt x="0" y="122"/>
                </a:lnTo>
                <a:lnTo>
                  <a:pt x="0" y="118"/>
                </a:lnTo>
                <a:lnTo>
                  <a:pt x="0" y="116"/>
                </a:lnTo>
                <a:lnTo>
                  <a:pt x="0" y="112"/>
                </a:lnTo>
                <a:lnTo>
                  <a:pt x="1" y="105"/>
                </a:lnTo>
                <a:lnTo>
                  <a:pt x="4" y="100"/>
                </a:lnTo>
                <a:lnTo>
                  <a:pt x="5" y="97"/>
                </a:lnTo>
                <a:lnTo>
                  <a:pt x="8" y="93"/>
                </a:lnTo>
                <a:lnTo>
                  <a:pt x="12" y="88"/>
                </a:lnTo>
                <a:lnTo>
                  <a:pt x="18" y="82"/>
                </a:lnTo>
                <a:lnTo>
                  <a:pt x="19" y="81"/>
                </a:lnTo>
                <a:lnTo>
                  <a:pt x="23" y="80"/>
                </a:lnTo>
                <a:lnTo>
                  <a:pt x="28" y="77"/>
                </a:lnTo>
                <a:lnTo>
                  <a:pt x="35" y="74"/>
                </a:lnTo>
                <a:lnTo>
                  <a:pt x="38" y="73"/>
                </a:lnTo>
                <a:lnTo>
                  <a:pt x="39" y="73"/>
                </a:lnTo>
                <a:lnTo>
                  <a:pt x="42" y="73"/>
                </a:lnTo>
                <a:lnTo>
                  <a:pt x="49" y="71"/>
                </a:lnTo>
                <a:lnTo>
                  <a:pt x="58" y="70"/>
                </a:lnTo>
                <a:lnTo>
                  <a:pt x="61" y="69"/>
                </a:lnTo>
                <a:lnTo>
                  <a:pt x="65" y="69"/>
                </a:lnTo>
                <a:lnTo>
                  <a:pt x="76" y="67"/>
                </a:lnTo>
                <a:lnTo>
                  <a:pt x="92" y="65"/>
                </a:lnTo>
                <a:lnTo>
                  <a:pt x="106" y="61"/>
                </a:lnTo>
                <a:lnTo>
                  <a:pt x="109" y="59"/>
                </a:lnTo>
                <a:lnTo>
                  <a:pt x="109" y="58"/>
                </a:lnTo>
                <a:lnTo>
                  <a:pt x="109" y="55"/>
                </a:lnTo>
                <a:lnTo>
                  <a:pt x="109" y="54"/>
                </a:lnTo>
                <a:lnTo>
                  <a:pt x="109" y="53"/>
                </a:lnTo>
                <a:lnTo>
                  <a:pt x="107" y="46"/>
                </a:lnTo>
                <a:lnTo>
                  <a:pt x="106" y="38"/>
                </a:lnTo>
                <a:lnTo>
                  <a:pt x="102" y="32"/>
                </a:lnTo>
                <a:lnTo>
                  <a:pt x="102" y="29"/>
                </a:lnTo>
                <a:lnTo>
                  <a:pt x="95" y="27"/>
                </a:lnTo>
                <a:lnTo>
                  <a:pt x="91" y="25"/>
                </a:lnTo>
                <a:lnTo>
                  <a:pt x="80" y="23"/>
                </a:lnTo>
                <a:lnTo>
                  <a:pt x="72" y="21"/>
                </a:lnTo>
                <a:lnTo>
                  <a:pt x="68" y="23"/>
                </a:lnTo>
                <a:lnTo>
                  <a:pt x="62" y="23"/>
                </a:lnTo>
                <a:lnTo>
                  <a:pt x="52" y="24"/>
                </a:lnTo>
                <a:lnTo>
                  <a:pt x="45" y="28"/>
                </a:lnTo>
                <a:lnTo>
                  <a:pt x="43" y="28"/>
                </a:lnTo>
                <a:lnTo>
                  <a:pt x="42" y="29"/>
                </a:lnTo>
                <a:lnTo>
                  <a:pt x="39" y="32"/>
                </a:lnTo>
                <a:lnTo>
                  <a:pt x="35" y="40"/>
                </a:lnTo>
                <a:lnTo>
                  <a:pt x="31" y="50"/>
                </a:lnTo>
                <a:lnTo>
                  <a:pt x="31" y="51"/>
                </a:lnTo>
                <a:lnTo>
                  <a:pt x="30" y="51"/>
                </a:lnTo>
                <a:lnTo>
                  <a:pt x="26" y="51"/>
                </a:lnTo>
                <a:lnTo>
                  <a:pt x="14" y="50"/>
                </a:lnTo>
                <a:lnTo>
                  <a:pt x="4" y="48"/>
                </a:lnTo>
                <a:lnTo>
                  <a:pt x="4" y="47"/>
                </a:lnTo>
                <a:lnTo>
                  <a:pt x="4" y="46"/>
                </a:lnTo>
                <a:lnTo>
                  <a:pt x="5" y="40"/>
                </a:lnTo>
                <a:lnTo>
                  <a:pt x="9" y="31"/>
                </a:lnTo>
                <a:lnTo>
                  <a:pt x="15" y="23"/>
                </a:lnTo>
                <a:lnTo>
                  <a:pt x="16" y="20"/>
                </a:lnTo>
                <a:lnTo>
                  <a:pt x="18" y="19"/>
                </a:lnTo>
                <a:lnTo>
                  <a:pt x="20" y="16"/>
                </a:lnTo>
                <a:lnTo>
                  <a:pt x="27" y="11"/>
                </a:lnTo>
                <a:lnTo>
                  <a:pt x="37" y="6"/>
                </a:lnTo>
                <a:lnTo>
                  <a:pt x="39" y="5"/>
                </a:lnTo>
                <a:lnTo>
                  <a:pt x="42" y="5"/>
                </a:lnTo>
                <a:lnTo>
                  <a:pt x="48" y="4"/>
                </a:lnTo>
                <a:lnTo>
                  <a:pt x="58" y="1"/>
                </a:lnTo>
                <a:lnTo>
                  <a:pt x="71" y="1"/>
                </a:lnTo>
                <a:lnTo>
                  <a:pt x="75" y="0"/>
                </a:lnTo>
                <a:lnTo>
                  <a:pt x="84" y="1"/>
                </a:lnTo>
                <a:lnTo>
                  <a:pt x="95" y="2"/>
                </a:lnTo>
                <a:lnTo>
                  <a:pt x="105" y="4"/>
                </a:lnTo>
                <a:lnTo>
                  <a:pt x="107" y="4"/>
                </a:lnTo>
                <a:lnTo>
                  <a:pt x="113" y="6"/>
                </a:lnTo>
                <a:lnTo>
                  <a:pt x="120" y="11"/>
                </a:lnTo>
                <a:lnTo>
                  <a:pt x="125" y="16"/>
                </a:lnTo>
                <a:lnTo>
                  <a:pt x="126" y="16"/>
                </a:lnTo>
                <a:lnTo>
                  <a:pt x="129" y="20"/>
                </a:lnTo>
                <a:lnTo>
                  <a:pt x="131" y="23"/>
                </a:lnTo>
                <a:lnTo>
                  <a:pt x="133" y="29"/>
                </a:lnTo>
                <a:lnTo>
                  <a:pt x="135" y="34"/>
                </a:lnTo>
                <a:lnTo>
                  <a:pt x="135" y="35"/>
                </a:lnTo>
                <a:lnTo>
                  <a:pt x="135" y="38"/>
                </a:lnTo>
                <a:lnTo>
                  <a:pt x="135" y="46"/>
                </a:lnTo>
                <a:lnTo>
                  <a:pt x="135" y="55"/>
                </a:lnTo>
                <a:lnTo>
                  <a:pt x="136" y="58"/>
                </a:lnTo>
                <a:lnTo>
                  <a:pt x="136" y="59"/>
                </a:lnTo>
                <a:lnTo>
                  <a:pt x="136" y="65"/>
                </a:lnTo>
                <a:lnTo>
                  <a:pt x="136" y="81"/>
                </a:lnTo>
                <a:lnTo>
                  <a:pt x="136" y="93"/>
                </a:lnTo>
                <a:lnTo>
                  <a:pt x="136" y="100"/>
                </a:lnTo>
                <a:lnTo>
                  <a:pt x="136" y="111"/>
                </a:lnTo>
                <a:lnTo>
                  <a:pt x="136" y="128"/>
                </a:lnTo>
                <a:lnTo>
                  <a:pt x="136" y="139"/>
                </a:lnTo>
                <a:lnTo>
                  <a:pt x="137" y="141"/>
                </a:lnTo>
                <a:lnTo>
                  <a:pt x="137" y="143"/>
                </a:lnTo>
                <a:lnTo>
                  <a:pt x="137" y="146"/>
                </a:lnTo>
                <a:lnTo>
                  <a:pt x="140" y="151"/>
                </a:lnTo>
                <a:lnTo>
                  <a:pt x="143" y="157"/>
                </a:lnTo>
                <a:lnTo>
                  <a:pt x="144" y="158"/>
                </a:lnTo>
                <a:lnTo>
                  <a:pt x="143" y="158"/>
                </a:lnTo>
                <a:lnTo>
                  <a:pt x="139" y="158"/>
                </a:lnTo>
                <a:lnTo>
                  <a:pt x="126" y="158"/>
                </a:lnTo>
                <a:lnTo>
                  <a:pt x="117" y="158"/>
                </a:lnTo>
                <a:lnTo>
                  <a:pt x="116" y="157"/>
                </a:lnTo>
                <a:lnTo>
                  <a:pt x="114" y="154"/>
                </a:lnTo>
                <a:lnTo>
                  <a:pt x="113" y="149"/>
                </a:lnTo>
                <a:lnTo>
                  <a:pt x="111" y="142"/>
                </a:lnTo>
                <a:lnTo>
                  <a:pt x="111" y="139"/>
                </a:lnTo>
                <a:lnTo>
                  <a:pt x="109" y="142"/>
                </a:lnTo>
                <a:lnTo>
                  <a:pt x="107" y="143"/>
                </a:lnTo>
                <a:lnTo>
                  <a:pt x="110" y="141"/>
                </a:lnTo>
                <a:lnTo>
                  <a:pt x="111" y="139"/>
                </a:lnTo>
                <a:close/>
                <a:moveTo>
                  <a:pt x="109" y="81"/>
                </a:moveTo>
                <a:lnTo>
                  <a:pt x="106" y="82"/>
                </a:lnTo>
                <a:lnTo>
                  <a:pt x="101" y="85"/>
                </a:lnTo>
                <a:lnTo>
                  <a:pt x="87" y="88"/>
                </a:lnTo>
                <a:lnTo>
                  <a:pt x="69" y="90"/>
                </a:lnTo>
                <a:lnTo>
                  <a:pt x="65" y="90"/>
                </a:lnTo>
                <a:lnTo>
                  <a:pt x="62" y="92"/>
                </a:lnTo>
                <a:lnTo>
                  <a:pt x="57" y="92"/>
                </a:lnTo>
                <a:lnTo>
                  <a:pt x="49" y="93"/>
                </a:lnTo>
                <a:lnTo>
                  <a:pt x="43" y="96"/>
                </a:lnTo>
                <a:lnTo>
                  <a:pt x="42" y="96"/>
                </a:lnTo>
                <a:lnTo>
                  <a:pt x="38" y="97"/>
                </a:lnTo>
                <a:lnTo>
                  <a:pt x="35" y="100"/>
                </a:lnTo>
                <a:lnTo>
                  <a:pt x="33" y="104"/>
                </a:lnTo>
                <a:lnTo>
                  <a:pt x="31" y="105"/>
                </a:lnTo>
                <a:lnTo>
                  <a:pt x="30" y="108"/>
                </a:lnTo>
                <a:lnTo>
                  <a:pt x="28" y="112"/>
                </a:lnTo>
                <a:lnTo>
                  <a:pt x="28" y="118"/>
                </a:lnTo>
                <a:lnTo>
                  <a:pt x="28" y="120"/>
                </a:lnTo>
                <a:lnTo>
                  <a:pt x="28" y="123"/>
                </a:lnTo>
                <a:lnTo>
                  <a:pt x="31" y="128"/>
                </a:lnTo>
                <a:lnTo>
                  <a:pt x="35" y="134"/>
                </a:lnTo>
                <a:lnTo>
                  <a:pt x="37" y="135"/>
                </a:lnTo>
                <a:lnTo>
                  <a:pt x="38" y="137"/>
                </a:lnTo>
                <a:lnTo>
                  <a:pt x="41" y="139"/>
                </a:lnTo>
                <a:lnTo>
                  <a:pt x="48" y="142"/>
                </a:lnTo>
                <a:lnTo>
                  <a:pt x="57" y="142"/>
                </a:lnTo>
                <a:lnTo>
                  <a:pt x="60" y="142"/>
                </a:lnTo>
                <a:lnTo>
                  <a:pt x="61" y="142"/>
                </a:lnTo>
                <a:lnTo>
                  <a:pt x="67" y="142"/>
                </a:lnTo>
                <a:lnTo>
                  <a:pt x="76" y="141"/>
                </a:lnTo>
                <a:lnTo>
                  <a:pt x="84" y="137"/>
                </a:lnTo>
                <a:lnTo>
                  <a:pt x="87" y="135"/>
                </a:lnTo>
                <a:lnTo>
                  <a:pt x="92" y="132"/>
                </a:lnTo>
                <a:lnTo>
                  <a:pt x="95" y="130"/>
                </a:lnTo>
                <a:lnTo>
                  <a:pt x="101" y="123"/>
                </a:lnTo>
                <a:lnTo>
                  <a:pt x="105" y="116"/>
                </a:lnTo>
                <a:lnTo>
                  <a:pt x="106" y="112"/>
                </a:lnTo>
                <a:lnTo>
                  <a:pt x="106" y="108"/>
                </a:lnTo>
                <a:lnTo>
                  <a:pt x="107" y="99"/>
                </a:lnTo>
                <a:lnTo>
                  <a:pt x="109" y="90"/>
                </a:lnTo>
                <a:lnTo>
                  <a:pt x="109" y="89"/>
                </a:lnTo>
                <a:lnTo>
                  <a:pt x="109" y="85"/>
                </a:lnTo>
                <a:lnTo>
                  <a:pt x="109" y="82"/>
                </a:lnTo>
                <a:lnTo>
                  <a:pt x="109" y="81"/>
                </a:lnTo>
                <a:lnTo>
                  <a:pt x="106" y="82"/>
                </a:lnTo>
                <a:lnTo>
                  <a:pt x="105" y="84"/>
                </a:lnTo>
                <a:lnTo>
                  <a:pt x="107" y="82"/>
                </a:lnTo>
                <a:lnTo>
                  <a:pt x="109" y="81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5" name="Freeform 37"/>
          <p:cNvSpPr>
            <a:spLocks/>
          </p:cNvSpPr>
          <p:nvPr/>
        </p:nvSpPr>
        <p:spPr bwMode="auto">
          <a:xfrm>
            <a:off x="6856413" y="5753100"/>
            <a:ext cx="41275" cy="115888"/>
          </a:xfrm>
          <a:custGeom>
            <a:avLst/>
            <a:gdLst>
              <a:gd name="T0" fmla="*/ 2147483647 w 76"/>
              <a:gd name="T1" fmla="*/ 2147483647 h 213"/>
              <a:gd name="T2" fmla="*/ 2147483647 w 76"/>
              <a:gd name="T3" fmla="*/ 2147483647 h 213"/>
              <a:gd name="T4" fmla="*/ 2147483647 w 76"/>
              <a:gd name="T5" fmla="*/ 2147483647 h 213"/>
              <a:gd name="T6" fmla="*/ 2147483647 w 76"/>
              <a:gd name="T7" fmla="*/ 2147483647 h 213"/>
              <a:gd name="T8" fmla="*/ 2147483647 w 76"/>
              <a:gd name="T9" fmla="*/ 2147483647 h 213"/>
              <a:gd name="T10" fmla="*/ 2147483647 w 76"/>
              <a:gd name="T11" fmla="*/ 2147483647 h 213"/>
              <a:gd name="T12" fmla="*/ 2147483647 w 76"/>
              <a:gd name="T13" fmla="*/ 2147483647 h 213"/>
              <a:gd name="T14" fmla="*/ 2147483647 w 76"/>
              <a:gd name="T15" fmla="*/ 2147483647 h 213"/>
              <a:gd name="T16" fmla="*/ 2147483647 w 76"/>
              <a:gd name="T17" fmla="*/ 2147483647 h 213"/>
              <a:gd name="T18" fmla="*/ 2147483647 w 76"/>
              <a:gd name="T19" fmla="*/ 2147483647 h 213"/>
              <a:gd name="T20" fmla="*/ 2147483647 w 76"/>
              <a:gd name="T21" fmla="*/ 2147483647 h 213"/>
              <a:gd name="T22" fmla="*/ 2147483647 w 76"/>
              <a:gd name="T23" fmla="*/ 2147483647 h 213"/>
              <a:gd name="T24" fmla="*/ 2147483647 w 76"/>
              <a:gd name="T25" fmla="*/ 2147483647 h 213"/>
              <a:gd name="T26" fmla="*/ 2147483647 w 76"/>
              <a:gd name="T27" fmla="*/ 2147483647 h 213"/>
              <a:gd name="T28" fmla="*/ 2147483647 w 76"/>
              <a:gd name="T29" fmla="*/ 2147483647 h 213"/>
              <a:gd name="T30" fmla="*/ 2147483647 w 76"/>
              <a:gd name="T31" fmla="*/ 2147483647 h 213"/>
              <a:gd name="T32" fmla="*/ 0 w 76"/>
              <a:gd name="T33" fmla="*/ 2147483647 h 213"/>
              <a:gd name="T34" fmla="*/ 0 w 76"/>
              <a:gd name="T35" fmla="*/ 2147483647 h 213"/>
              <a:gd name="T36" fmla="*/ 0 w 76"/>
              <a:gd name="T37" fmla="*/ 2147483647 h 213"/>
              <a:gd name="T38" fmla="*/ 2147483647 w 76"/>
              <a:gd name="T39" fmla="*/ 2147483647 h 213"/>
              <a:gd name="T40" fmla="*/ 2147483647 w 76"/>
              <a:gd name="T41" fmla="*/ 2147483647 h 213"/>
              <a:gd name="T42" fmla="*/ 2147483647 w 76"/>
              <a:gd name="T43" fmla="*/ 2147483647 h 213"/>
              <a:gd name="T44" fmla="*/ 2147483647 w 76"/>
              <a:gd name="T45" fmla="*/ 2147483647 h 213"/>
              <a:gd name="T46" fmla="*/ 2147483647 w 76"/>
              <a:gd name="T47" fmla="*/ 2147483647 h 213"/>
              <a:gd name="T48" fmla="*/ 2147483647 w 76"/>
              <a:gd name="T49" fmla="*/ 0 h 213"/>
              <a:gd name="T50" fmla="*/ 2147483647 w 76"/>
              <a:gd name="T51" fmla="*/ 2147483647 h 213"/>
              <a:gd name="T52" fmla="*/ 2147483647 w 76"/>
              <a:gd name="T53" fmla="*/ 2147483647 h 213"/>
              <a:gd name="T54" fmla="*/ 2147483647 w 76"/>
              <a:gd name="T55" fmla="*/ 2147483647 h 213"/>
              <a:gd name="T56" fmla="*/ 2147483647 w 76"/>
              <a:gd name="T57" fmla="*/ 2147483647 h 213"/>
              <a:gd name="T58" fmla="*/ 2147483647 w 76"/>
              <a:gd name="T59" fmla="*/ 2147483647 h 213"/>
              <a:gd name="T60" fmla="*/ 2147483647 w 76"/>
              <a:gd name="T61" fmla="*/ 2147483647 h 213"/>
              <a:gd name="T62" fmla="*/ 2147483647 w 76"/>
              <a:gd name="T63" fmla="*/ 2147483647 h 213"/>
              <a:gd name="T64" fmla="*/ 2147483647 w 76"/>
              <a:gd name="T65" fmla="*/ 2147483647 h 213"/>
              <a:gd name="T66" fmla="*/ 2147483647 w 76"/>
              <a:gd name="T67" fmla="*/ 2147483647 h 213"/>
              <a:gd name="T68" fmla="*/ 2147483647 w 76"/>
              <a:gd name="T69" fmla="*/ 2147483647 h 213"/>
              <a:gd name="T70" fmla="*/ 2147483647 w 76"/>
              <a:gd name="T71" fmla="*/ 2147483647 h 213"/>
              <a:gd name="T72" fmla="*/ 2147483647 w 76"/>
              <a:gd name="T73" fmla="*/ 2147483647 h 213"/>
              <a:gd name="T74" fmla="*/ 2147483647 w 76"/>
              <a:gd name="T75" fmla="*/ 2147483647 h 213"/>
              <a:gd name="T76" fmla="*/ 2147483647 w 76"/>
              <a:gd name="T77" fmla="*/ 2147483647 h 213"/>
              <a:gd name="T78" fmla="*/ 2147483647 w 76"/>
              <a:gd name="T79" fmla="*/ 2147483647 h 213"/>
              <a:gd name="T80" fmla="*/ 2147483647 w 76"/>
              <a:gd name="T81" fmla="*/ 2147483647 h 213"/>
              <a:gd name="T82" fmla="*/ 2147483647 w 76"/>
              <a:gd name="T83" fmla="*/ 2147483647 h 213"/>
              <a:gd name="T84" fmla="*/ 2147483647 w 76"/>
              <a:gd name="T85" fmla="*/ 2147483647 h 213"/>
              <a:gd name="T86" fmla="*/ 2147483647 w 76"/>
              <a:gd name="T87" fmla="*/ 2147483647 h 213"/>
              <a:gd name="T88" fmla="*/ 2147483647 w 76"/>
              <a:gd name="T89" fmla="*/ 2147483647 h 21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76"/>
              <a:gd name="T136" fmla="*/ 0 h 213"/>
              <a:gd name="T137" fmla="*/ 76 w 76"/>
              <a:gd name="T138" fmla="*/ 213 h 213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76" h="213">
                <a:moveTo>
                  <a:pt x="72" y="187"/>
                </a:moveTo>
                <a:lnTo>
                  <a:pt x="72" y="189"/>
                </a:lnTo>
                <a:lnTo>
                  <a:pt x="72" y="191"/>
                </a:lnTo>
                <a:lnTo>
                  <a:pt x="74" y="202"/>
                </a:lnTo>
                <a:lnTo>
                  <a:pt x="75" y="210"/>
                </a:lnTo>
                <a:lnTo>
                  <a:pt x="76" y="210"/>
                </a:lnTo>
                <a:lnTo>
                  <a:pt x="74" y="212"/>
                </a:lnTo>
                <a:lnTo>
                  <a:pt x="70" y="212"/>
                </a:lnTo>
                <a:lnTo>
                  <a:pt x="63" y="213"/>
                </a:lnTo>
                <a:lnTo>
                  <a:pt x="57" y="213"/>
                </a:lnTo>
                <a:lnTo>
                  <a:pt x="56" y="213"/>
                </a:lnTo>
                <a:lnTo>
                  <a:pt x="53" y="213"/>
                </a:lnTo>
                <a:lnTo>
                  <a:pt x="48" y="213"/>
                </a:lnTo>
                <a:lnTo>
                  <a:pt x="41" y="212"/>
                </a:lnTo>
                <a:lnTo>
                  <a:pt x="34" y="210"/>
                </a:lnTo>
                <a:lnTo>
                  <a:pt x="34" y="209"/>
                </a:lnTo>
                <a:lnTo>
                  <a:pt x="30" y="206"/>
                </a:lnTo>
                <a:lnTo>
                  <a:pt x="26" y="202"/>
                </a:lnTo>
                <a:lnTo>
                  <a:pt x="22" y="198"/>
                </a:lnTo>
                <a:lnTo>
                  <a:pt x="22" y="197"/>
                </a:lnTo>
                <a:lnTo>
                  <a:pt x="21" y="193"/>
                </a:lnTo>
                <a:lnTo>
                  <a:pt x="19" y="183"/>
                </a:lnTo>
                <a:lnTo>
                  <a:pt x="19" y="170"/>
                </a:lnTo>
                <a:lnTo>
                  <a:pt x="19" y="165"/>
                </a:lnTo>
                <a:lnTo>
                  <a:pt x="19" y="164"/>
                </a:lnTo>
                <a:lnTo>
                  <a:pt x="19" y="152"/>
                </a:lnTo>
                <a:lnTo>
                  <a:pt x="19" y="110"/>
                </a:lnTo>
                <a:lnTo>
                  <a:pt x="19" y="77"/>
                </a:lnTo>
                <a:lnTo>
                  <a:pt x="19" y="75"/>
                </a:lnTo>
                <a:lnTo>
                  <a:pt x="18" y="75"/>
                </a:lnTo>
                <a:lnTo>
                  <a:pt x="15" y="75"/>
                </a:lnTo>
                <a:lnTo>
                  <a:pt x="7" y="75"/>
                </a:lnTo>
                <a:lnTo>
                  <a:pt x="0" y="75"/>
                </a:lnTo>
                <a:lnTo>
                  <a:pt x="0" y="72"/>
                </a:lnTo>
                <a:lnTo>
                  <a:pt x="0" y="63"/>
                </a:lnTo>
                <a:lnTo>
                  <a:pt x="0" y="56"/>
                </a:lnTo>
                <a:lnTo>
                  <a:pt x="0" y="54"/>
                </a:lnTo>
                <a:lnTo>
                  <a:pt x="3" y="54"/>
                </a:lnTo>
                <a:lnTo>
                  <a:pt x="11" y="54"/>
                </a:lnTo>
                <a:lnTo>
                  <a:pt x="18" y="54"/>
                </a:lnTo>
                <a:lnTo>
                  <a:pt x="19" y="54"/>
                </a:lnTo>
                <a:lnTo>
                  <a:pt x="19" y="49"/>
                </a:lnTo>
                <a:lnTo>
                  <a:pt x="19" y="31"/>
                </a:lnTo>
                <a:lnTo>
                  <a:pt x="19" y="18"/>
                </a:lnTo>
                <a:lnTo>
                  <a:pt x="19" y="16"/>
                </a:lnTo>
                <a:lnTo>
                  <a:pt x="22" y="15"/>
                </a:lnTo>
                <a:lnTo>
                  <a:pt x="34" y="7"/>
                </a:lnTo>
                <a:lnTo>
                  <a:pt x="44" y="2"/>
                </a:lnTo>
                <a:lnTo>
                  <a:pt x="45" y="0"/>
                </a:lnTo>
                <a:lnTo>
                  <a:pt x="45" y="2"/>
                </a:lnTo>
                <a:lnTo>
                  <a:pt x="45" y="10"/>
                </a:lnTo>
                <a:lnTo>
                  <a:pt x="45" y="34"/>
                </a:lnTo>
                <a:lnTo>
                  <a:pt x="45" y="54"/>
                </a:lnTo>
                <a:lnTo>
                  <a:pt x="49" y="54"/>
                </a:lnTo>
                <a:lnTo>
                  <a:pt x="61" y="54"/>
                </a:lnTo>
                <a:lnTo>
                  <a:pt x="71" y="54"/>
                </a:lnTo>
                <a:lnTo>
                  <a:pt x="72" y="54"/>
                </a:lnTo>
                <a:lnTo>
                  <a:pt x="72" y="56"/>
                </a:lnTo>
                <a:lnTo>
                  <a:pt x="72" y="58"/>
                </a:lnTo>
                <a:lnTo>
                  <a:pt x="72" y="68"/>
                </a:lnTo>
                <a:lnTo>
                  <a:pt x="72" y="75"/>
                </a:lnTo>
                <a:lnTo>
                  <a:pt x="71" y="75"/>
                </a:lnTo>
                <a:lnTo>
                  <a:pt x="67" y="75"/>
                </a:lnTo>
                <a:lnTo>
                  <a:pt x="55" y="75"/>
                </a:lnTo>
                <a:lnTo>
                  <a:pt x="45" y="75"/>
                </a:lnTo>
                <a:lnTo>
                  <a:pt x="45" y="77"/>
                </a:lnTo>
                <a:lnTo>
                  <a:pt x="45" y="90"/>
                </a:lnTo>
                <a:lnTo>
                  <a:pt x="45" y="133"/>
                </a:lnTo>
                <a:lnTo>
                  <a:pt x="45" y="165"/>
                </a:lnTo>
                <a:lnTo>
                  <a:pt x="45" y="167"/>
                </a:lnTo>
                <a:lnTo>
                  <a:pt x="45" y="170"/>
                </a:lnTo>
                <a:lnTo>
                  <a:pt x="45" y="172"/>
                </a:lnTo>
                <a:lnTo>
                  <a:pt x="45" y="178"/>
                </a:lnTo>
                <a:lnTo>
                  <a:pt x="45" y="182"/>
                </a:lnTo>
                <a:lnTo>
                  <a:pt x="46" y="182"/>
                </a:lnTo>
                <a:lnTo>
                  <a:pt x="48" y="184"/>
                </a:lnTo>
                <a:lnTo>
                  <a:pt x="50" y="186"/>
                </a:lnTo>
                <a:lnTo>
                  <a:pt x="52" y="186"/>
                </a:lnTo>
                <a:lnTo>
                  <a:pt x="53" y="187"/>
                </a:lnTo>
                <a:lnTo>
                  <a:pt x="55" y="189"/>
                </a:lnTo>
                <a:lnTo>
                  <a:pt x="57" y="189"/>
                </a:lnTo>
                <a:lnTo>
                  <a:pt x="60" y="189"/>
                </a:lnTo>
                <a:lnTo>
                  <a:pt x="63" y="189"/>
                </a:lnTo>
                <a:lnTo>
                  <a:pt x="65" y="189"/>
                </a:lnTo>
                <a:lnTo>
                  <a:pt x="71" y="189"/>
                </a:lnTo>
                <a:lnTo>
                  <a:pt x="72" y="18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6" name="Freeform 38"/>
          <p:cNvSpPr>
            <a:spLocks noEditPoints="1"/>
          </p:cNvSpPr>
          <p:nvPr/>
        </p:nvSpPr>
        <p:spPr bwMode="auto">
          <a:xfrm>
            <a:off x="6908800" y="5749925"/>
            <a:ext cx="15875" cy="117475"/>
          </a:xfrm>
          <a:custGeom>
            <a:avLst/>
            <a:gdLst>
              <a:gd name="T0" fmla="*/ 0 w 27"/>
              <a:gd name="T1" fmla="*/ 2147483647 h 215"/>
              <a:gd name="T2" fmla="*/ 0 w 27"/>
              <a:gd name="T3" fmla="*/ 2147483647 h 215"/>
              <a:gd name="T4" fmla="*/ 0 w 27"/>
              <a:gd name="T5" fmla="*/ 2147483647 h 215"/>
              <a:gd name="T6" fmla="*/ 0 w 27"/>
              <a:gd name="T7" fmla="*/ 2147483647 h 215"/>
              <a:gd name="T8" fmla="*/ 0 w 27"/>
              <a:gd name="T9" fmla="*/ 0 h 215"/>
              <a:gd name="T10" fmla="*/ 2147483647 w 27"/>
              <a:gd name="T11" fmla="*/ 0 h 215"/>
              <a:gd name="T12" fmla="*/ 2147483647 w 27"/>
              <a:gd name="T13" fmla="*/ 0 h 215"/>
              <a:gd name="T14" fmla="*/ 2147483647 w 27"/>
              <a:gd name="T15" fmla="*/ 0 h 215"/>
              <a:gd name="T16" fmla="*/ 2147483647 w 27"/>
              <a:gd name="T17" fmla="*/ 0 h 215"/>
              <a:gd name="T18" fmla="*/ 2147483647 w 27"/>
              <a:gd name="T19" fmla="*/ 2147483647 h 215"/>
              <a:gd name="T20" fmla="*/ 2147483647 w 27"/>
              <a:gd name="T21" fmla="*/ 2147483647 h 215"/>
              <a:gd name="T22" fmla="*/ 2147483647 w 27"/>
              <a:gd name="T23" fmla="*/ 2147483647 h 215"/>
              <a:gd name="T24" fmla="*/ 2147483647 w 27"/>
              <a:gd name="T25" fmla="*/ 2147483647 h 215"/>
              <a:gd name="T26" fmla="*/ 2147483647 w 27"/>
              <a:gd name="T27" fmla="*/ 2147483647 h 215"/>
              <a:gd name="T28" fmla="*/ 2147483647 w 27"/>
              <a:gd name="T29" fmla="*/ 2147483647 h 215"/>
              <a:gd name="T30" fmla="*/ 2147483647 w 27"/>
              <a:gd name="T31" fmla="*/ 2147483647 h 215"/>
              <a:gd name="T32" fmla="*/ 2147483647 w 27"/>
              <a:gd name="T33" fmla="*/ 2147483647 h 215"/>
              <a:gd name="T34" fmla="*/ 0 w 27"/>
              <a:gd name="T35" fmla="*/ 2147483647 h 215"/>
              <a:gd name="T36" fmla="*/ 0 w 27"/>
              <a:gd name="T37" fmla="*/ 2147483647 h 215"/>
              <a:gd name="T38" fmla="*/ 0 w 27"/>
              <a:gd name="T39" fmla="*/ 2147483647 h 215"/>
              <a:gd name="T40" fmla="*/ 0 w 27"/>
              <a:gd name="T41" fmla="*/ 2147483647 h 215"/>
              <a:gd name="T42" fmla="*/ 0 w 27"/>
              <a:gd name="T43" fmla="*/ 2147483647 h 215"/>
              <a:gd name="T44" fmla="*/ 0 w 27"/>
              <a:gd name="T45" fmla="*/ 2147483647 h 215"/>
              <a:gd name="T46" fmla="*/ 0 w 27"/>
              <a:gd name="T47" fmla="*/ 2147483647 h 215"/>
              <a:gd name="T48" fmla="*/ 0 w 27"/>
              <a:gd name="T49" fmla="*/ 2147483647 h 215"/>
              <a:gd name="T50" fmla="*/ 0 w 27"/>
              <a:gd name="T51" fmla="*/ 2147483647 h 215"/>
              <a:gd name="T52" fmla="*/ 0 w 27"/>
              <a:gd name="T53" fmla="*/ 2147483647 h 215"/>
              <a:gd name="T54" fmla="*/ 2147483647 w 27"/>
              <a:gd name="T55" fmla="*/ 2147483647 h 215"/>
              <a:gd name="T56" fmla="*/ 2147483647 w 27"/>
              <a:gd name="T57" fmla="*/ 2147483647 h 215"/>
              <a:gd name="T58" fmla="*/ 2147483647 w 27"/>
              <a:gd name="T59" fmla="*/ 2147483647 h 215"/>
              <a:gd name="T60" fmla="*/ 2147483647 w 27"/>
              <a:gd name="T61" fmla="*/ 2147483647 h 215"/>
              <a:gd name="T62" fmla="*/ 2147483647 w 27"/>
              <a:gd name="T63" fmla="*/ 2147483647 h 215"/>
              <a:gd name="T64" fmla="*/ 2147483647 w 27"/>
              <a:gd name="T65" fmla="*/ 2147483647 h 215"/>
              <a:gd name="T66" fmla="*/ 2147483647 w 27"/>
              <a:gd name="T67" fmla="*/ 2147483647 h 215"/>
              <a:gd name="T68" fmla="*/ 2147483647 w 27"/>
              <a:gd name="T69" fmla="*/ 2147483647 h 215"/>
              <a:gd name="T70" fmla="*/ 2147483647 w 27"/>
              <a:gd name="T71" fmla="*/ 2147483647 h 215"/>
              <a:gd name="T72" fmla="*/ 2147483647 w 27"/>
              <a:gd name="T73" fmla="*/ 2147483647 h 215"/>
              <a:gd name="T74" fmla="*/ 2147483647 w 27"/>
              <a:gd name="T75" fmla="*/ 2147483647 h 215"/>
              <a:gd name="T76" fmla="*/ 2147483647 w 27"/>
              <a:gd name="T77" fmla="*/ 2147483647 h 215"/>
              <a:gd name="T78" fmla="*/ 0 w 27"/>
              <a:gd name="T79" fmla="*/ 2147483647 h 215"/>
              <a:gd name="T80" fmla="*/ 0 w 27"/>
              <a:gd name="T81" fmla="*/ 2147483647 h 215"/>
              <a:gd name="T82" fmla="*/ 0 w 27"/>
              <a:gd name="T83" fmla="*/ 2147483647 h 215"/>
              <a:gd name="T84" fmla="*/ 0 w 27"/>
              <a:gd name="T85" fmla="*/ 2147483647 h 21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7"/>
              <a:gd name="T130" fmla="*/ 0 h 215"/>
              <a:gd name="T131" fmla="*/ 27 w 27"/>
              <a:gd name="T132" fmla="*/ 215 h 21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7" h="215">
                <a:moveTo>
                  <a:pt x="0" y="31"/>
                </a:moveTo>
                <a:lnTo>
                  <a:pt x="0" y="27"/>
                </a:lnTo>
                <a:lnTo>
                  <a:pt x="0" y="12"/>
                </a:lnTo>
                <a:lnTo>
                  <a:pt x="0" y="1"/>
                </a:lnTo>
                <a:lnTo>
                  <a:pt x="0" y="0"/>
                </a:lnTo>
                <a:lnTo>
                  <a:pt x="4" y="0"/>
                </a:lnTo>
                <a:lnTo>
                  <a:pt x="16" y="0"/>
                </a:lnTo>
                <a:lnTo>
                  <a:pt x="26" y="0"/>
                </a:lnTo>
                <a:lnTo>
                  <a:pt x="27" y="0"/>
                </a:lnTo>
                <a:lnTo>
                  <a:pt x="27" y="1"/>
                </a:lnTo>
                <a:lnTo>
                  <a:pt x="27" y="5"/>
                </a:lnTo>
                <a:lnTo>
                  <a:pt x="27" y="20"/>
                </a:lnTo>
                <a:lnTo>
                  <a:pt x="27" y="31"/>
                </a:lnTo>
                <a:lnTo>
                  <a:pt x="26" y="31"/>
                </a:lnTo>
                <a:lnTo>
                  <a:pt x="22" y="31"/>
                </a:lnTo>
                <a:lnTo>
                  <a:pt x="10" y="31"/>
                </a:lnTo>
                <a:lnTo>
                  <a:pt x="0" y="31"/>
                </a:lnTo>
                <a:close/>
                <a:moveTo>
                  <a:pt x="0" y="215"/>
                </a:moveTo>
                <a:lnTo>
                  <a:pt x="0" y="212"/>
                </a:lnTo>
                <a:lnTo>
                  <a:pt x="0" y="192"/>
                </a:lnTo>
                <a:lnTo>
                  <a:pt x="0" y="119"/>
                </a:lnTo>
                <a:lnTo>
                  <a:pt x="0" y="63"/>
                </a:lnTo>
                <a:lnTo>
                  <a:pt x="0" y="59"/>
                </a:lnTo>
                <a:lnTo>
                  <a:pt x="4" y="59"/>
                </a:lnTo>
                <a:lnTo>
                  <a:pt x="16" y="59"/>
                </a:lnTo>
                <a:lnTo>
                  <a:pt x="26" y="59"/>
                </a:lnTo>
                <a:lnTo>
                  <a:pt x="27" y="59"/>
                </a:lnTo>
                <a:lnTo>
                  <a:pt x="27" y="63"/>
                </a:lnTo>
                <a:lnTo>
                  <a:pt x="27" y="84"/>
                </a:lnTo>
                <a:lnTo>
                  <a:pt x="27" y="157"/>
                </a:lnTo>
                <a:lnTo>
                  <a:pt x="27" y="212"/>
                </a:lnTo>
                <a:lnTo>
                  <a:pt x="27" y="215"/>
                </a:lnTo>
                <a:lnTo>
                  <a:pt x="26" y="215"/>
                </a:lnTo>
                <a:lnTo>
                  <a:pt x="22" y="215"/>
                </a:lnTo>
                <a:lnTo>
                  <a:pt x="10" y="215"/>
                </a:lnTo>
                <a:lnTo>
                  <a:pt x="0" y="215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7" name="Freeform 39"/>
          <p:cNvSpPr>
            <a:spLocks noEditPoints="1"/>
          </p:cNvSpPr>
          <p:nvPr/>
        </p:nvSpPr>
        <p:spPr bwMode="auto">
          <a:xfrm>
            <a:off x="6940550" y="5781675"/>
            <a:ext cx="79375" cy="87313"/>
          </a:xfrm>
          <a:custGeom>
            <a:avLst/>
            <a:gdLst>
              <a:gd name="T0" fmla="*/ 0 w 147"/>
              <a:gd name="T1" fmla="*/ 2147483647 h 162"/>
              <a:gd name="T2" fmla="*/ 2147483647 w 147"/>
              <a:gd name="T3" fmla="*/ 2147483647 h 162"/>
              <a:gd name="T4" fmla="*/ 2147483647 w 147"/>
              <a:gd name="T5" fmla="*/ 2147483647 h 162"/>
              <a:gd name="T6" fmla="*/ 2147483647 w 147"/>
              <a:gd name="T7" fmla="*/ 2147483647 h 162"/>
              <a:gd name="T8" fmla="*/ 2147483647 w 147"/>
              <a:gd name="T9" fmla="*/ 2147483647 h 162"/>
              <a:gd name="T10" fmla="*/ 2147483647 w 147"/>
              <a:gd name="T11" fmla="*/ 2147483647 h 162"/>
              <a:gd name="T12" fmla="*/ 2147483647 w 147"/>
              <a:gd name="T13" fmla="*/ 2147483647 h 162"/>
              <a:gd name="T14" fmla="*/ 2147483647 w 147"/>
              <a:gd name="T15" fmla="*/ 2147483647 h 162"/>
              <a:gd name="T16" fmla="*/ 2147483647 w 147"/>
              <a:gd name="T17" fmla="*/ 2147483647 h 162"/>
              <a:gd name="T18" fmla="*/ 2147483647 w 147"/>
              <a:gd name="T19" fmla="*/ 2147483647 h 162"/>
              <a:gd name="T20" fmla="*/ 2147483647 w 147"/>
              <a:gd name="T21" fmla="*/ 2147483647 h 162"/>
              <a:gd name="T22" fmla="*/ 2147483647 w 147"/>
              <a:gd name="T23" fmla="*/ 2147483647 h 162"/>
              <a:gd name="T24" fmla="*/ 2147483647 w 147"/>
              <a:gd name="T25" fmla="*/ 2147483647 h 162"/>
              <a:gd name="T26" fmla="*/ 2147483647 w 147"/>
              <a:gd name="T27" fmla="*/ 2147483647 h 162"/>
              <a:gd name="T28" fmla="*/ 2147483647 w 147"/>
              <a:gd name="T29" fmla="*/ 2147483647 h 162"/>
              <a:gd name="T30" fmla="*/ 2147483647 w 147"/>
              <a:gd name="T31" fmla="*/ 2147483647 h 162"/>
              <a:gd name="T32" fmla="*/ 2147483647 w 147"/>
              <a:gd name="T33" fmla="*/ 2147483647 h 162"/>
              <a:gd name="T34" fmla="*/ 2147483647 w 147"/>
              <a:gd name="T35" fmla="*/ 2147483647 h 162"/>
              <a:gd name="T36" fmla="*/ 2147483647 w 147"/>
              <a:gd name="T37" fmla="*/ 2147483647 h 162"/>
              <a:gd name="T38" fmla="*/ 2147483647 w 147"/>
              <a:gd name="T39" fmla="*/ 2147483647 h 162"/>
              <a:gd name="T40" fmla="*/ 2147483647 w 147"/>
              <a:gd name="T41" fmla="*/ 2147483647 h 162"/>
              <a:gd name="T42" fmla="*/ 2147483647 w 147"/>
              <a:gd name="T43" fmla="*/ 2147483647 h 162"/>
              <a:gd name="T44" fmla="*/ 0 w 147"/>
              <a:gd name="T45" fmla="*/ 2147483647 h 162"/>
              <a:gd name="T46" fmla="*/ 0 w 147"/>
              <a:gd name="T47" fmla="*/ 2147483647 h 162"/>
              <a:gd name="T48" fmla="*/ 0 w 147"/>
              <a:gd name="T49" fmla="*/ 2147483647 h 162"/>
              <a:gd name="T50" fmla="*/ 0 w 147"/>
              <a:gd name="T51" fmla="*/ 2147483647 h 162"/>
              <a:gd name="T52" fmla="*/ 2147483647 w 147"/>
              <a:gd name="T53" fmla="*/ 2147483647 h 162"/>
              <a:gd name="T54" fmla="*/ 2147483647 w 147"/>
              <a:gd name="T55" fmla="*/ 2147483647 h 162"/>
              <a:gd name="T56" fmla="*/ 2147483647 w 147"/>
              <a:gd name="T57" fmla="*/ 2147483647 h 162"/>
              <a:gd name="T58" fmla="*/ 2147483647 w 147"/>
              <a:gd name="T59" fmla="*/ 2147483647 h 162"/>
              <a:gd name="T60" fmla="*/ 2147483647 w 147"/>
              <a:gd name="T61" fmla="*/ 2147483647 h 162"/>
              <a:gd name="T62" fmla="*/ 2147483647 w 147"/>
              <a:gd name="T63" fmla="*/ 2147483647 h 162"/>
              <a:gd name="T64" fmla="*/ 2147483647 w 147"/>
              <a:gd name="T65" fmla="*/ 2147483647 h 162"/>
              <a:gd name="T66" fmla="*/ 2147483647 w 147"/>
              <a:gd name="T67" fmla="*/ 2147483647 h 162"/>
              <a:gd name="T68" fmla="*/ 2147483647 w 147"/>
              <a:gd name="T69" fmla="*/ 2147483647 h 162"/>
              <a:gd name="T70" fmla="*/ 2147483647 w 147"/>
              <a:gd name="T71" fmla="*/ 2147483647 h 162"/>
              <a:gd name="T72" fmla="*/ 2147483647 w 147"/>
              <a:gd name="T73" fmla="*/ 2147483647 h 162"/>
              <a:gd name="T74" fmla="*/ 2147483647 w 147"/>
              <a:gd name="T75" fmla="*/ 2147483647 h 162"/>
              <a:gd name="T76" fmla="*/ 2147483647 w 147"/>
              <a:gd name="T77" fmla="*/ 2147483647 h 162"/>
              <a:gd name="T78" fmla="*/ 2147483647 w 147"/>
              <a:gd name="T79" fmla="*/ 2147483647 h 162"/>
              <a:gd name="T80" fmla="*/ 2147483647 w 147"/>
              <a:gd name="T81" fmla="*/ 2147483647 h 162"/>
              <a:gd name="T82" fmla="*/ 2147483647 w 147"/>
              <a:gd name="T83" fmla="*/ 2147483647 h 162"/>
              <a:gd name="T84" fmla="*/ 2147483647 w 147"/>
              <a:gd name="T85" fmla="*/ 2147483647 h 162"/>
              <a:gd name="T86" fmla="*/ 2147483647 w 147"/>
              <a:gd name="T87" fmla="*/ 2147483647 h 162"/>
              <a:gd name="T88" fmla="*/ 2147483647 w 147"/>
              <a:gd name="T89" fmla="*/ 2147483647 h 162"/>
              <a:gd name="T90" fmla="*/ 2147483647 w 147"/>
              <a:gd name="T91" fmla="*/ 2147483647 h 162"/>
              <a:gd name="T92" fmla="*/ 2147483647 w 147"/>
              <a:gd name="T93" fmla="*/ 2147483647 h 162"/>
              <a:gd name="T94" fmla="*/ 2147483647 w 147"/>
              <a:gd name="T95" fmla="*/ 2147483647 h 162"/>
              <a:gd name="T96" fmla="*/ 2147483647 w 147"/>
              <a:gd name="T97" fmla="*/ 2147483647 h 16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47"/>
              <a:gd name="T148" fmla="*/ 0 h 162"/>
              <a:gd name="T149" fmla="*/ 147 w 147"/>
              <a:gd name="T150" fmla="*/ 162 h 16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47" h="162">
                <a:moveTo>
                  <a:pt x="0" y="81"/>
                </a:moveTo>
                <a:lnTo>
                  <a:pt x="0" y="74"/>
                </a:lnTo>
                <a:lnTo>
                  <a:pt x="2" y="62"/>
                </a:lnTo>
                <a:lnTo>
                  <a:pt x="8" y="39"/>
                </a:lnTo>
                <a:lnTo>
                  <a:pt x="21" y="20"/>
                </a:lnTo>
                <a:lnTo>
                  <a:pt x="25" y="16"/>
                </a:lnTo>
                <a:lnTo>
                  <a:pt x="27" y="15"/>
                </a:lnTo>
                <a:lnTo>
                  <a:pt x="34" y="9"/>
                </a:lnTo>
                <a:lnTo>
                  <a:pt x="51" y="4"/>
                </a:lnTo>
                <a:lnTo>
                  <a:pt x="68" y="1"/>
                </a:lnTo>
                <a:lnTo>
                  <a:pt x="74" y="0"/>
                </a:lnTo>
                <a:lnTo>
                  <a:pt x="78" y="1"/>
                </a:lnTo>
                <a:lnTo>
                  <a:pt x="89" y="1"/>
                </a:lnTo>
                <a:lnTo>
                  <a:pt x="106" y="8"/>
                </a:lnTo>
                <a:lnTo>
                  <a:pt x="123" y="17"/>
                </a:lnTo>
                <a:lnTo>
                  <a:pt x="127" y="20"/>
                </a:lnTo>
                <a:lnTo>
                  <a:pt x="129" y="24"/>
                </a:lnTo>
                <a:lnTo>
                  <a:pt x="135" y="32"/>
                </a:lnTo>
                <a:lnTo>
                  <a:pt x="143" y="51"/>
                </a:lnTo>
                <a:lnTo>
                  <a:pt x="146" y="73"/>
                </a:lnTo>
                <a:lnTo>
                  <a:pt x="147" y="78"/>
                </a:lnTo>
                <a:lnTo>
                  <a:pt x="146" y="84"/>
                </a:lnTo>
                <a:lnTo>
                  <a:pt x="146" y="93"/>
                </a:lnTo>
                <a:lnTo>
                  <a:pt x="143" y="109"/>
                </a:lnTo>
                <a:lnTo>
                  <a:pt x="139" y="123"/>
                </a:lnTo>
                <a:lnTo>
                  <a:pt x="138" y="126"/>
                </a:lnTo>
                <a:lnTo>
                  <a:pt x="135" y="130"/>
                </a:lnTo>
                <a:lnTo>
                  <a:pt x="132" y="135"/>
                </a:lnTo>
                <a:lnTo>
                  <a:pt x="124" y="145"/>
                </a:lnTo>
                <a:lnTo>
                  <a:pt x="115" y="151"/>
                </a:lnTo>
                <a:lnTo>
                  <a:pt x="112" y="153"/>
                </a:lnTo>
                <a:lnTo>
                  <a:pt x="108" y="155"/>
                </a:lnTo>
                <a:lnTo>
                  <a:pt x="102" y="158"/>
                </a:lnTo>
                <a:lnTo>
                  <a:pt x="90" y="161"/>
                </a:lnTo>
                <a:lnTo>
                  <a:pt x="76" y="162"/>
                </a:lnTo>
                <a:lnTo>
                  <a:pt x="74" y="162"/>
                </a:lnTo>
                <a:lnTo>
                  <a:pt x="68" y="162"/>
                </a:lnTo>
                <a:lnTo>
                  <a:pt x="57" y="162"/>
                </a:lnTo>
                <a:lnTo>
                  <a:pt x="40" y="155"/>
                </a:lnTo>
                <a:lnTo>
                  <a:pt x="23" y="146"/>
                </a:lnTo>
                <a:lnTo>
                  <a:pt x="21" y="142"/>
                </a:lnTo>
                <a:lnTo>
                  <a:pt x="17" y="139"/>
                </a:lnTo>
                <a:lnTo>
                  <a:pt x="11" y="130"/>
                </a:lnTo>
                <a:lnTo>
                  <a:pt x="3" y="111"/>
                </a:lnTo>
                <a:lnTo>
                  <a:pt x="0" y="88"/>
                </a:lnTo>
                <a:lnTo>
                  <a:pt x="0" y="81"/>
                </a:lnTo>
                <a:lnTo>
                  <a:pt x="0" y="76"/>
                </a:lnTo>
                <a:lnTo>
                  <a:pt x="0" y="70"/>
                </a:lnTo>
                <a:lnTo>
                  <a:pt x="0" y="73"/>
                </a:lnTo>
                <a:lnTo>
                  <a:pt x="0" y="81"/>
                </a:lnTo>
                <a:close/>
                <a:moveTo>
                  <a:pt x="27" y="81"/>
                </a:moveTo>
                <a:lnTo>
                  <a:pt x="27" y="86"/>
                </a:lnTo>
                <a:lnTo>
                  <a:pt x="27" y="96"/>
                </a:lnTo>
                <a:lnTo>
                  <a:pt x="32" y="112"/>
                </a:lnTo>
                <a:lnTo>
                  <a:pt x="38" y="124"/>
                </a:lnTo>
                <a:lnTo>
                  <a:pt x="41" y="126"/>
                </a:lnTo>
                <a:lnTo>
                  <a:pt x="42" y="128"/>
                </a:lnTo>
                <a:lnTo>
                  <a:pt x="46" y="132"/>
                </a:lnTo>
                <a:lnTo>
                  <a:pt x="57" y="138"/>
                </a:lnTo>
                <a:lnTo>
                  <a:pt x="70" y="141"/>
                </a:lnTo>
                <a:lnTo>
                  <a:pt x="74" y="141"/>
                </a:lnTo>
                <a:lnTo>
                  <a:pt x="76" y="141"/>
                </a:lnTo>
                <a:lnTo>
                  <a:pt x="83" y="141"/>
                </a:lnTo>
                <a:lnTo>
                  <a:pt x="94" y="137"/>
                </a:lnTo>
                <a:lnTo>
                  <a:pt x="104" y="128"/>
                </a:lnTo>
                <a:lnTo>
                  <a:pt x="106" y="126"/>
                </a:lnTo>
                <a:lnTo>
                  <a:pt x="108" y="124"/>
                </a:lnTo>
                <a:lnTo>
                  <a:pt x="112" y="118"/>
                </a:lnTo>
                <a:lnTo>
                  <a:pt x="115" y="111"/>
                </a:lnTo>
                <a:lnTo>
                  <a:pt x="119" y="95"/>
                </a:lnTo>
                <a:lnTo>
                  <a:pt x="120" y="80"/>
                </a:lnTo>
                <a:lnTo>
                  <a:pt x="119" y="76"/>
                </a:lnTo>
                <a:lnTo>
                  <a:pt x="119" y="67"/>
                </a:lnTo>
                <a:lnTo>
                  <a:pt x="115" y="51"/>
                </a:lnTo>
                <a:lnTo>
                  <a:pt x="108" y="39"/>
                </a:lnTo>
                <a:lnTo>
                  <a:pt x="106" y="36"/>
                </a:lnTo>
                <a:lnTo>
                  <a:pt x="100" y="29"/>
                </a:lnTo>
                <a:lnTo>
                  <a:pt x="94" y="27"/>
                </a:lnTo>
                <a:lnTo>
                  <a:pt x="89" y="24"/>
                </a:lnTo>
                <a:lnTo>
                  <a:pt x="76" y="23"/>
                </a:lnTo>
                <a:lnTo>
                  <a:pt x="74" y="21"/>
                </a:lnTo>
                <a:lnTo>
                  <a:pt x="70" y="23"/>
                </a:lnTo>
                <a:lnTo>
                  <a:pt x="63" y="23"/>
                </a:lnTo>
                <a:lnTo>
                  <a:pt x="52" y="27"/>
                </a:lnTo>
                <a:lnTo>
                  <a:pt x="42" y="35"/>
                </a:lnTo>
                <a:lnTo>
                  <a:pt x="41" y="36"/>
                </a:lnTo>
                <a:lnTo>
                  <a:pt x="38" y="39"/>
                </a:lnTo>
                <a:lnTo>
                  <a:pt x="34" y="44"/>
                </a:lnTo>
                <a:lnTo>
                  <a:pt x="32" y="51"/>
                </a:lnTo>
                <a:lnTo>
                  <a:pt x="27" y="67"/>
                </a:lnTo>
                <a:lnTo>
                  <a:pt x="27" y="81"/>
                </a:lnTo>
                <a:lnTo>
                  <a:pt x="27" y="86"/>
                </a:lnTo>
                <a:lnTo>
                  <a:pt x="27" y="90"/>
                </a:lnTo>
                <a:lnTo>
                  <a:pt x="27" y="88"/>
                </a:lnTo>
                <a:lnTo>
                  <a:pt x="27" y="82"/>
                </a:lnTo>
                <a:lnTo>
                  <a:pt x="27" y="81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8" name="Freeform 40"/>
          <p:cNvSpPr>
            <a:spLocks/>
          </p:cNvSpPr>
          <p:nvPr/>
        </p:nvSpPr>
        <p:spPr bwMode="auto">
          <a:xfrm>
            <a:off x="7037388" y="5781675"/>
            <a:ext cx="69850" cy="85725"/>
          </a:xfrm>
          <a:custGeom>
            <a:avLst/>
            <a:gdLst>
              <a:gd name="T0" fmla="*/ 0 w 128"/>
              <a:gd name="T1" fmla="*/ 2147483647 h 158"/>
              <a:gd name="T2" fmla="*/ 0 w 128"/>
              <a:gd name="T3" fmla="*/ 2147483647 h 158"/>
              <a:gd name="T4" fmla="*/ 0 w 128"/>
              <a:gd name="T5" fmla="*/ 2147483647 h 158"/>
              <a:gd name="T6" fmla="*/ 2147483647 w 128"/>
              <a:gd name="T7" fmla="*/ 2147483647 h 158"/>
              <a:gd name="T8" fmla="*/ 2147483647 w 128"/>
              <a:gd name="T9" fmla="*/ 2147483647 h 158"/>
              <a:gd name="T10" fmla="*/ 2147483647 w 128"/>
              <a:gd name="T11" fmla="*/ 2147483647 h 158"/>
              <a:gd name="T12" fmla="*/ 2147483647 w 128"/>
              <a:gd name="T13" fmla="*/ 2147483647 h 158"/>
              <a:gd name="T14" fmla="*/ 2147483647 w 128"/>
              <a:gd name="T15" fmla="*/ 2147483647 h 158"/>
              <a:gd name="T16" fmla="*/ 2147483647 w 128"/>
              <a:gd name="T17" fmla="*/ 2147483647 h 158"/>
              <a:gd name="T18" fmla="*/ 2147483647 w 128"/>
              <a:gd name="T19" fmla="*/ 2147483647 h 158"/>
              <a:gd name="T20" fmla="*/ 2147483647 w 128"/>
              <a:gd name="T21" fmla="*/ 0 h 158"/>
              <a:gd name="T22" fmla="*/ 2147483647 w 128"/>
              <a:gd name="T23" fmla="*/ 2147483647 h 158"/>
              <a:gd name="T24" fmla="*/ 2147483647 w 128"/>
              <a:gd name="T25" fmla="*/ 2147483647 h 158"/>
              <a:gd name="T26" fmla="*/ 2147483647 w 128"/>
              <a:gd name="T27" fmla="*/ 2147483647 h 158"/>
              <a:gd name="T28" fmla="*/ 2147483647 w 128"/>
              <a:gd name="T29" fmla="*/ 2147483647 h 158"/>
              <a:gd name="T30" fmla="*/ 2147483647 w 128"/>
              <a:gd name="T31" fmla="*/ 2147483647 h 158"/>
              <a:gd name="T32" fmla="*/ 2147483647 w 128"/>
              <a:gd name="T33" fmla="*/ 2147483647 h 158"/>
              <a:gd name="T34" fmla="*/ 2147483647 w 128"/>
              <a:gd name="T35" fmla="*/ 2147483647 h 158"/>
              <a:gd name="T36" fmla="*/ 2147483647 w 128"/>
              <a:gd name="T37" fmla="*/ 2147483647 h 158"/>
              <a:gd name="T38" fmla="*/ 2147483647 w 128"/>
              <a:gd name="T39" fmla="*/ 2147483647 h 158"/>
              <a:gd name="T40" fmla="*/ 2147483647 w 128"/>
              <a:gd name="T41" fmla="*/ 2147483647 h 158"/>
              <a:gd name="T42" fmla="*/ 2147483647 w 128"/>
              <a:gd name="T43" fmla="*/ 2147483647 h 158"/>
              <a:gd name="T44" fmla="*/ 2147483647 w 128"/>
              <a:gd name="T45" fmla="*/ 2147483647 h 158"/>
              <a:gd name="T46" fmla="*/ 2147483647 w 128"/>
              <a:gd name="T47" fmla="*/ 2147483647 h 158"/>
              <a:gd name="T48" fmla="*/ 2147483647 w 128"/>
              <a:gd name="T49" fmla="*/ 2147483647 h 158"/>
              <a:gd name="T50" fmla="*/ 2147483647 w 128"/>
              <a:gd name="T51" fmla="*/ 2147483647 h 158"/>
              <a:gd name="T52" fmla="*/ 2147483647 w 128"/>
              <a:gd name="T53" fmla="*/ 2147483647 h 158"/>
              <a:gd name="T54" fmla="*/ 2147483647 w 128"/>
              <a:gd name="T55" fmla="*/ 2147483647 h 158"/>
              <a:gd name="T56" fmla="*/ 2147483647 w 128"/>
              <a:gd name="T57" fmla="*/ 2147483647 h 158"/>
              <a:gd name="T58" fmla="*/ 2147483647 w 128"/>
              <a:gd name="T59" fmla="*/ 2147483647 h 158"/>
              <a:gd name="T60" fmla="*/ 2147483647 w 128"/>
              <a:gd name="T61" fmla="*/ 2147483647 h 158"/>
              <a:gd name="T62" fmla="*/ 2147483647 w 128"/>
              <a:gd name="T63" fmla="*/ 2147483647 h 158"/>
              <a:gd name="T64" fmla="*/ 2147483647 w 128"/>
              <a:gd name="T65" fmla="*/ 2147483647 h 158"/>
              <a:gd name="T66" fmla="*/ 2147483647 w 128"/>
              <a:gd name="T67" fmla="*/ 2147483647 h 158"/>
              <a:gd name="T68" fmla="*/ 2147483647 w 128"/>
              <a:gd name="T69" fmla="*/ 2147483647 h 158"/>
              <a:gd name="T70" fmla="*/ 2147483647 w 128"/>
              <a:gd name="T71" fmla="*/ 2147483647 h 158"/>
              <a:gd name="T72" fmla="*/ 2147483647 w 128"/>
              <a:gd name="T73" fmla="*/ 2147483647 h 158"/>
              <a:gd name="T74" fmla="*/ 2147483647 w 128"/>
              <a:gd name="T75" fmla="*/ 2147483647 h 158"/>
              <a:gd name="T76" fmla="*/ 2147483647 w 128"/>
              <a:gd name="T77" fmla="*/ 2147483647 h 158"/>
              <a:gd name="T78" fmla="*/ 2147483647 w 128"/>
              <a:gd name="T79" fmla="*/ 2147483647 h 158"/>
              <a:gd name="T80" fmla="*/ 2147483647 w 128"/>
              <a:gd name="T81" fmla="*/ 2147483647 h 158"/>
              <a:gd name="T82" fmla="*/ 2147483647 w 128"/>
              <a:gd name="T83" fmla="*/ 2147483647 h 158"/>
              <a:gd name="T84" fmla="*/ 0 w 128"/>
              <a:gd name="T85" fmla="*/ 2147483647 h 15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28"/>
              <a:gd name="T130" fmla="*/ 0 h 158"/>
              <a:gd name="T131" fmla="*/ 128 w 128"/>
              <a:gd name="T132" fmla="*/ 158 h 158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28" h="158">
                <a:moveTo>
                  <a:pt x="0" y="158"/>
                </a:moveTo>
                <a:lnTo>
                  <a:pt x="0" y="155"/>
                </a:lnTo>
                <a:lnTo>
                  <a:pt x="0" y="135"/>
                </a:lnTo>
                <a:lnTo>
                  <a:pt x="0" y="62"/>
                </a:lnTo>
                <a:lnTo>
                  <a:pt x="0" y="6"/>
                </a:lnTo>
                <a:lnTo>
                  <a:pt x="0" y="2"/>
                </a:lnTo>
                <a:lnTo>
                  <a:pt x="3" y="2"/>
                </a:lnTo>
                <a:lnTo>
                  <a:pt x="15" y="2"/>
                </a:lnTo>
                <a:lnTo>
                  <a:pt x="24" y="2"/>
                </a:lnTo>
                <a:lnTo>
                  <a:pt x="25" y="2"/>
                </a:lnTo>
                <a:lnTo>
                  <a:pt x="25" y="4"/>
                </a:lnTo>
                <a:lnTo>
                  <a:pt x="25" y="6"/>
                </a:lnTo>
                <a:lnTo>
                  <a:pt x="25" y="17"/>
                </a:lnTo>
                <a:lnTo>
                  <a:pt x="25" y="25"/>
                </a:lnTo>
                <a:lnTo>
                  <a:pt x="28" y="21"/>
                </a:lnTo>
                <a:lnTo>
                  <a:pt x="33" y="15"/>
                </a:lnTo>
                <a:lnTo>
                  <a:pt x="41" y="9"/>
                </a:lnTo>
                <a:lnTo>
                  <a:pt x="49" y="5"/>
                </a:lnTo>
                <a:lnTo>
                  <a:pt x="58" y="2"/>
                </a:lnTo>
                <a:lnTo>
                  <a:pt x="68" y="1"/>
                </a:lnTo>
                <a:lnTo>
                  <a:pt x="74" y="0"/>
                </a:lnTo>
                <a:lnTo>
                  <a:pt x="81" y="1"/>
                </a:lnTo>
                <a:lnTo>
                  <a:pt x="89" y="2"/>
                </a:lnTo>
                <a:lnTo>
                  <a:pt x="97" y="4"/>
                </a:lnTo>
                <a:lnTo>
                  <a:pt x="100" y="4"/>
                </a:lnTo>
                <a:lnTo>
                  <a:pt x="101" y="5"/>
                </a:lnTo>
                <a:lnTo>
                  <a:pt x="105" y="8"/>
                </a:lnTo>
                <a:lnTo>
                  <a:pt x="112" y="12"/>
                </a:lnTo>
                <a:lnTo>
                  <a:pt x="116" y="17"/>
                </a:lnTo>
                <a:lnTo>
                  <a:pt x="117" y="17"/>
                </a:lnTo>
                <a:lnTo>
                  <a:pt x="120" y="23"/>
                </a:lnTo>
                <a:lnTo>
                  <a:pt x="123" y="29"/>
                </a:lnTo>
                <a:lnTo>
                  <a:pt x="126" y="36"/>
                </a:lnTo>
                <a:lnTo>
                  <a:pt x="127" y="38"/>
                </a:lnTo>
                <a:lnTo>
                  <a:pt x="127" y="39"/>
                </a:lnTo>
                <a:lnTo>
                  <a:pt x="127" y="42"/>
                </a:lnTo>
                <a:lnTo>
                  <a:pt x="127" y="50"/>
                </a:lnTo>
                <a:lnTo>
                  <a:pt x="127" y="61"/>
                </a:lnTo>
                <a:lnTo>
                  <a:pt x="128" y="63"/>
                </a:lnTo>
                <a:lnTo>
                  <a:pt x="128" y="66"/>
                </a:lnTo>
                <a:lnTo>
                  <a:pt x="128" y="78"/>
                </a:lnTo>
                <a:lnTo>
                  <a:pt x="128" y="123"/>
                </a:lnTo>
                <a:lnTo>
                  <a:pt x="128" y="157"/>
                </a:lnTo>
                <a:lnTo>
                  <a:pt x="128" y="158"/>
                </a:lnTo>
                <a:lnTo>
                  <a:pt x="127" y="158"/>
                </a:lnTo>
                <a:lnTo>
                  <a:pt x="123" y="158"/>
                </a:lnTo>
                <a:lnTo>
                  <a:pt x="111" y="158"/>
                </a:lnTo>
                <a:lnTo>
                  <a:pt x="101" y="158"/>
                </a:lnTo>
                <a:lnTo>
                  <a:pt x="101" y="157"/>
                </a:lnTo>
                <a:lnTo>
                  <a:pt x="101" y="145"/>
                </a:lnTo>
                <a:lnTo>
                  <a:pt x="101" y="100"/>
                </a:lnTo>
                <a:lnTo>
                  <a:pt x="101" y="66"/>
                </a:lnTo>
                <a:lnTo>
                  <a:pt x="101" y="63"/>
                </a:lnTo>
                <a:lnTo>
                  <a:pt x="100" y="57"/>
                </a:lnTo>
                <a:lnTo>
                  <a:pt x="100" y="48"/>
                </a:lnTo>
                <a:lnTo>
                  <a:pt x="98" y="42"/>
                </a:lnTo>
                <a:lnTo>
                  <a:pt x="98" y="40"/>
                </a:lnTo>
                <a:lnTo>
                  <a:pt x="96" y="38"/>
                </a:lnTo>
                <a:lnTo>
                  <a:pt x="93" y="32"/>
                </a:lnTo>
                <a:lnTo>
                  <a:pt x="88" y="28"/>
                </a:lnTo>
                <a:lnTo>
                  <a:pt x="88" y="27"/>
                </a:lnTo>
                <a:lnTo>
                  <a:pt x="82" y="25"/>
                </a:lnTo>
                <a:lnTo>
                  <a:pt x="77" y="24"/>
                </a:lnTo>
                <a:lnTo>
                  <a:pt x="70" y="24"/>
                </a:lnTo>
                <a:lnTo>
                  <a:pt x="68" y="23"/>
                </a:lnTo>
                <a:lnTo>
                  <a:pt x="60" y="24"/>
                </a:lnTo>
                <a:lnTo>
                  <a:pt x="51" y="27"/>
                </a:lnTo>
                <a:lnTo>
                  <a:pt x="41" y="31"/>
                </a:lnTo>
                <a:lnTo>
                  <a:pt x="40" y="32"/>
                </a:lnTo>
                <a:lnTo>
                  <a:pt x="37" y="35"/>
                </a:lnTo>
                <a:lnTo>
                  <a:pt x="34" y="40"/>
                </a:lnTo>
                <a:lnTo>
                  <a:pt x="32" y="46"/>
                </a:lnTo>
                <a:lnTo>
                  <a:pt x="28" y="61"/>
                </a:lnTo>
                <a:lnTo>
                  <a:pt x="28" y="74"/>
                </a:lnTo>
                <a:lnTo>
                  <a:pt x="28" y="77"/>
                </a:lnTo>
                <a:lnTo>
                  <a:pt x="28" y="88"/>
                </a:lnTo>
                <a:lnTo>
                  <a:pt x="28" y="127"/>
                </a:lnTo>
                <a:lnTo>
                  <a:pt x="28" y="157"/>
                </a:lnTo>
                <a:lnTo>
                  <a:pt x="28" y="158"/>
                </a:lnTo>
                <a:lnTo>
                  <a:pt x="26" y="158"/>
                </a:lnTo>
                <a:lnTo>
                  <a:pt x="22" y="158"/>
                </a:lnTo>
                <a:lnTo>
                  <a:pt x="10" y="158"/>
                </a:lnTo>
                <a:lnTo>
                  <a:pt x="0" y="15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9" name="Freeform 41"/>
          <p:cNvSpPr>
            <a:spLocks/>
          </p:cNvSpPr>
          <p:nvPr/>
        </p:nvSpPr>
        <p:spPr bwMode="auto">
          <a:xfrm>
            <a:off x="7118350" y="5748338"/>
            <a:ext cx="46038" cy="120650"/>
          </a:xfrm>
          <a:custGeom>
            <a:avLst/>
            <a:gdLst>
              <a:gd name="T0" fmla="*/ 0 w 84"/>
              <a:gd name="T1" fmla="*/ 2147483647 h 222"/>
              <a:gd name="T2" fmla="*/ 0 w 84"/>
              <a:gd name="T3" fmla="*/ 2147483647 h 222"/>
              <a:gd name="T4" fmla="*/ 2147483647 w 84"/>
              <a:gd name="T5" fmla="*/ 2147483647 h 222"/>
              <a:gd name="T6" fmla="*/ 2147483647 w 84"/>
              <a:gd name="T7" fmla="*/ 2147483647 h 222"/>
              <a:gd name="T8" fmla="*/ 2147483647 w 84"/>
              <a:gd name="T9" fmla="*/ 2147483647 h 222"/>
              <a:gd name="T10" fmla="*/ 2147483647 w 84"/>
              <a:gd name="T11" fmla="*/ 0 h 222"/>
              <a:gd name="T12" fmla="*/ 2147483647 w 84"/>
              <a:gd name="T13" fmla="*/ 0 h 222"/>
              <a:gd name="T14" fmla="*/ 2147483647 w 84"/>
              <a:gd name="T15" fmla="*/ 0 h 222"/>
              <a:gd name="T16" fmla="*/ 2147483647 w 84"/>
              <a:gd name="T17" fmla="*/ 0 h 222"/>
              <a:gd name="T18" fmla="*/ 2147483647 w 84"/>
              <a:gd name="T19" fmla="*/ 0 h 222"/>
              <a:gd name="T20" fmla="*/ 2147483647 w 84"/>
              <a:gd name="T21" fmla="*/ 2147483647 h 222"/>
              <a:gd name="T22" fmla="*/ 2147483647 w 84"/>
              <a:gd name="T23" fmla="*/ 2147483647 h 222"/>
              <a:gd name="T24" fmla="*/ 2147483647 w 84"/>
              <a:gd name="T25" fmla="*/ 2147483647 h 222"/>
              <a:gd name="T26" fmla="*/ 2147483647 w 84"/>
              <a:gd name="T27" fmla="*/ 2147483647 h 222"/>
              <a:gd name="T28" fmla="*/ 2147483647 w 84"/>
              <a:gd name="T29" fmla="*/ 2147483647 h 222"/>
              <a:gd name="T30" fmla="*/ 2147483647 w 84"/>
              <a:gd name="T31" fmla="*/ 2147483647 h 222"/>
              <a:gd name="T32" fmla="*/ 2147483647 w 84"/>
              <a:gd name="T33" fmla="*/ 2147483647 h 222"/>
              <a:gd name="T34" fmla="*/ 2147483647 w 84"/>
              <a:gd name="T35" fmla="*/ 2147483647 h 222"/>
              <a:gd name="T36" fmla="*/ 0 w 84"/>
              <a:gd name="T37" fmla="*/ 2147483647 h 222"/>
              <a:gd name="T38" fmla="*/ 0 w 84"/>
              <a:gd name="T39" fmla="*/ 2147483647 h 222"/>
              <a:gd name="T40" fmla="*/ 0 w 84"/>
              <a:gd name="T41" fmla="*/ 2147483647 h 22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84"/>
              <a:gd name="T64" fmla="*/ 0 h 222"/>
              <a:gd name="T65" fmla="*/ 84 w 84"/>
              <a:gd name="T66" fmla="*/ 222 h 22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84" h="222">
                <a:moveTo>
                  <a:pt x="0" y="222"/>
                </a:moveTo>
                <a:lnTo>
                  <a:pt x="0" y="218"/>
                </a:lnTo>
                <a:lnTo>
                  <a:pt x="9" y="188"/>
                </a:lnTo>
                <a:lnTo>
                  <a:pt x="38" y="84"/>
                </a:lnTo>
                <a:lnTo>
                  <a:pt x="61" y="5"/>
                </a:lnTo>
                <a:lnTo>
                  <a:pt x="62" y="0"/>
                </a:lnTo>
                <a:lnTo>
                  <a:pt x="65" y="0"/>
                </a:lnTo>
                <a:lnTo>
                  <a:pt x="75" y="0"/>
                </a:lnTo>
                <a:lnTo>
                  <a:pt x="83" y="0"/>
                </a:lnTo>
                <a:lnTo>
                  <a:pt x="84" y="0"/>
                </a:lnTo>
                <a:lnTo>
                  <a:pt x="83" y="5"/>
                </a:lnTo>
                <a:lnTo>
                  <a:pt x="73" y="35"/>
                </a:lnTo>
                <a:lnTo>
                  <a:pt x="45" y="140"/>
                </a:lnTo>
                <a:lnTo>
                  <a:pt x="21" y="218"/>
                </a:lnTo>
                <a:lnTo>
                  <a:pt x="21" y="222"/>
                </a:lnTo>
                <a:lnTo>
                  <a:pt x="20" y="222"/>
                </a:lnTo>
                <a:lnTo>
                  <a:pt x="17" y="222"/>
                </a:lnTo>
                <a:lnTo>
                  <a:pt x="8" y="222"/>
                </a:lnTo>
                <a:lnTo>
                  <a:pt x="0" y="22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0" name="Freeform 42"/>
          <p:cNvSpPr>
            <a:spLocks/>
          </p:cNvSpPr>
          <p:nvPr/>
        </p:nvSpPr>
        <p:spPr bwMode="auto">
          <a:xfrm>
            <a:off x="6342063" y="5934075"/>
            <a:ext cx="73025" cy="117475"/>
          </a:xfrm>
          <a:custGeom>
            <a:avLst/>
            <a:gdLst>
              <a:gd name="T0" fmla="*/ 0 w 134"/>
              <a:gd name="T1" fmla="*/ 2147483647 h 216"/>
              <a:gd name="T2" fmla="*/ 0 w 134"/>
              <a:gd name="T3" fmla="*/ 2147483647 h 216"/>
              <a:gd name="T4" fmla="*/ 0 w 134"/>
              <a:gd name="T5" fmla="*/ 2147483647 h 216"/>
              <a:gd name="T6" fmla="*/ 0 w 134"/>
              <a:gd name="T7" fmla="*/ 2147483647 h 216"/>
              <a:gd name="T8" fmla="*/ 0 w 134"/>
              <a:gd name="T9" fmla="*/ 2147483647 h 216"/>
              <a:gd name="T10" fmla="*/ 0 w 134"/>
              <a:gd name="T11" fmla="*/ 0 h 216"/>
              <a:gd name="T12" fmla="*/ 2147483647 w 134"/>
              <a:gd name="T13" fmla="*/ 0 h 216"/>
              <a:gd name="T14" fmla="*/ 2147483647 w 134"/>
              <a:gd name="T15" fmla="*/ 0 h 216"/>
              <a:gd name="T16" fmla="*/ 2147483647 w 134"/>
              <a:gd name="T17" fmla="*/ 0 h 216"/>
              <a:gd name="T18" fmla="*/ 2147483647 w 134"/>
              <a:gd name="T19" fmla="*/ 0 h 216"/>
              <a:gd name="T20" fmla="*/ 2147483647 w 134"/>
              <a:gd name="T21" fmla="*/ 2147483647 h 216"/>
              <a:gd name="T22" fmla="*/ 2147483647 w 134"/>
              <a:gd name="T23" fmla="*/ 2147483647 h 216"/>
              <a:gd name="T24" fmla="*/ 2147483647 w 134"/>
              <a:gd name="T25" fmla="*/ 2147483647 h 216"/>
              <a:gd name="T26" fmla="*/ 2147483647 w 134"/>
              <a:gd name="T27" fmla="*/ 2147483647 h 216"/>
              <a:gd name="T28" fmla="*/ 2147483647 w 134"/>
              <a:gd name="T29" fmla="*/ 2147483647 h 216"/>
              <a:gd name="T30" fmla="*/ 2147483647 w 134"/>
              <a:gd name="T31" fmla="*/ 2147483647 h 216"/>
              <a:gd name="T32" fmla="*/ 2147483647 w 134"/>
              <a:gd name="T33" fmla="*/ 2147483647 h 216"/>
              <a:gd name="T34" fmla="*/ 2147483647 w 134"/>
              <a:gd name="T35" fmla="*/ 2147483647 h 216"/>
              <a:gd name="T36" fmla="*/ 2147483647 w 134"/>
              <a:gd name="T37" fmla="*/ 2147483647 h 216"/>
              <a:gd name="T38" fmla="*/ 2147483647 w 134"/>
              <a:gd name="T39" fmla="*/ 2147483647 h 216"/>
              <a:gd name="T40" fmla="*/ 2147483647 w 134"/>
              <a:gd name="T41" fmla="*/ 2147483647 h 216"/>
              <a:gd name="T42" fmla="*/ 2147483647 w 134"/>
              <a:gd name="T43" fmla="*/ 2147483647 h 216"/>
              <a:gd name="T44" fmla="*/ 2147483647 w 134"/>
              <a:gd name="T45" fmla="*/ 2147483647 h 216"/>
              <a:gd name="T46" fmla="*/ 2147483647 w 134"/>
              <a:gd name="T47" fmla="*/ 2147483647 h 216"/>
              <a:gd name="T48" fmla="*/ 2147483647 w 134"/>
              <a:gd name="T49" fmla="*/ 2147483647 h 216"/>
              <a:gd name="T50" fmla="*/ 2147483647 w 134"/>
              <a:gd name="T51" fmla="*/ 2147483647 h 216"/>
              <a:gd name="T52" fmla="*/ 2147483647 w 134"/>
              <a:gd name="T53" fmla="*/ 2147483647 h 216"/>
              <a:gd name="T54" fmla="*/ 2147483647 w 134"/>
              <a:gd name="T55" fmla="*/ 2147483647 h 216"/>
              <a:gd name="T56" fmla="*/ 2147483647 w 134"/>
              <a:gd name="T57" fmla="*/ 2147483647 h 216"/>
              <a:gd name="T58" fmla="*/ 0 w 134"/>
              <a:gd name="T59" fmla="*/ 2147483647 h 216"/>
              <a:gd name="T60" fmla="*/ 0 w 134"/>
              <a:gd name="T61" fmla="*/ 2147483647 h 21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34"/>
              <a:gd name="T94" fmla="*/ 0 h 216"/>
              <a:gd name="T95" fmla="*/ 134 w 134"/>
              <a:gd name="T96" fmla="*/ 216 h 21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34" h="216">
                <a:moveTo>
                  <a:pt x="0" y="216"/>
                </a:moveTo>
                <a:lnTo>
                  <a:pt x="0" y="211"/>
                </a:lnTo>
                <a:lnTo>
                  <a:pt x="0" y="183"/>
                </a:lnTo>
                <a:lnTo>
                  <a:pt x="0" y="81"/>
                </a:lnTo>
                <a:lnTo>
                  <a:pt x="0" y="6"/>
                </a:lnTo>
                <a:lnTo>
                  <a:pt x="0" y="0"/>
                </a:lnTo>
                <a:lnTo>
                  <a:pt x="4" y="0"/>
                </a:lnTo>
                <a:lnTo>
                  <a:pt x="18" y="0"/>
                </a:lnTo>
                <a:lnTo>
                  <a:pt x="27" y="0"/>
                </a:lnTo>
                <a:lnTo>
                  <a:pt x="28" y="0"/>
                </a:lnTo>
                <a:lnTo>
                  <a:pt x="28" y="4"/>
                </a:lnTo>
                <a:lnTo>
                  <a:pt x="28" y="30"/>
                </a:lnTo>
                <a:lnTo>
                  <a:pt x="28" y="119"/>
                </a:lnTo>
                <a:lnTo>
                  <a:pt x="28" y="187"/>
                </a:lnTo>
                <a:lnTo>
                  <a:pt x="28" y="190"/>
                </a:lnTo>
                <a:lnTo>
                  <a:pt x="30" y="190"/>
                </a:lnTo>
                <a:lnTo>
                  <a:pt x="45" y="190"/>
                </a:lnTo>
                <a:lnTo>
                  <a:pt x="94" y="190"/>
                </a:lnTo>
                <a:lnTo>
                  <a:pt x="132" y="190"/>
                </a:lnTo>
                <a:lnTo>
                  <a:pt x="134" y="190"/>
                </a:lnTo>
                <a:lnTo>
                  <a:pt x="134" y="191"/>
                </a:lnTo>
                <a:lnTo>
                  <a:pt x="134" y="194"/>
                </a:lnTo>
                <a:lnTo>
                  <a:pt x="134" y="206"/>
                </a:lnTo>
                <a:lnTo>
                  <a:pt x="134" y="216"/>
                </a:lnTo>
                <a:lnTo>
                  <a:pt x="132" y="216"/>
                </a:lnTo>
                <a:lnTo>
                  <a:pt x="113" y="216"/>
                </a:lnTo>
                <a:lnTo>
                  <a:pt x="50" y="216"/>
                </a:lnTo>
                <a:lnTo>
                  <a:pt x="1" y="216"/>
                </a:lnTo>
                <a:lnTo>
                  <a:pt x="0" y="216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1" name="Freeform 43"/>
          <p:cNvSpPr>
            <a:spLocks noEditPoints="1"/>
          </p:cNvSpPr>
          <p:nvPr/>
        </p:nvSpPr>
        <p:spPr bwMode="auto">
          <a:xfrm>
            <a:off x="6432550" y="5934075"/>
            <a:ext cx="14288" cy="117475"/>
          </a:xfrm>
          <a:custGeom>
            <a:avLst/>
            <a:gdLst>
              <a:gd name="T0" fmla="*/ 0 w 26"/>
              <a:gd name="T1" fmla="*/ 2147483647 h 216"/>
              <a:gd name="T2" fmla="*/ 0 w 26"/>
              <a:gd name="T3" fmla="*/ 2147483647 h 216"/>
              <a:gd name="T4" fmla="*/ 0 w 26"/>
              <a:gd name="T5" fmla="*/ 2147483647 h 216"/>
              <a:gd name="T6" fmla="*/ 0 w 26"/>
              <a:gd name="T7" fmla="*/ 2147483647 h 216"/>
              <a:gd name="T8" fmla="*/ 0 w 26"/>
              <a:gd name="T9" fmla="*/ 0 h 216"/>
              <a:gd name="T10" fmla="*/ 2147483647 w 26"/>
              <a:gd name="T11" fmla="*/ 0 h 216"/>
              <a:gd name="T12" fmla="*/ 2147483647 w 26"/>
              <a:gd name="T13" fmla="*/ 0 h 216"/>
              <a:gd name="T14" fmla="*/ 2147483647 w 26"/>
              <a:gd name="T15" fmla="*/ 0 h 216"/>
              <a:gd name="T16" fmla="*/ 2147483647 w 26"/>
              <a:gd name="T17" fmla="*/ 0 h 216"/>
              <a:gd name="T18" fmla="*/ 2147483647 w 26"/>
              <a:gd name="T19" fmla="*/ 2147483647 h 216"/>
              <a:gd name="T20" fmla="*/ 2147483647 w 26"/>
              <a:gd name="T21" fmla="*/ 2147483647 h 216"/>
              <a:gd name="T22" fmla="*/ 2147483647 w 26"/>
              <a:gd name="T23" fmla="*/ 2147483647 h 216"/>
              <a:gd name="T24" fmla="*/ 2147483647 w 26"/>
              <a:gd name="T25" fmla="*/ 2147483647 h 216"/>
              <a:gd name="T26" fmla="*/ 2147483647 w 26"/>
              <a:gd name="T27" fmla="*/ 2147483647 h 216"/>
              <a:gd name="T28" fmla="*/ 2147483647 w 26"/>
              <a:gd name="T29" fmla="*/ 2147483647 h 216"/>
              <a:gd name="T30" fmla="*/ 2147483647 w 26"/>
              <a:gd name="T31" fmla="*/ 2147483647 h 216"/>
              <a:gd name="T32" fmla="*/ 2147483647 w 26"/>
              <a:gd name="T33" fmla="*/ 2147483647 h 216"/>
              <a:gd name="T34" fmla="*/ 0 w 26"/>
              <a:gd name="T35" fmla="*/ 2147483647 h 216"/>
              <a:gd name="T36" fmla="*/ 0 w 26"/>
              <a:gd name="T37" fmla="*/ 2147483647 h 216"/>
              <a:gd name="T38" fmla="*/ 0 w 26"/>
              <a:gd name="T39" fmla="*/ 2147483647 h 216"/>
              <a:gd name="T40" fmla="*/ 0 w 26"/>
              <a:gd name="T41" fmla="*/ 2147483647 h 216"/>
              <a:gd name="T42" fmla="*/ 0 w 26"/>
              <a:gd name="T43" fmla="*/ 2147483647 h 216"/>
              <a:gd name="T44" fmla="*/ 0 w 26"/>
              <a:gd name="T45" fmla="*/ 2147483647 h 216"/>
              <a:gd name="T46" fmla="*/ 0 w 26"/>
              <a:gd name="T47" fmla="*/ 2147483647 h 216"/>
              <a:gd name="T48" fmla="*/ 0 w 26"/>
              <a:gd name="T49" fmla="*/ 2147483647 h 216"/>
              <a:gd name="T50" fmla="*/ 0 w 26"/>
              <a:gd name="T51" fmla="*/ 2147483647 h 216"/>
              <a:gd name="T52" fmla="*/ 0 w 26"/>
              <a:gd name="T53" fmla="*/ 2147483647 h 216"/>
              <a:gd name="T54" fmla="*/ 2147483647 w 26"/>
              <a:gd name="T55" fmla="*/ 2147483647 h 216"/>
              <a:gd name="T56" fmla="*/ 2147483647 w 26"/>
              <a:gd name="T57" fmla="*/ 2147483647 h 216"/>
              <a:gd name="T58" fmla="*/ 2147483647 w 26"/>
              <a:gd name="T59" fmla="*/ 2147483647 h 216"/>
              <a:gd name="T60" fmla="*/ 2147483647 w 26"/>
              <a:gd name="T61" fmla="*/ 2147483647 h 216"/>
              <a:gd name="T62" fmla="*/ 2147483647 w 26"/>
              <a:gd name="T63" fmla="*/ 2147483647 h 216"/>
              <a:gd name="T64" fmla="*/ 2147483647 w 26"/>
              <a:gd name="T65" fmla="*/ 2147483647 h 216"/>
              <a:gd name="T66" fmla="*/ 2147483647 w 26"/>
              <a:gd name="T67" fmla="*/ 2147483647 h 216"/>
              <a:gd name="T68" fmla="*/ 2147483647 w 26"/>
              <a:gd name="T69" fmla="*/ 2147483647 h 216"/>
              <a:gd name="T70" fmla="*/ 2147483647 w 26"/>
              <a:gd name="T71" fmla="*/ 2147483647 h 216"/>
              <a:gd name="T72" fmla="*/ 2147483647 w 26"/>
              <a:gd name="T73" fmla="*/ 2147483647 h 216"/>
              <a:gd name="T74" fmla="*/ 2147483647 w 26"/>
              <a:gd name="T75" fmla="*/ 2147483647 h 216"/>
              <a:gd name="T76" fmla="*/ 2147483647 w 26"/>
              <a:gd name="T77" fmla="*/ 2147483647 h 216"/>
              <a:gd name="T78" fmla="*/ 0 w 26"/>
              <a:gd name="T79" fmla="*/ 2147483647 h 216"/>
              <a:gd name="T80" fmla="*/ 0 w 26"/>
              <a:gd name="T81" fmla="*/ 2147483647 h 216"/>
              <a:gd name="T82" fmla="*/ 0 w 26"/>
              <a:gd name="T83" fmla="*/ 2147483647 h 216"/>
              <a:gd name="T84" fmla="*/ 0 w 26"/>
              <a:gd name="T85" fmla="*/ 2147483647 h 21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6"/>
              <a:gd name="T130" fmla="*/ 0 h 216"/>
              <a:gd name="T131" fmla="*/ 26 w 26"/>
              <a:gd name="T132" fmla="*/ 216 h 21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6" h="216">
                <a:moveTo>
                  <a:pt x="0" y="30"/>
                </a:moveTo>
                <a:lnTo>
                  <a:pt x="0" y="26"/>
                </a:lnTo>
                <a:lnTo>
                  <a:pt x="0" y="12"/>
                </a:lnTo>
                <a:lnTo>
                  <a:pt x="0" y="1"/>
                </a:lnTo>
                <a:lnTo>
                  <a:pt x="0" y="0"/>
                </a:lnTo>
                <a:lnTo>
                  <a:pt x="2" y="0"/>
                </a:lnTo>
                <a:lnTo>
                  <a:pt x="15" y="0"/>
                </a:lnTo>
                <a:lnTo>
                  <a:pt x="24" y="0"/>
                </a:lnTo>
                <a:lnTo>
                  <a:pt x="26" y="0"/>
                </a:lnTo>
                <a:lnTo>
                  <a:pt x="26" y="1"/>
                </a:lnTo>
                <a:lnTo>
                  <a:pt x="26" y="6"/>
                </a:lnTo>
                <a:lnTo>
                  <a:pt x="26" y="19"/>
                </a:lnTo>
                <a:lnTo>
                  <a:pt x="26" y="30"/>
                </a:lnTo>
                <a:lnTo>
                  <a:pt x="24" y="30"/>
                </a:lnTo>
                <a:lnTo>
                  <a:pt x="22" y="30"/>
                </a:lnTo>
                <a:lnTo>
                  <a:pt x="9" y="30"/>
                </a:lnTo>
                <a:lnTo>
                  <a:pt x="0" y="30"/>
                </a:lnTo>
                <a:close/>
                <a:moveTo>
                  <a:pt x="0" y="216"/>
                </a:moveTo>
                <a:lnTo>
                  <a:pt x="0" y="213"/>
                </a:lnTo>
                <a:lnTo>
                  <a:pt x="0" y="193"/>
                </a:lnTo>
                <a:lnTo>
                  <a:pt x="0" y="119"/>
                </a:lnTo>
                <a:lnTo>
                  <a:pt x="0" y="64"/>
                </a:lnTo>
                <a:lnTo>
                  <a:pt x="0" y="60"/>
                </a:lnTo>
                <a:lnTo>
                  <a:pt x="2" y="60"/>
                </a:lnTo>
                <a:lnTo>
                  <a:pt x="15" y="60"/>
                </a:lnTo>
                <a:lnTo>
                  <a:pt x="24" y="60"/>
                </a:lnTo>
                <a:lnTo>
                  <a:pt x="26" y="60"/>
                </a:lnTo>
                <a:lnTo>
                  <a:pt x="26" y="64"/>
                </a:lnTo>
                <a:lnTo>
                  <a:pt x="26" y="84"/>
                </a:lnTo>
                <a:lnTo>
                  <a:pt x="26" y="157"/>
                </a:lnTo>
                <a:lnTo>
                  <a:pt x="26" y="213"/>
                </a:lnTo>
                <a:lnTo>
                  <a:pt x="26" y="216"/>
                </a:lnTo>
                <a:lnTo>
                  <a:pt x="24" y="216"/>
                </a:lnTo>
                <a:lnTo>
                  <a:pt x="22" y="216"/>
                </a:lnTo>
                <a:lnTo>
                  <a:pt x="9" y="216"/>
                </a:lnTo>
                <a:lnTo>
                  <a:pt x="0" y="216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2" name="Freeform 44"/>
          <p:cNvSpPr>
            <a:spLocks/>
          </p:cNvSpPr>
          <p:nvPr/>
        </p:nvSpPr>
        <p:spPr bwMode="auto">
          <a:xfrm>
            <a:off x="6461125" y="5935663"/>
            <a:ext cx="42863" cy="115887"/>
          </a:xfrm>
          <a:custGeom>
            <a:avLst/>
            <a:gdLst>
              <a:gd name="T0" fmla="*/ 2147483647 w 78"/>
              <a:gd name="T1" fmla="*/ 2147483647 h 213"/>
              <a:gd name="T2" fmla="*/ 2147483647 w 78"/>
              <a:gd name="T3" fmla="*/ 2147483647 h 213"/>
              <a:gd name="T4" fmla="*/ 2147483647 w 78"/>
              <a:gd name="T5" fmla="*/ 2147483647 h 213"/>
              <a:gd name="T6" fmla="*/ 2147483647 w 78"/>
              <a:gd name="T7" fmla="*/ 2147483647 h 213"/>
              <a:gd name="T8" fmla="*/ 2147483647 w 78"/>
              <a:gd name="T9" fmla="*/ 2147483647 h 213"/>
              <a:gd name="T10" fmla="*/ 2147483647 w 78"/>
              <a:gd name="T11" fmla="*/ 2147483647 h 213"/>
              <a:gd name="T12" fmla="*/ 2147483647 w 78"/>
              <a:gd name="T13" fmla="*/ 2147483647 h 213"/>
              <a:gd name="T14" fmla="*/ 2147483647 w 78"/>
              <a:gd name="T15" fmla="*/ 2147483647 h 213"/>
              <a:gd name="T16" fmla="*/ 2147483647 w 78"/>
              <a:gd name="T17" fmla="*/ 2147483647 h 213"/>
              <a:gd name="T18" fmla="*/ 2147483647 w 78"/>
              <a:gd name="T19" fmla="*/ 2147483647 h 213"/>
              <a:gd name="T20" fmla="*/ 2147483647 w 78"/>
              <a:gd name="T21" fmla="*/ 2147483647 h 213"/>
              <a:gd name="T22" fmla="*/ 2147483647 w 78"/>
              <a:gd name="T23" fmla="*/ 2147483647 h 213"/>
              <a:gd name="T24" fmla="*/ 2147483647 w 78"/>
              <a:gd name="T25" fmla="*/ 2147483647 h 213"/>
              <a:gd name="T26" fmla="*/ 2147483647 w 78"/>
              <a:gd name="T27" fmla="*/ 2147483647 h 213"/>
              <a:gd name="T28" fmla="*/ 2147483647 w 78"/>
              <a:gd name="T29" fmla="*/ 2147483647 h 213"/>
              <a:gd name="T30" fmla="*/ 2147483647 w 78"/>
              <a:gd name="T31" fmla="*/ 2147483647 h 213"/>
              <a:gd name="T32" fmla="*/ 0 w 78"/>
              <a:gd name="T33" fmla="*/ 2147483647 h 213"/>
              <a:gd name="T34" fmla="*/ 0 w 78"/>
              <a:gd name="T35" fmla="*/ 2147483647 h 213"/>
              <a:gd name="T36" fmla="*/ 0 w 78"/>
              <a:gd name="T37" fmla="*/ 2147483647 h 213"/>
              <a:gd name="T38" fmla="*/ 2147483647 w 78"/>
              <a:gd name="T39" fmla="*/ 2147483647 h 213"/>
              <a:gd name="T40" fmla="*/ 2147483647 w 78"/>
              <a:gd name="T41" fmla="*/ 2147483647 h 213"/>
              <a:gd name="T42" fmla="*/ 2147483647 w 78"/>
              <a:gd name="T43" fmla="*/ 2147483647 h 213"/>
              <a:gd name="T44" fmla="*/ 2147483647 w 78"/>
              <a:gd name="T45" fmla="*/ 2147483647 h 213"/>
              <a:gd name="T46" fmla="*/ 2147483647 w 78"/>
              <a:gd name="T47" fmla="*/ 2147483647 h 213"/>
              <a:gd name="T48" fmla="*/ 2147483647 w 78"/>
              <a:gd name="T49" fmla="*/ 2147483647 h 213"/>
              <a:gd name="T50" fmla="*/ 2147483647 w 78"/>
              <a:gd name="T51" fmla="*/ 2147483647 h 213"/>
              <a:gd name="T52" fmla="*/ 2147483647 w 78"/>
              <a:gd name="T53" fmla="*/ 2147483647 h 213"/>
              <a:gd name="T54" fmla="*/ 2147483647 w 78"/>
              <a:gd name="T55" fmla="*/ 2147483647 h 213"/>
              <a:gd name="T56" fmla="*/ 2147483647 w 78"/>
              <a:gd name="T57" fmla="*/ 2147483647 h 213"/>
              <a:gd name="T58" fmla="*/ 2147483647 w 78"/>
              <a:gd name="T59" fmla="*/ 2147483647 h 213"/>
              <a:gd name="T60" fmla="*/ 2147483647 w 78"/>
              <a:gd name="T61" fmla="*/ 2147483647 h 213"/>
              <a:gd name="T62" fmla="*/ 2147483647 w 78"/>
              <a:gd name="T63" fmla="*/ 2147483647 h 213"/>
              <a:gd name="T64" fmla="*/ 2147483647 w 78"/>
              <a:gd name="T65" fmla="*/ 2147483647 h 213"/>
              <a:gd name="T66" fmla="*/ 2147483647 w 78"/>
              <a:gd name="T67" fmla="*/ 2147483647 h 213"/>
              <a:gd name="T68" fmla="*/ 2147483647 w 78"/>
              <a:gd name="T69" fmla="*/ 2147483647 h 213"/>
              <a:gd name="T70" fmla="*/ 2147483647 w 78"/>
              <a:gd name="T71" fmla="*/ 2147483647 h 213"/>
              <a:gd name="T72" fmla="*/ 2147483647 w 78"/>
              <a:gd name="T73" fmla="*/ 2147483647 h 213"/>
              <a:gd name="T74" fmla="*/ 2147483647 w 78"/>
              <a:gd name="T75" fmla="*/ 2147483647 h 213"/>
              <a:gd name="T76" fmla="*/ 2147483647 w 78"/>
              <a:gd name="T77" fmla="*/ 2147483647 h 213"/>
              <a:gd name="T78" fmla="*/ 2147483647 w 78"/>
              <a:gd name="T79" fmla="*/ 2147483647 h 213"/>
              <a:gd name="T80" fmla="*/ 2147483647 w 78"/>
              <a:gd name="T81" fmla="*/ 2147483647 h 213"/>
              <a:gd name="T82" fmla="*/ 2147483647 w 78"/>
              <a:gd name="T83" fmla="*/ 2147483647 h 213"/>
              <a:gd name="T84" fmla="*/ 2147483647 w 78"/>
              <a:gd name="T85" fmla="*/ 2147483647 h 213"/>
              <a:gd name="T86" fmla="*/ 2147483647 w 78"/>
              <a:gd name="T87" fmla="*/ 2147483647 h 213"/>
              <a:gd name="T88" fmla="*/ 2147483647 w 78"/>
              <a:gd name="T89" fmla="*/ 2147483647 h 213"/>
              <a:gd name="T90" fmla="*/ 2147483647 w 78"/>
              <a:gd name="T91" fmla="*/ 2147483647 h 21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78"/>
              <a:gd name="T139" fmla="*/ 0 h 213"/>
              <a:gd name="T140" fmla="*/ 78 w 78"/>
              <a:gd name="T141" fmla="*/ 213 h 213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78" h="213">
                <a:moveTo>
                  <a:pt x="74" y="187"/>
                </a:moveTo>
                <a:lnTo>
                  <a:pt x="74" y="189"/>
                </a:lnTo>
                <a:lnTo>
                  <a:pt x="74" y="191"/>
                </a:lnTo>
                <a:lnTo>
                  <a:pt x="75" y="203"/>
                </a:lnTo>
                <a:lnTo>
                  <a:pt x="77" y="212"/>
                </a:lnTo>
                <a:lnTo>
                  <a:pt x="78" y="212"/>
                </a:lnTo>
                <a:lnTo>
                  <a:pt x="75" y="213"/>
                </a:lnTo>
                <a:lnTo>
                  <a:pt x="71" y="213"/>
                </a:lnTo>
                <a:lnTo>
                  <a:pt x="64" y="213"/>
                </a:lnTo>
                <a:lnTo>
                  <a:pt x="59" y="213"/>
                </a:lnTo>
                <a:lnTo>
                  <a:pt x="58" y="213"/>
                </a:lnTo>
                <a:lnTo>
                  <a:pt x="55" y="213"/>
                </a:lnTo>
                <a:lnTo>
                  <a:pt x="49" y="213"/>
                </a:lnTo>
                <a:lnTo>
                  <a:pt x="41" y="212"/>
                </a:lnTo>
                <a:lnTo>
                  <a:pt x="36" y="210"/>
                </a:lnTo>
                <a:lnTo>
                  <a:pt x="34" y="209"/>
                </a:lnTo>
                <a:lnTo>
                  <a:pt x="30" y="207"/>
                </a:lnTo>
                <a:lnTo>
                  <a:pt x="28" y="205"/>
                </a:lnTo>
                <a:lnTo>
                  <a:pt x="25" y="201"/>
                </a:lnTo>
                <a:lnTo>
                  <a:pt x="24" y="197"/>
                </a:lnTo>
                <a:lnTo>
                  <a:pt x="22" y="195"/>
                </a:lnTo>
                <a:lnTo>
                  <a:pt x="21" y="193"/>
                </a:lnTo>
                <a:lnTo>
                  <a:pt x="21" y="189"/>
                </a:lnTo>
                <a:lnTo>
                  <a:pt x="21" y="178"/>
                </a:lnTo>
                <a:lnTo>
                  <a:pt x="21" y="165"/>
                </a:lnTo>
                <a:lnTo>
                  <a:pt x="21" y="164"/>
                </a:lnTo>
                <a:lnTo>
                  <a:pt x="21" y="152"/>
                </a:lnTo>
                <a:lnTo>
                  <a:pt x="21" y="110"/>
                </a:lnTo>
                <a:lnTo>
                  <a:pt x="21" y="79"/>
                </a:lnTo>
                <a:lnTo>
                  <a:pt x="21" y="76"/>
                </a:lnTo>
                <a:lnTo>
                  <a:pt x="20" y="76"/>
                </a:lnTo>
                <a:lnTo>
                  <a:pt x="17" y="76"/>
                </a:lnTo>
                <a:lnTo>
                  <a:pt x="7" y="76"/>
                </a:lnTo>
                <a:lnTo>
                  <a:pt x="0" y="76"/>
                </a:lnTo>
                <a:lnTo>
                  <a:pt x="0" y="73"/>
                </a:lnTo>
                <a:lnTo>
                  <a:pt x="0" y="64"/>
                </a:lnTo>
                <a:lnTo>
                  <a:pt x="0" y="57"/>
                </a:lnTo>
                <a:lnTo>
                  <a:pt x="0" y="56"/>
                </a:lnTo>
                <a:lnTo>
                  <a:pt x="3" y="56"/>
                </a:lnTo>
                <a:lnTo>
                  <a:pt x="13" y="56"/>
                </a:lnTo>
                <a:lnTo>
                  <a:pt x="20" y="56"/>
                </a:lnTo>
                <a:lnTo>
                  <a:pt x="21" y="56"/>
                </a:lnTo>
                <a:lnTo>
                  <a:pt x="21" y="50"/>
                </a:lnTo>
                <a:lnTo>
                  <a:pt x="21" y="31"/>
                </a:lnTo>
                <a:lnTo>
                  <a:pt x="21" y="18"/>
                </a:lnTo>
                <a:lnTo>
                  <a:pt x="21" y="16"/>
                </a:lnTo>
                <a:lnTo>
                  <a:pt x="24" y="15"/>
                </a:lnTo>
                <a:lnTo>
                  <a:pt x="36" y="7"/>
                </a:lnTo>
                <a:lnTo>
                  <a:pt x="45" y="2"/>
                </a:lnTo>
                <a:lnTo>
                  <a:pt x="47" y="0"/>
                </a:lnTo>
                <a:lnTo>
                  <a:pt x="47" y="2"/>
                </a:lnTo>
                <a:lnTo>
                  <a:pt x="47" y="10"/>
                </a:lnTo>
                <a:lnTo>
                  <a:pt x="47" y="35"/>
                </a:lnTo>
                <a:lnTo>
                  <a:pt x="47" y="56"/>
                </a:lnTo>
                <a:lnTo>
                  <a:pt x="51" y="56"/>
                </a:lnTo>
                <a:lnTo>
                  <a:pt x="63" y="56"/>
                </a:lnTo>
                <a:lnTo>
                  <a:pt x="73" y="56"/>
                </a:lnTo>
                <a:lnTo>
                  <a:pt x="74" y="56"/>
                </a:lnTo>
                <a:lnTo>
                  <a:pt x="74" y="57"/>
                </a:lnTo>
                <a:lnTo>
                  <a:pt x="74" y="60"/>
                </a:lnTo>
                <a:lnTo>
                  <a:pt x="74" y="69"/>
                </a:lnTo>
                <a:lnTo>
                  <a:pt x="74" y="76"/>
                </a:lnTo>
                <a:lnTo>
                  <a:pt x="73" y="76"/>
                </a:lnTo>
                <a:lnTo>
                  <a:pt x="68" y="76"/>
                </a:lnTo>
                <a:lnTo>
                  <a:pt x="56" y="76"/>
                </a:lnTo>
                <a:lnTo>
                  <a:pt x="47" y="76"/>
                </a:lnTo>
                <a:lnTo>
                  <a:pt x="47" y="79"/>
                </a:lnTo>
                <a:lnTo>
                  <a:pt x="47" y="91"/>
                </a:lnTo>
                <a:lnTo>
                  <a:pt x="47" y="133"/>
                </a:lnTo>
                <a:lnTo>
                  <a:pt x="47" y="165"/>
                </a:lnTo>
                <a:lnTo>
                  <a:pt x="47" y="167"/>
                </a:lnTo>
                <a:lnTo>
                  <a:pt x="47" y="170"/>
                </a:lnTo>
                <a:lnTo>
                  <a:pt x="47" y="172"/>
                </a:lnTo>
                <a:lnTo>
                  <a:pt x="47" y="178"/>
                </a:lnTo>
                <a:lnTo>
                  <a:pt x="47" y="182"/>
                </a:lnTo>
                <a:lnTo>
                  <a:pt x="48" y="182"/>
                </a:lnTo>
                <a:lnTo>
                  <a:pt x="49" y="186"/>
                </a:lnTo>
                <a:lnTo>
                  <a:pt x="52" y="187"/>
                </a:lnTo>
                <a:lnTo>
                  <a:pt x="54" y="187"/>
                </a:lnTo>
                <a:lnTo>
                  <a:pt x="55" y="189"/>
                </a:lnTo>
                <a:lnTo>
                  <a:pt x="56" y="189"/>
                </a:lnTo>
                <a:lnTo>
                  <a:pt x="60" y="189"/>
                </a:lnTo>
                <a:lnTo>
                  <a:pt x="62" y="189"/>
                </a:lnTo>
                <a:lnTo>
                  <a:pt x="63" y="189"/>
                </a:lnTo>
                <a:lnTo>
                  <a:pt x="67" y="189"/>
                </a:lnTo>
                <a:lnTo>
                  <a:pt x="73" y="189"/>
                </a:lnTo>
                <a:lnTo>
                  <a:pt x="74" y="18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3" name="Freeform 45"/>
          <p:cNvSpPr>
            <a:spLocks noEditPoints="1"/>
          </p:cNvSpPr>
          <p:nvPr/>
        </p:nvSpPr>
        <p:spPr bwMode="auto">
          <a:xfrm>
            <a:off x="6515100" y="5934075"/>
            <a:ext cx="14288" cy="117475"/>
          </a:xfrm>
          <a:custGeom>
            <a:avLst/>
            <a:gdLst>
              <a:gd name="T0" fmla="*/ 0 w 26"/>
              <a:gd name="T1" fmla="*/ 2147483647 h 216"/>
              <a:gd name="T2" fmla="*/ 0 w 26"/>
              <a:gd name="T3" fmla="*/ 2147483647 h 216"/>
              <a:gd name="T4" fmla="*/ 0 w 26"/>
              <a:gd name="T5" fmla="*/ 2147483647 h 216"/>
              <a:gd name="T6" fmla="*/ 0 w 26"/>
              <a:gd name="T7" fmla="*/ 2147483647 h 216"/>
              <a:gd name="T8" fmla="*/ 0 w 26"/>
              <a:gd name="T9" fmla="*/ 0 h 216"/>
              <a:gd name="T10" fmla="*/ 2147483647 w 26"/>
              <a:gd name="T11" fmla="*/ 0 h 216"/>
              <a:gd name="T12" fmla="*/ 2147483647 w 26"/>
              <a:gd name="T13" fmla="*/ 0 h 216"/>
              <a:gd name="T14" fmla="*/ 2147483647 w 26"/>
              <a:gd name="T15" fmla="*/ 0 h 216"/>
              <a:gd name="T16" fmla="*/ 2147483647 w 26"/>
              <a:gd name="T17" fmla="*/ 0 h 216"/>
              <a:gd name="T18" fmla="*/ 2147483647 w 26"/>
              <a:gd name="T19" fmla="*/ 2147483647 h 216"/>
              <a:gd name="T20" fmla="*/ 2147483647 w 26"/>
              <a:gd name="T21" fmla="*/ 2147483647 h 216"/>
              <a:gd name="T22" fmla="*/ 2147483647 w 26"/>
              <a:gd name="T23" fmla="*/ 2147483647 h 216"/>
              <a:gd name="T24" fmla="*/ 2147483647 w 26"/>
              <a:gd name="T25" fmla="*/ 2147483647 h 216"/>
              <a:gd name="T26" fmla="*/ 2147483647 w 26"/>
              <a:gd name="T27" fmla="*/ 2147483647 h 216"/>
              <a:gd name="T28" fmla="*/ 2147483647 w 26"/>
              <a:gd name="T29" fmla="*/ 2147483647 h 216"/>
              <a:gd name="T30" fmla="*/ 2147483647 w 26"/>
              <a:gd name="T31" fmla="*/ 2147483647 h 216"/>
              <a:gd name="T32" fmla="*/ 2147483647 w 26"/>
              <a:gd name="T33" fmla="*/ 2147483647 h 216"/>
              <a:gd name="T34" fmla="*/ 0 w 26"/>
              <a:gd name="T35" fmla="*/ 2147483647 h 216"/>
              <a:gd name="T36" fmla="*/ 0 w 26"/>
              <a:gd name="T37" fmla="*/ 2147483647 h 216"/>
              <a:gd name="T38" fmla="*/ 0 w 26"/>
              <a:gd name="T39" fmla="*/ 2147483647 h 216"/>
              <a:gd name="T40" fmla="*/ 0 w 26"/>
              <a:gd name="T41" fmla="*/ 2147483647 h 216"/>
              <a:gd name="T42" fmla="*/ 0 w 26"/>
              <a:gd name="T43" fmla="*/ 2147483647 h 216"/>
              <a:gd name="T44" fmla="*/ 0 w 26"/>
              <a:gd name="T45" fmla="*/ 2147483647 h 216"/>
              <a:gd name="T46" fmla="*/ 0 w 26"/>
              <a:gd name="T47" fmla="*/ 2147483647 h 216"/>
              <a:gd name="T48" fmla="*/ 0 w 26"/>
              <a:gd name="T49" fmla="*/ 2147483647 h 216"/>
              <a:gd name="T50" fmla="*/ 0 w 26"/>
              <a:gd name="T51" fmla="*/ 2147483647 h 216"/>
              <a:gd name="T52" fmla="*/ 0 w 26"/>
              <a:gd name="T53" fmla="*/ 2147483647 h 216"/>
              <a:gd name="T54" fmla="*/ 2147483647 w 26"/>
              <a:gd name="T55" fmla="*/ 2147483647 h 216"/>
              <a:gd name="T56" fmla="*/ 2147483647 w 26"/>
              <a:gd name="T57" fmla="*/ 2147483647 h 216"/>
              <a:gd name="T58" fmla="*/ 2147483647 w 26"/>
              <a:gd name="T59" fmla="*/ 2147483647 h 216"/>
              <a:gd name="T60" fmla="*/ 2147483647 w 26"/>
              <a:gd name="T61" fmla="*/ 2147483647 h 216"/>
              <a:gd name="T62" fmla="*/ 2147483647 w 26"/>
              <a:gd name="T63" fmla="*/ 2147483647 h 216"/>
              <a:gd name="T64" fmla="*/ 2147483647 w 26"/>
              <a:gd name="T65" fmla="*/ 2147483647 h 216"/>
              <a:gd name="T66" fmla="*/ 2147483647 w 26"/>
              <a:gd name="T67" fmla="*/ 2147483647 h 216"/>
              <a:gd name="T68" fmla="*/ 2147483647 w 26"/>
              <a:gd name="T69" fmla="*/ 2147483647 h 216"/>
              <a:gd name="T70" fmla="*/ 2147483647 w 26"/>
              <a:gd name="T71" fmla="*/ 2147483647 h 216"/>
              <a:gd name="T72" fmla="*/ 2147483647 w 26"/>
              <a:gd name="T73" fmla="*/ 2147483647 h 216"/>
              <a:gd name="T74" fmla="*/ 2147483647 w 26"/>
              <a:gd name="T75" fmla="*/ 2147483647 h 216"/>
              <a:gd name="T76" fmla="*/ 2147483647 w 26"/>
              <a:gd name="T77" fmla="*/ 2147483647 h 216"/>
              <a:gd name="T78" fmla="*/ 0 w 26"/>
              <a:gd name="T79" fmla="*/ 2147483647 h 216"/>
              <a:gd name="T80" fmla="*/ 0 w 26"/>
              <a:gd name="T81" fmla="*/ 2147483647 h 216"/>
              <a:gd name="T82" fmla="*/ 0 w 26"/>
              <a:gd name="T83" fmla="*/ 2147483647 h 216"/>
              <a:gd name="T84" fmla="*/ 0 w 26"/>
              <a:gd name="T85" fmla="*/ 2147483647 h 21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6"/>
              <a:gd name="T130" fmla="*/ 0 h 216"/>
              <a:gd name="T131" fmla="*/ 26 w 26"/>
              <a:gd name="T132" fmla="*/ 216 h 21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6" h="216">
                <a:moveTo>
                  <a:pt x="0" y="30"/>
                </a:moveTo>
                <a:lnTo>
                  <a:pt x="0" y="26"/>
                </a:lnTo>
                <a:lnTo>
                  <a:pt x="0" y="12"/>
                </a:lnTo>
                <a:lnTo>
                  <a:pt x="0" y="1"/>
                </a:lnTo>
                <a:lnTo>
                  <a:pt x="0" y="0"/>
                </a:lnTo>
                <a:lnTo>
                  <a:pt x="2" y="0"/>
                </a:lnTo>
                <a:lnTo>
                  <a:pt x="15" y="0"/>
                </a:lnTo>
                <a:lnTo>
                  <a:pt x="24" y="0"/>
                </a:lnTo>
                <a:lnTo>
                  <a:pt x="26" y="0"/>
                </a:lnTo>
                <a:lnTo>
                  <a:pt x="26" y="1"/>
                </a:lnTo>
                <a:lnTo>
                  <a:pt x="26" y="6"/>
                </a:lnTo>
                <a:lnTo>
                  <a:pt x="26" y="19"/>
                </a:lnTo>
                <a:lnTo>
                  <a:pt x="26" y="30"/>
                </a:lnTo>
                <a:lnTo>
                  <a:pt x="24" y="30"/>
                </a:lnTo>
                <a:lnTo>
                  <a:pt x="22" y="30"/>
                </a:lnTo>
                <a:lnTo>
                  <a:pt x="9" y="30"/>
                </a:lnTo>
                <a:lnTo>
                  <a:pt x="0" y="30"/>
                </a:lnTo>
                <a:close/>
                <a:moveTo>
                  <a:pt x="0" y="216"/>
                </a:moveTo>
                <a:lnTo>
                  <a:pt x="0" y="213"/>
                </a:lnTo>
                <a:lnTo>
                  <a:pt x="0" y="193"/>
                </a:lnTo>
                <a:lnTo>
                  <a:pt x="0" y="119"/>
                </a:lnTo>
                <a:lnTo>
                  <a:pt x="0" y="64"/>
                </a:lnTo>
                <a:lnTo>
                  <a:pt x="0" y="60"/>
                </a:lnTo>
                <a:lnTo>
                  <a:pt x="2" y="60"/>
                </a:lnTo>
                <a:lnTo>
                  <a:pt x="15" y="60"/>
                </a:lnTo>
                <a:lnTo>
                  <a:pt x="24" y="60"/>
                </a:lnTo>
                <a:lnTo>
                  <a:pt x="26" y="60"/>
                </a:lnTo>
                <a:lnTo>
                  <a:pt x="26" y="64"/>
                </a:lnTo>
                <a:lnTo>
                  <a:pt x="26" y="84"/>
                </a:lnTo>
                <a:lnTo>
                  <a:pt x="26" y="157"/>
                </a:lnTo>
                <a:lnTo>
                  <a:pt x="26" y="213"/>
                </a:lnTo>
                <a:lnTo>
                  <a:pt x="26" y="216"/>
                </a:lnTo>
                <a:lnTo>
                  <a:pt x="24" y="216"/>
                </a:lnTo>
                <a:lnTo>
                  <a:pt x="22" y="216"/>
                </a:lnTo>
                <a:lnTo>
                  <a:pt x="9" y="216"/>
                </a:lnTo>
                <a:lnTo>
                  <a:pt x="0" y="216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4" name="Freeform 46"/>
          <p:cNvSpPr>
            <a:spLocks noEditPoints="1"/>
          </p:cNvSpPr>
          <p:nvPr/>
        </p:nvSpPr>
        <p:spPr bwMode="auto">
          <a:xfrm>
            <a:off x="6546850" y="5964238"/>
            <a:ext cx="74613" cy="122237"/>
          </a:xfrm>
          <a:custGeom>
            <a:avLst/>
            <a:gdLst>
              <a:gd name="T0" fmla="*/ 2147483647 w 137"/>
              <a:gd name="T1" fmla="*/ 2147483647 h 223"/>
              <a:gd name="T2" fmla="*/ 2147483647 w 137"/>
              <a:gd name="T3" fmla="*/ 2147483647 h 223"/>
              <a:gd name="T4" fmla="*/ 2147483647 w 137"/>
              <a:gd name="T5" fmla="*/ 2147483647 h 223"/>
              <a:gd name="T6" fmla="*/ 2147483647 w 137"/>
              <a:gd name="T7" fmla="*/ 2147483647 h 223"/>
              <a:gd name="T8" fmla="*/ 2147483647 w 137"/>
              <a:gd name="T9" fmla="*/ 2147483647 h 223"/>
              <a:gd name="T10" fmla="*/ 2147483647 w 137"/>
              <a:gd name="T11" fmla="*/ 2147483647 h 223"/>
              <a:gd name="T12" fmla="*/ 2147483647 w 137"/>
              <a:gd name="T13" fmla="*/ 2147483647 h 223"/>
              <a:gd name="T14" fmla="*/ 2147483647 w 137"/>
              <a:gd name="T15" fmla="*/ 2147483647 h 223"/>
              <a:gd name="T16" fmla="*/ 2147483647 w 137"/>
              <a:gd name="T17" fmla="*/ 2147483647 h 223"/>
              <a:gd name="T18" fmla="*/ 2147483647 w 137"/>
              <a:gd name="T19" fmla="*/ 2147483647 h 223"/>
              <a:gd name="T20" fmla="*/ 2147483647 w 137"/>
              <a:gd name="T21" fmla="*/ 2147483647 h 223"/>
              <a:gd name="T22" fmla="*/ 2147483647 w 137"/>
              <a:gd name="T23" fmla="*/ 2147483647 h 223"/>
              <a:gd name="T24" fmla="*/ 2147483647 w 137"/>
              <a:gd name="T25" fmla="*/ 2147483647 h 223"/>
              <a:gd name="T26" fmla="*/ 2147483647 w 137"/>
              <a:gd name="T27" fmla="*/ 2147483647 h 223"/>
              <a:gd name="T28" fmla="*/ 0 w 137"/>
              <a:gd name="T29" fmla="*/ 2147483647 h 223"/>
              <a:gd name="T30" fmla="*/ 2147483647 w 137"/>
              <a:gd name="T31" fmla="*/ 2147483647 h 223"/>
              <a:gd name="T32" fmla="*/ 2147483647 w 137"/>
              <a:gd name="T33" fmla="*/ 2147483647 h 223"/>
              <a:gd name="T34" fmla="*/ 2147483647 w 137"/>
              <a:gd name="T35" fmla="*/ 2147483647 h 223"/>
              <a:gd name="T36" fmla="*/ 2147483647 w 137"/>
              <a:gd name="T37" fmla="*/ 2147483647 h 223"/>
              <a:gd name="T38" fmla="*/ 2147483647 w 137"/>
              <a:gd name="T39" fmla="*/ 0 h 223"/>
              <a:gd name="T40" fmla="*/ 2147483647 w 137"/>
              <a:gd name="T41" fmla="*/ 2147483647 h 223"/>
              <a:gd name="T42" fmla="*/ 2147483647 w 137"/>
              <a:gd name="T43" fmla="*/ 2147483647 h 223"/>
              <a:gd name="T44" fmla="*/ 2147483647 w 137"/>
              <a:gd name="T45" fmla="*/ 2147483647 h 223"/>
              <a:gd name="T46" fmla="*/ 2147483647 w 137"/>
              <a:gd name="T47" fmla="*/ 2147483647 h 223"/>
              <a:gd name="T48" fmla="*/ 2147483647 w 137"/>
              <a:gd name="T49" fmla="*/ 2147483647 h 223"/>
              <a:gd name="T50" fmla="*/ 2147483647 w 137"/>
              <a:gd name="T51" fmla="*/ 2147483647 h 223"/>
              <a:gd name="T52" fmla="*/ 2147483647 w 137"/>
              <a:gd name="T53" fmla="*/ 2147483647 h 223"/>
              <a:gd name="T54" fmla="*/ 2147483647 w 137"/>
              <a:gd name="T55" fmla="*/ 2147483647 h 223"/>
              <a:gd name="T56" fmla="*/ 2147483647 w 137"/>
              <a:gd name="T57" fmla="*/ 2147483647 h 223"/>
              <a:gd name="T58" fmla="*/ 2147483647 w 137"/>
              <a:gd name="T59" fmla="*/ 2147483647 h 223"/>
              <a:gd name="T60" fmla="*/ 2147483647 w 137"/>
              <a:gd name="T61" fmla="*/ 2147483647 h 223"/>
              <a:gd name="T62" fmla="*/ 2147483647 w 137"/>
              <a:gd name="T63" fmla="*/ 2147483647 h 223"/>
              <a:gd name="T64" fmla="*/ 2147483647 w 137"/>
              <a:gd name="T65" fmla="*/ 2147483647 h 223"/>
              <a:gd name="T66" fmla="*/ 2147483647 w 137"/>
              <a:gd name="T67" fmla="*/ 2147483647 h 223"/>
              <a:gd name="T68" fmla="*/ 2147483647 w 137"/>
              <a:gd name="T69" fmla="*/ 2147483647 h 223"/>
              <a:gd name="T70" fmla="*/ 2147483647 w 137"/>
              <a:gd name="T71" fmla="*/ 2147483647 h 223"/>
              <a:gd name="T72" fmla="*/ 2147483647 w 137"/>
              <a:gd name="T73" fmla="*/ 2147483647 h 223"/>
              <a:gd name="T74" fmla="*/ 2147483647 w 137"/>
              <a:gd name="T75" fmla="*/ 2147483647 h 223"/>
              <a:gd name="T76" fmla="*/ 2147483647 w 137"/>
              <a:gd name="T77" fmla="*/ 2147483647 h 223"/>
              <a:gd name="T78" fmla="*/ 2147483647 w 137"/>
              <a:gd name="T79" fmla="*/ 2147483647 h 223"/>
              <a:gd name="T80" fmla="*/ 2147483647 w 137"/>
              <a:gd name="T81" fmla="*/ 2147483647 h 223"/>
              <a:gd name="T82" fmla="*/ 2147483647 w 137"/>
              <a:gd name="T83" fmla="*/ 2147483647 h 223"/>
              <a:gd name="T84" fmla="*/ 2147483647 w 137"/>
              <a:gd name="T85" fmla="*/ 2147483647 h 223"/>
              <a:gd name="T86" fmla="*/ 2147483647 w 137"/>
              <a:gd name="T87" fmla="*/ 2147483647 h 223"/>
              <a:gd name="T88" fmla="*/ 2147483647 w 137"/>
              <a:gd name="T89" fmla="*/ 2147483647 h 223"/>
              <a:gd name="T90" fmla="*/ 2147483647 w 137"/>
              <a:gd name="T91" fmla="*/ 2147483647 h 223"/>
              <a:gd name="T92" fmla="*/ 2147483647 w 137"/>
              <a:gd name="T93" fmla="*/ 2147483647 h 223"/>
              <a:gd name="T94" fmla="*/ 2147483647 w 137"/>
              <a:gd name="T95" fmla="*/ 2147483647 h 223"/>
              <a:gd name="T96" fmla="*/ 2147483647 w 137"/>
              <a:gd name="T97" fmla="*/ 2147483647 h 223"/>
              <a:gd name="T98" fmla="*/ 2147483647 w 137"/>
              <a:gd name="T99" fmla="*/ 2147483647 h 223"/>
              <a:gd name="T100" fmla="*/ 2147483647 w 137"/>
              <a:gd name="T101" fmla="*/ 2147483647 h 22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37"/>
              <a:gd name="T154" fmla="*/ 0 h 223"/>
              <a:gd name="T155" fmla="*/ 137 w 137"/>
              <a:gd name="T156" fmla="*/ 223 h 223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37" h="223">
                <a:moveTo>
                  <a:pt x="5" y="172"/>
                </a:moveTo>
                <a:lnTo>
                  <a:pt x="8" y="173"/>
                </a:lnTo>
                <a:lnTo>
                  <a:pt x="20" y="174"/>
                </a:lnTo>
                <a:lnTo>
                  <a:pt x="30" y="176"/>
                </a:lnTo>
                <a:lnTo>
                  <a:pt x="31" y="176"/>
                </a:lnTo>
                <a:lnTo>
                  <a:pt x="31" y="179"/>
                </a:lnTo>
                <a:lnTo>
                  <a:pt x="31" y="183"/>
                </a:lnTo>
                <a:lnTo>
                  <a:pt x="34" y="188"/>
                </a:lnTo>
                <a:lnTo>
                  <a:pt x="38" y="193"/>
                </a:lnTo>
                <a:lnTo>
                  <a:pt x="39" y="193"/>
                </a:lnTo>
                <a:lnTo>
                  <a:pt x="41" y="195"/>
                </a:lnTo>
                <a:lnTo>
                  <a:pt x="45" y="197"/>
                </a:lnTo>
                <a:lnTo>
                  <a:pt x="53" y="200"/>
                </a:lnTo>
                <a:lnTo>
                  <a:pt x="64" y="200"/>
                </a:lnTo>
                <a:lnTo>
                  <a:pt x="67" y="200"/>
                </a:lnTo>
                <a:lnTo>
                  <a:pt x="69" y="200"/>
                </a:lnTo>
                <a:lnTo>
                  <a:pt x="75" y="200"/>
                </a:lnTo>
                <a:lnTo>
                  <a:pt x="84" y="199"/>
                </a:lnTo>
                <a:lnTo>
                  <a:pt x="92" y="195"/>
                </a:lnTo>
                <a:lnTo>
                  <a:pt x="95" y="193"/>
                </a:lnTo>
                <a:lnTo>
                  <a:pt x="96" y="192"/>
                </a:lnTo>
                <a:lnTo>
                  <a:pt x="99" y="189"/>
                </a:lnTo>
                <a:lnTo>
                  <a:pt x="103" y="183"/>
                </a:lnTo>
                <a:lnTo>
                  <a:pt x="107" y="176"/>
                </a:lnTo>
                <a:lnTo>
                  <a:pt x="109" y="173"/>
                </a:lnTo>
                <a:lnTo>
                  <a:pt x="109" y="172"/>
                </a:lnTo>
                <a:lnTo>
                  <a:pt x="109" y="169"/>
                </a:lnTo>
                <a:lnTo>
                  <a:pt x="110" y="158"/>
                </a:lnTo>
                <a:lnTo>
                  <a:pt x="110" y="143"/>
                </a:lnTo>
                <a:lnTo>
                  <a:pt x="110" y="139"/>
                </a:lnTo>
                <a:lnTo>
                  <a:pt x="106" y="143"/>
                </a:lnTo>
                <a:lnTo>
                  <a:pt x="101" y="149"/>
                </a:lnTo>
                <a:lnTo>
                  <a:pt x="87" y="157"/>
                </a:lnTo>
                <a:lnTo>
                  <a:pt x="71" y="160"/>
                </a:lnTo>
                <a:lnTo>
                  <a:pt x="68" y="160"/>
                </a:lnTo>
                <a:lnTo>
                  <a:pt x="62" y="160"/>
                </a:lnTo>
                <a:lnTo>
                  <a:pt x="52" y="158"/>
                </a:lnTo>
                <a:lnTo>
                  <a:pt x="34" y="153"/>
                </a:lnTo>
                <a:lnTo>
                  <a:pt x="20" y="141"/>
                </a:lnTo>
                <a:lnTo>
                  <a:pt x="18" y="137"/>
                </a:lnTo>
                <a:lnTo>
                  <a:pt x="14" y="132"/>
                </a:lnTo>
                <a:lnTo>
                  <a:pt x="9" y="124"/>
                </a:lnTo>
                <a:lnTo>
                  <a:pt x="3" y="105"/>
                </a:lnTo>
                <a:lnTo>
                  <a:pt x="0" y="85"/>
                </a:lnTo>
                <a:lnTo>
                  <a:pt x="0" y="80"/>
                </a:lnTo>
                <a:lnTo>
                  <a:pt x="0" y="77"/>
                </a:lnTo>
                <a:lnTo>
                  <a:pt x="0" y="69"/>
                </a:lnTo>
                <a:lnTo>
                  <a:pt x="3" y="55"/>
                </a:lnTo>
                <a:lnTo>
                  <a:pt x="7" y="43"/>
                </a:lnTo>
                <a:lnTo>
                  <a:pt x="8" y="39"/>
                </a:lnTo>
                <a:lnTo>
                  <a:pt x="9" y="36"/>
                </a:lnTo>
                <a:lnTo>
                  <a:pt x="12" y="31"/>
                </a:lnTo>
                <a:lnTo>
                  <a:pt x="19" y="21"/>
                </a:lnTo>
                <a:lnTo>
                  <a:pt x="28" y="12"/>
                </a:lnTo>
                <a:lnTo>
                  <a:pt x="31" y="9"/>
                </a:lnTo>
                <a:lnTo>
                  <a:pt x="34" y="8"/>
                </a:lnTo>
                <a:lnTo>
                  <a:pt x="39" y="5"/>
                </a:lnTo>
                <a:lnTo>
                  <a:pt x="50" y="2"/>
                </a:lnTo>
                <a:lnTo>
                  <a:pt x="64" y="1"/>
                </a:lnTo>
                <a:lnTo>
                  <a:pt x="68" y="0"/>
                </a:lnTo>
                <a:lnTo>
                  <a:pt x="72" y="1"/>
                </a:lnTo>
                <a:lnTo>
                  <a:pt x="80" y="1"/>
                </a:lnTo>
                <a:lnTo>
                  <a:pt x="95" y="8"/>
                </a:lnTo>
                <a:lnTo>
                  <a:pt x="109" y="19"/>
                </a:lnTo>
                <a:lnTo>
                  <a:pt x="113" y="21"/>
                </a:lnTo>
                <a:lnTo>
                  <a:pt x="113" y="19"/>
                </a:lnTo>
                <a:lnTo>
                  <a:pt x="113" y="11"/>
                </a:lnTo>
                <a:lnTo>
                  <a:pt x="113" y="5"/>
                </a:lnTo>
                <a:lnTo>
                  <a:pt x="113" y="4"/>
                </a:lnTo>
                <a:lnTo>
                  <a:pt x="116" y="4"/>
                </a:lnTo>
                <a:lnTo>
                  <a:pt x="128" y="4"/>
                </a:lnTo>
                <a:lnTo>
                  <a:pt x="136" y="4"/>
                </a:lnTo>
                <a:lnTo>
                  <a:pt x="137" y="4"/>
                </a:lnTo>
                <a:lnTo>
                  <a:pt x="137" y="6"/>
                </a:lnTo>
                <a:lnTo>
                  <a:pt x="137" y="25"/>
                </a:lnTo>
                <a:lnTo>
                  <a:pt x="137" y="88"/>
                </a:lnTo>
                <a:lnTo>
                  <a:pt x="137" y="137"/>
                </a:lnTo>
                <a:lnTo>
                  <a:pt x="137" y="138"/>
                </a:lnTo>
                <a:lnTo>
                  <a:pt x="136" y="145"/>
                </a:lnTo>
                <a:lnTo>
                  <a:pt x="136" y="155"/>
                </a:lnTo>
                <a:lnTo>
                  <a:pt x="135" y="174"/>
                </a:lnTo>
                <a:lnTo>
                  <a:pt x="130" y="188"/>
                </a:lnTo>
                <a:lnTo>
                  <a:pt x="130" y="189"/>
                </a:lnTo>
                <a:lnTo>
                  <a:pt x="128" y="192"/>
                </a:lnTo>
                <a:lnTo>
                  <a:pt x="125" y="197"/>
                </a:lnTo>
                <a:lnTo>
                  <a:pt x="117" y="206"/>
                </a:lnTo>
                <a:lnTo>
                  <a:pt x="107" y="212"/>
                </a:lnTo>
                <a:lnTo>
                  <a:pt x="106" y="214"/>
                </a:lnTo>
                <a:lnTo>
                  <a:pt x="103" y="215"/>
                </a:lnTo>
                <a:lnTo>
                  <a:pt x="98" y="218"/>
                </a:lnTo>
                <a:lnTo>
                  <a:pt x="84" y="222"/>
                </a:lnTo>
                <a:lnTo>
                  <a:pt x="69" y="223"/>
                </a:lnTo>
                <a:lnTo>
                  <a:pt x="67" y="223"/>
                </a:lnTo>
                <a:lnTo>
                  <a:pt x="61" y="223"/>
                </a:lnTo>
                <a:lnTo>
                  <a:pt x="53" y="223"/>
                </a:lnTo>
                <a:lnTo>
                  <a:pt x="37" y="219"/>
                </a:lnTo>
                <a:lnTo>
                  <a:pt x="24" y="212"/>
                </a:lnTo>
                <a:lnTo>
                  <a:pt x="22" y="210"/>
                </a:lnTo>
                <a:lnTo>
                  <a:pt x="18" y="208"/>
                </a:lnTo>
                <a:lnTo>
                  <a:pt x="14" y="203"/>
                </a:lnTo>
                <a:lnTo>
                  <a:pt x="9" y="197"/>
                </a:lnTo>
                <a:lnTo>
                  <a:pt x="7" y="192"/>
                </a:lnTo>
                <a:lnTo>
                  <a:pt x="5" y="185"/>
                </a:lnTo>
                <a:lnTo>
                  <a:pt x="4" y="177"/>
                </a:lnTo>
                <a:lnTo>
                  <a:pt x="5" y="172"/>
                </a:lnTo>
                <a:close/>
                <a:moveTo>
                  <a:pt x="27" y="78"/>
                </a:moveTo>
                <a:lnTo>
                  <a:pt x="27" y="84"/>
                </a:lnTo>
                <a:lnTo>
                  <a:pt x="27" y="93"/>
                </a:lnTo>
                <a:lnTo>
                  <a:pt x="31" y="109"/>
                </a:lnTo>
                <a:lnTo>
                  <a:pt x="37" y="122"/>
                </a:lnTo>
                <a:lnTo>
                  <a:pt x="39" y="123"/>
                </a:lnTo>
                <a:lnTo>
                  <a:pt x="41" y="126"/>
                </a:lnTo>
                <a:lnTo>
                  <a:pt x="45" y="130"/>
                </a:lnTo>
                <a:lnTo>
                  <a:pt x="54" y="135"/>
                </a:lnTo>
                <a:lnTo>
                  <a:pt x="65" y="138"/>
                </a:lnTo>
                <a:lnTo>
                  <a:pt x="69" y="138"/>
                </a:lnTo>
                <a:lnTo>
                  <a:pt x="72" y="138"/>
                </a:lnTo>
                <a:lnTo>
                  <a:pt x="77" y="138"/>
                </a:lnTo>
                <a:lnTo>
                  <a:pt x="88" y="134"/>
                </a:lnTo>
                <a:lnTo>
                  <a:pt x="98" y="126"/>
                </a:lnTo>
                <a:lnTo>
                  <a:pt x="101" y="123"/>
                </a:lnTo>
                <a:lnTo>
                  <a:pt x="102" y="122"/>
                </a:lnTo>
                <a:lnTo>
                  <a:pt x="105" y="116"/>
                </a:lnTo>
                <a:lnTo>
                  <a:pt x="110" y="101"/>
                </a:lnTo>
                <a:lnTo>
                  <a:pt x="111" y="85"/>
                </a:lnTo>
                <a:lnTo>
                  <a:pt x="113" y="80"/>
                </a:lnTo>
                <a:lnTo>
                  <a:pt x="111" y="76"/>
                </a:lnTo>
                <a:lnTo>
                  <a:pt x="111" y="67"/>
                </a:lnTo>
                <a:lnTo>
                  <a:pt x="107" y="51"/>
                </a:lnTo>
                <a:lnTo>
                  <a:pt x="102" y="39"/>
                </a:lnTo>
                <a:lnTo>
                  <a:pt x="101" y="36"/>
                </a:lnTo>
                <a:lnTo>
                  <a:pt x="98" y="35"/>
                </a:lnTo>
                <a:lnTo>
                  <a:pt x="92" y="31"/>
                </a:lnTo>
                <a:lnTo>
                  <a:pt x="83" y="25"/>
                </a:lnTo>
                <a:lnTo>
                  <a:pt x="72" y="23"/>
                </a:lnTo>
                <a:lnTo>
                  <a:pt x="69" y="21"/>
                </a:lnTo>
                <a:lnTo>
                  <a:pt x="65" y="23"/>
                </a:lnTo>
                <a:lnTo>
                  <a:pt x="60" y="23"/>
                </a:lnTo>
                <a:lnTo>
                  <a:pt x="50" y="27"/>
                </a:lnTo>
                <a:lnTo>
                  <a:pt x="41" y="35"/>
                </a:lnTo>
                <a:lnTo>
                  <a:pt x="39" y="36"/>
                </a:lnTo>
                <a:lnTo>
                  <a:pt x="37" y="39"/>
                </a:lnTo>
                <a:lnTo>
                  <a:pt x="34" y="44"/>
                </a:lnTo>
                <a:lnTo>
                  <a:pt x="28" y="58"/>
                </a:lnTo>
                <a:lnTo>
                  <a:pt x="27" y="74"/>
                </a:lnTo>
                <a:lnTo>
                  <a:pt x="27" y="78"/>
                </a:lnTo>
                <a:lnTo>
                  <a:pt x="27" y="84"/>
                </a:lnTo>
                <a:lnTo>
                  <a:pt x="27" y="88"/>
                </a:lnTo>
                <a:lnTo>
                  <a:pt x="27" y="85"/>
                </a:lnTo>
                <a:lnTo>
                  <a:pt x="27" y="80"/>
                </a:lnTo>
                <a:lnTo>
                  <a:pt x="27" y="7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5" name="Freeform 47"/>
          <p:cNvSpPr>
            <a:spLocks noEditPoints="1"/>
          </p:cNvSpPr>
          <p:nvPr/>
        </p:nvSpPr>
        <p:spPr bwMode="auto">
          <a:xfrm>
            <a:off x="6638925" y="5964238"/>
            <a:ext cx="77788" cy="88900"/>
          </a:xfrm>
          <a:custGeom>
            <a:avLst/>
            <a:gdLst>
              <a:gd name="T0" fmla="*/ 2147483647 w 144"/>
              <a:gd name="T1" fmla="*/ 2147483647 h 162"/>
              <a:gd name="T2" fmla="*/ 2147483647 w 144"/>
              <a:gd name="T3" fmla="*/ 2147483647 h 162"/>
              <a:gd name="T4" fmla="*/ 2147483647 w 144"/>
              <a:gd name="T5" fmla="*/ 2147483647 h 162"/>
              <a:gd name="T6" fmla="*/ 2147483647 w 144"/>
              <a:gd name="T7" fmla="*/ 2147483647 h 162"/>
              <a:gd name="T8" fmla="*/ 2147483647 w 144"/>
              <a:gd name="T9" fmla="*/ 2147483647 h 162"/>
              <a:gd name="T10" fmla="*/ 2147483647 w 144"/>
              <a:gd name="T11" fmla="*/ 2147483647 h 162"/>
              <a:gd name="T12" fmla="*/ 0 w 144"/>
              <a:gd name="T13" fmla="*/ 2147483647 h 162"/>
              <a:gd name="T14" fmla="*/ 2147483647 w 144"/>
              <a:gd name="T15" fmla="*/ 2147483647 h 162"/>
              <a:gd name="T16" fmla="*/ 2147483647 w 144"/>
              <a:gd name="T17" fmla="*/ 2147483647 h 162"/>
              <a:gd name="T18" fmla="*/ 2147483647 w 144"/>
              <a:gd name="T19" fmla="*/ 2147483647 h 162"/>
              <a:gd name="T20" fmla="*/ 2147483647 w 144"/>
              <a:gd name="T21" fmla="*/ 2147483647 h 162"/>
              <a:gd name="T22" fmla="*/ 2147483647 w 144"/>
              <a:gd name="T23" fmla="*/ 2147483647 h 162"/>
              <a:gd name="T24" fmla="*/ 2147483647 w 144"/>
              <a:gd name="T25" fmla="*/ 2147483647 h 162"/>
              <a:gd name="T26" fmla="*/ 2147483647 w 144"/>
              <a:gd name="T27" fmla="*/ 2147483647 h 162"/>
              <a:gd name="T28" fmla="*/ 2147483647 w 144"/>
              <a:gd name="T29" fmla="*/ 2147483647 h 162"/>
              <a:gd name="T30" fmla="*/ 2147483647 w 144"/>
              <a:gd name="T31" fmla="*/ 2147483647 h 162"/>
              <a:gd name="T32" fmla="*/ 2147483647 w 144"/>
              <a:gd name="T33" fmla="*/ 2147483647 h 162"/>
              <a:gd name="T34" fmla="*/ 2147483647 w 144"/>
              <a:gd name="T35" fmla="*/ 2147483647 h 162"/>
              <a:gd name="T36" fmla="*/ 2147483647 w 144"/>
              <a:gd name="T37" fmla="*/ 2147483647 h 162"/>
              <a:gd name="T38" fmla="*/ 2147483647 w 144"/>
              <a:gd name="T39" fmla="*/ 2147483647 h 162"/>
              <a:gd name="T40" fmla="*/ 2147483647 w 144"/>
              <a:gd name="T41" fmla="*/ 2147483647 h 162"/>
              <a:gd name="T42" fmla="*/ 2147483647 w 144"/>
              <a:gd name="T43" fmla="*/ 2147483647 h 162"/>
              <a:gd name="T44" fmla="*/ 2147483647 w 144"/>
              <a:gd name="T45" fmla="*/ 2147483647 h 162"/>
              <a:gd name="T46" fmla="*/ 2147483647 w 144"/>
              <a:gd name="T47" fmla="*/ 2147483647 h 162"/>
              <a:gd name="T48" fmla="*/ 2147483647 w 144"/>
              <a:gd name="T49" fmla="*/ 2147483647 h 162"/>
              <a:gd name="T50" fmla="*/ 2147483647 w 144"/>
              <a:gd name="T51" fmla="*/ 2147483647 h 162"/>
              <a:gd name="T52" fmla="*/ 2147483647 w 144"/>
              <a:gd name="T53" fmla="*/ 2147483647 h 162"/>
              <a:gd name="T54" fmla="*/ 2147483647 w 144"/>
              <a:gd name="T55" fmla="*/ 2147483647 h 162"/>
              <a:gd name="T56" fmla="*/ 2147483647 w 144"/>
              <a:gd name="T57" fmla="*/ 2147483647 h 162"/>
              <a:gd name="T58" fmla="*/ 2147483647 w 144"/>
              <a:gd name="T59" fmla="*/ 2147483647 h 162"/>
              <a:gd name="T60" fmla="*/ 2147483647 w 144"/>
              <a:gd name="T61" fmla="*/ 2147483647 h 162"/>
              <a:gd name="T62" fmla="*/ 2147483647 w 144"/>
              <a:gd name="T63" fmla="*/ 2147483647 h 162"/>
              <a:gd name="T64" fmla="*/ 2147483647 w 144"/>
              <a:gd name="T65" fmla="*/ 2147483647 h 162"/>
              <a:gd name="T66" fmla="*/ 2147483647 w 144"/>
              <a:gd name="T67" fmla="*/ 2147483647 h 162"/>
              <a:gd name="T68" fmla="*/ 2147483647 w 144"/>
              <a:gd name="T69" fmla="*/ 2147483647 h 162"/>
              <a:gd name="T70" fmla="*/ 2147483647 w 144"/>
              <a:gd name="T71" fmla="*/ 2147483647 h 162"/>
              <a:gd name="T72" fmla="*/ 2147483647 w 144"/>
              <a:gd name="T73" fmla="*/ 2147483647 h 162"/>
              <a:gd name="T74" fmla="*/ 2147483647 w 144"/>
              <a:gd name="T75" fmla="*/ 2147483647 h 162"/>
              <a:gd name="T76" fmla="*/ 2147483647 w 144"/>
              <a:gd name="T77" fmla="*/ 2147483647 h 162"/>
              <a:gd name="T78" fmla="*/ 2147483647 w 144"/>
              <a:gd name="T79" fmla="*/ 2147483647 h 162"/>
              <a:gd name="T80" fmla="*/ 2147483647 w 144"/>
              <a:gd name="T81" fmla="*/ 2147483647 h 162"/>
              <a:gd name="T82" fmla="*/ 2147483647 w 144"/>
              <a:gd name="T83" fmla="*/ 2147483647 h 162"/>
              <a:gd name="T84" fmla="*/ 2147483647 w 144"/>
              <a:gd name="T85" fmla="*/ 2147483647 h 162"/>
              <a:gd name="T86" fmla="*/ 2147483647 w 144"/>
              <a:gd name="T87" fmla="*/ 2147483647 h 162"/>
              <a:gd name="T88" fmla="*/ 2147483647 w 144"/>
              <a:gd name="T89" fmla="*/ 2147483647 h 162"/>
              <a:gd name="T90" fmla="*/ 2147483647 w 144"/>
              <a:gd name="T91" fmla="*/ 2147483647 h 162"/>
              <a:gd name="T92" fmla="*/ 2147483647 w 144"/>
              <a:gd name="T93" fmla="*/ 2147483647 h 162"/>
              <a:gd name="T94" fmla="*/ 2147483647 w 144"/>
              <a:gd name="T95" fmla="*/ 2147483647 h 162"/>
              <a:gd name="T96" fmla="*/ 2147483647 w 144"/>
              <a:gd name="T97" fmla="*/ 2147483647 h 162"/>
              <a:gd name="T98" fmla="*/ 2147483647 w 144"/>
              <a:gd name="T99" fmla="*/ 2147483647 h 162"/>
              <a:gd name="T100" fmla="*/ 2147483647 w 144"/>
              <a:gd name="T101" fmla="*/ 2147483647 h 162"/>
              <a:gd name="T102" fmla="*/ 2147483647 w 144"/>
              <a:gd name="T103" fmla="*/ 2147483647 h 162"/>
              <a:gd name="T104" fmla="*/ 2147483647 w 144"/>
              <a:gd name="T105" fmla="*/ 2147483647 h 162"/>
              <a:gd name="T106" fmla="*/ 2147483647 w 144"/>
              <a:gd name="T107" fmla="*/ 2147483647 h 162"/>
              <a:gd name="T108" fmla="*/ 2147483647 w 144"/>
              <a:gd name="T109" fmla="*/ 2147483647 h 162"/>
              <a:gd name="T110" fmla="*/ 2147483647 w 144"/>
              <a:gd name="T111" fmla="*/ 2147483647 h 162"/>
              <a:gd name="T112" fmla="*/ 2147483647 w 144"/>
              <a:gd name="T113" fmla="*/ 2147483647 h 162"/>
              <a:gd name="T114" fmla="*/ 2147483647 w 144"/>
              <a:gd name="T115" fmla="*/ 2147483647 h 162"/>
              <a:gd name="T116" fmla="*/ 2147483647 w 144"/>
              <a:gd name="T117" fmla="*/ 2147483647 h 162"/>
              <a:gd name="T118" fmla="*/ 2147483647 w 144"/>
              <a:gd name="T119" fmla="*/ 2147483647 h 162"/>
              <a:gd name="T120" fmla="*/ 2147483647 w 144"/>
              <a:gd name="T121" fmla="*/ 2147483647 h 162"/>
              <a:gd name="T122" fmla="*/ 2147483647 w 144"/>
              <a:gd name="T123" fmla="*/ 2147483647 h 16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44"/>
              <a:gd name="T187" fmla="*/ 0 h 162"/>
              <a:gd name="T188" fmla="*/ 144 w 144"/>
              <a:gd name="T189" fmla="*/ 162 h 16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44" h="162">
                <a:moveTo>
                  <a:pt x="111" y="141"/>
                </a:moveTo>
                <a:lnTo>
                  <a:pt x="108" y="143"/>
                </a:lnTo>
                <a:lnTo>
                  <a:pt x="103" y="147"/>
                </a:lnTo>
                <a:lnTo>
                  <a:pt x="93" y="153"/>
                </a:lnTo>
                <a:lnTo>
                  <a:pt x="84" y="158"/>
                </a:lnTo>
                <a:lnTo>
                  <a:pt x="83" y="158"/>
                </a:lnTo>
                <a:lnTo>
                  <a:pt x="80" y="160"/>
                </a:lnTo>
                <a:lnTo>
                  <a:pt x="74" y="161"/>
                </a:lnTo>
                <a:lnTo>
                  <a:pt x="65" y="162"/>
                </a:lnTo>
                <a:lnTo>
                  <a:pt x="55" y="162"/>
                </a:lnTo>
                <a:lnTo>
                  <a:pt x="54" y="162"/>
                </a:lnTo>
                <a:lnTo>
                  <a:pt x="49" y="162"/>
                </a:lnTo>
                <a:lnTo>
                  <a:pt x="40" y="162"/>
                </a:lnTo>
                <a:lnTo>
                  <a:pt x="27" y="158"/>
                </a:lnTo>
                <a:lnTo>
                  <a:pt x="15" y="153"/>
                </a:lnTo>
                <a:lnTo>
                  <a:pt x="13" y="150"/>
                </a:lnTo>
                <a:lnTo>
                  <a:pt x="10" y="149"/>
                </a:lnTo>
                <a:lnTo>
                  <a:pt x="6" y="145"/>
                </a:lnTo>
                <a:lnTo>
                  <a:pt x="1" y="134"/>
                </a:lnTo>
                <a:lnTo>
                  <a:pt x="0" y="122"/>
                </a:lnTo>
                <a:lnTo>
                  <a:pt x="0" y="118"/>
                </a:lnTo>
                <a:lnTo>
                  <a:pt x="0" y="116"/>
                </a:lnTo>
                <a:lnTo>
                  <a:pt x="0" y="113"/>
                </a:lnTo>
                <a:lnTo>
                  <a:pt x="1" y="107"/>
                </a:lnTo>
                <a:lnTo>
                  <a:pt x="4" y="100"/>
                </a:lnTo>
                <a:lnTo>
                  <a:pt x="5" y="97"/>
                </a:lnTo>
                <a:lnTo>
                  <a:pt x="8" y="93"/>
                </a:lnTo>
                <a:lnTo>
                  <a:pt x="12" y="88"/>
                </a:lnTo>
                <a:lnTo>
                  <a:pt x="17" y="84"/>
                </a:lnTo>
                <a:lnTo>
                  <a:pt x="19" y="82"/>
                </a:lnTo>
                <a:lnTo>
                  <a:pt x="23" y="80"/>
                </a:lnTo>
                <a:lnTo>
                  <a:pt x="28" y="77"/>
                </a:lnTo>
                <a:lnTo>
                  <a:pt x="35" y="74"/>
                </a:lnTo>
                <a:lnTo>
                  <a:pt x="38" y="73"/>
                </a:lnTo>
                <a:lnTo>
                  <a:pt x="39" y="73"/>
                </a:lnTo>
                <a:lnTo>
                  <a:pt x="42" y="73"/>
                </a:lnTo>
                <a:lnTo>
                  <a:pt x="50" y="71"/>
                </a:lnTo>
                <a:lnTo>
                  <a:pt x="59" y="70"/>
                </a:lnTo>
                <a:lnTo>
                  <a:pt x="62" y="69"/>
                </a:lnTo>
                <a:lnTo>
                  <a:pt x="66" y="69"/>
                </a:lnTo>
                <a:lnTo>
                  <a:pt x="76" y="67"/>
                </a:lnTo>
                <a:lnTo>
                  <a:pt x="92" y="65"/>
                </a:lnTo>
                <a:lnTo>
                  <a:pt x="106" y="62"/>
                </a:lnTo>
                <a:lnTo>
                  <a:pt x="108" y="61"/>
                </a:lnTo>
                <a:lnTo>
                  <a:pt x="108" y="58"/>
                </a:lnTo>
                <a:lnTo>
                  <a:pt x="108" y="55"/>
                </a:lnTo>
                <a:lnTo>
                  <a:pt x="108" y="54"/>
                </a:lnTo>
                <a:lnTo>
                  <a:pt x="107" y="47"/>
                </a:lnTo>
                <a:lnTo>
                  <a:pt x="106" y="39"/>
                </a:lnTo>
                <a:lnTo>
                  <a:pt x="102" y="32"/>
                </a:lnTo>
                <a:lnTo>
                  <a:pt x="102" y="31"/>
                </a:lnTo>
                <a:lnTo>
                  <a:pt x="99" y="29"/>
                </a:lnTo>
                <a:lnTo>
                  <a:pt x="95" y="27"/>
                </a:lnTo>
                <a:lnTo>
                  <a:pt x="87" y="24"/>
                </a:lnTo>
                <a:lnTo>
                  <a:pt x="74" y="23"/>
                </a:lnTo>
                <a:lnTo>
                  <a:pt x="72" y="21"/>
                </a:lnTo>
                <a:lnTo>
                  <a:pt x="68" y="23"/>
                </a:lnTo>
                <a:lnTo>
                  <a:pt x="62" y="23"/>
                </a:lnTo>
                <a:lnTo>
                  <a:pt x="53" y="24"/>
                </a:lnTo>
                <a:lnTo>
                  <a:pt x="44" y="28"/>
                </a:lnTo>
                <a:lnTo>
                  <a:pt x="43" y="28"/>
                </a:lnTo>
                <a:lnTo>
                  <a:pt x="42" y="29"/>
                </a:lnTo>
                <a:lnTo>
                  <a:pt x="39" y="32"/>
                </a:lnTo>
                <a:lnTo>
                  <a:pt x="35" y="40"/>
                </a:lnTo>
                <a:lnTo>
                  <a:pt x="31" y="50"/>
                </a:lnTo>
                <a:lnTo>
                  <a:pt x="31" y="51"/>
                </a:lnTo>
                <a:lnTo>
                  <a:pt x="30" y="51"/>
                </a:lnTo>
                <a:lnTo>
                  <a:pt x="27" y="51"/>
                </a:lnTo>
                <a:lnTo>
                  <a:pt x="15" y="50"/>
                </a:lnTo>
                <a:lnTo>
                  <a:pt x="5" y="48"/>
                </a:lnTo>
                <a:lnTo>
                  <a:pt x="5" y="47"/>
                </a:lnTo>
                <a:lnTo>
                  <a:pt x="5" y="46"/>
                </a:lnTo>
                <a:lnTo>
                  <a:pt x="6" y="40"/>
                </a:lnTo>
                <a:lnTo>
                  <a:pt x="9" y="31"/>
                </a:lnTo>
                <a:lnTo>
                  <a:pt x="15" y="24"/>
                </a:lnTo>
                <a:lnTo>
                  <a:pt x="16" y="21"/>
                </a:lnTo>
                <a:lnTo>
                  <a:pt x="17" y="20"/>
                </a:lnTo>
                <a:lnTo>
                  <a:pt x="20" y="17"/>
                </a:lnTo>
                <a:lnTo>
                  <a:pt x="27" y="12"/>
                </a:lnTo>
                <a:lnTo>
                  <a:pt x="36" y="6"/>
                </a:lnTo>
                <a:lnTo>
                  <a:pt x="39" y="5"/>
                </a:lnTo>
                <a:lnTo>
                  <a:pt x="42" y="5"/>
                </a:lnTo>
                <a:lnTo>
                  <a:pt x="47" y="4"/>
                </a:lnTo>
                <a:lnTo>
                  <a:pt x="59" y="1"/>
                </a:lnTo>
                <a:lnTo>
                  <a:pt x="72" y="1"/>
                </a:lnTo>
                <a:lnTo>
                  <a:pt x="76" y="0"/>
                </a:lnTo>
                <a:lnTo>
                  <a:pt x="84" y="1"/>
                </a:lnTo>
                <a:lnTo>
                  <a:pt x="95" y="2"/>
                </a:lnTo>
                <a:lnTo>
                  <a:pt x="106" y="4"/>
                </a:lnTo>
                <a:lnTo>
                  <a:pt x="108" y="4"/>
                </a:lnTo>
                <a:lnTo>
                  <a:pt x="110" y="5"/>
                </a:lnTo>
                <a:lnTo>
                  <a:pt x="114" y="8"/>
                </a:lnTo>
                <a:lnTo>
                  <a:pt x="119" y="12"/>
                </a:lnTo>
                <a:lnTo>
                  <a:pt x="125" y="16"/>
                </a:lnTo>
                <a:lnTo>
                  <a:pt x="126" y="16"/>
                </a:lnTo>
                <a:lnTo>
                  <a:pt x="129" y="21"/>
                </a:lnTo>
                <a:lnTo>
                  <a:pt x="132" y="27"/>
                </a:lnTo>
                <a:lnTo>
                  <a:pt x="133" y="32"/>
                </a:lnTo>
                <a:lnTo>
                  <a:pt x="134" y="34"/>
                </a:lnTo>
                <a:lnTo>
                  <a:pt x="134" y="36"/>
                </a:lnTo>
                <a:lnTo>
                  <a:pt x="134" y="39"/>
                </a:lnTo>
                <a:lnTo>
                  <a:pt x="134" y="47"/>
                </a:lnTo>
                <a:lnTo>
                  <a:pt x="134" y="57"/>
                </a:lnTo>
                <a:lnTo>
                  <a:pt x="136" y="58"/>
                </a:lnTo>
                <a:lnTo>
                  <a:pt x="136" y="59"/>
                </a:lnTo>
                <a:lnTo>
                  <a:pt x="136" y="65"/>
                </a:lnTo>
                <a:lnTo>
                  <a:pt x="136" y="81"/>
                </a:lnTo>
                <a:lnTo>
                  <a:pt x="136" y="93"/>
                </a:lnTo>
                <a:lnTo>
                  <a:pt x="136" y="100"/>
                </a:lnTo>
                <a:lnTo>
                  <a:pt x="136" y="111"/>
                </a:lnTo>
                <a:lnTo>
                  <a:pt x="136" y="128"/>
                </a:lnTo>
                <a:lnTo>
                  <a:pt x="136" y="139"/>
                </a:lnTo>
                <a:lnTo>
                  <a:pt x="137" y="141"/>
                </a:lnTo>
                <a:lnTo>
                  <a:pt x="137" y="143"/>
                </a:lnTo>
                <a:lnTo>
                  <a:pt x="137" y="146"/>
                </a:lnTo>
                <a:lnTo>
                  <a:pt x="140" y="153"/>
                </a:lnTo>
                <a:lnTo>
                  <a:pt x="142" y="158"/>
                </a:lnTo>
                <a:lnTo>
                  <a:pt x="144" y="160"/>
                </a:lnTo>
                <a:lnTo>
                  <a:pt x="142" y="160"/>
                </a:lnTo>
                <a:lnTo>
                  <a:pt x="138" y="160"/>
                </a:lnTo>
                <a:lnTo>
                  <a:pt x="126" y="160"/>
                </a:lnTo>
                <a:lnTo>
                  <a:pt x="117" y="160"/>
                </a:lnTo>
                <a:lnTo>
                  <a:pt x="115" y="158"/>
                </a:lnTo>
                <a:lnTo>
                  <a:pt x="114" y="155"/>
                </a:lnTo>
                <a:lnTo>
                  <a:pt x="112" y="150"/>
                </a:lnTo>
                <a:lnTo>
                  <a:pt x="111" y="143"/>
                </a:lnTo>
                <a:lnTo>
                  <a:pt x="111" y="141"/>
                </a:lnTo>
                <a:lnTo>
                  <a:pt x="108" y="143"/>
                </a:lnTo>
                <a:lnTo>
                  <a:pt x="107" y="145"/>
                </a:lnTo>
                <a:lnTo>
                  <a:pt x="110" y="142"/>
                </a:lnTo>
                <a:lnTo>
                  <a:pt x="111" y="141"/>
                </a:lnTo>
                <a:close/>
                <a:moveTo>
                  <a:pt x="108" y="81"/>
                </a:moveTo>
                <a:lnTo>
                  <a:pt x="106" y="82"/>
                </a:lnTo>
                <a:lnTo>
                  <a:pt x="100" y="85"/>
                </a:lnTo>
                <a:lnTo>
                  <a:pt x="87" y="88"/>
                </a:lnTo>
                <a:lnTo>
                  <a:pt x="69" y="90"/>
                </a:lnTo>
                <a:lnTo>
                  <a:pt x="65" y="90"/>
                </a:lnTo>
                <a:lnTo>
                  <a:pt x="62" y="92"/>
                </a:lnTo>
                <a:lnTo>
                  <a:pt x="57" y="92"/>
                </a:lnTo>
                <a:lnTo>
                  <a:pt x="49" y="95"/>
                </a:lnTo>
                <a:lnTo>
                  <a:pt x="43" y="96"/>
                </a:lnTo>
                <a:lnTo>
                  <a:pt x="42" y="96"/>
                </a:lnTo>
                <a:lnTo>
                  <a:pt x="40" y="97"/>
                </a:lnTo>
                <a:lnTo>
                  <a:pt x="38" y="99"/>
                </a:lnTo>
                <a:lnTo>
                  <a:pt x="35" y="101"/>
                </a:lnTo>
                <a:lnTo>
                  <a:pt x="32" y="105"/>
                </a:lnTo>
                <a:lnTo>
                  <a:pt x="31" y="107"/>
                </a:lnTo>
                <a:lnTo>
                  <a:pt x="30" y="108"/>
                </a:lnTo>
                <a:lnTo>
                  <a:pt x="28" y="112"/>
                </a:lnTo>
                <a:lnTo>
                  <a:pt x="28" y="118"/>
                </a:lnTo>
                <a:lnTo>
                  <a:pt x="28" y="120"/>
                </a:lnTo>
                <a:lnTo>
                  <a:pt x="28" y="123"/>
                </a:lnTo>
                <a:lnTo>
                  <a:pt x="31" y="128"/>
                </a:lnTo>
                <a:lnTo>
                  <a:pt x="35" y="134"/>
                </a:lnTo>
                <a:lnTo>
                  <a:pt x="36" y="135"/>
                </a:lnTo>
                <a:lnTo>
                  <a:pt x="38" y="137"/>
                </a:lnTo>
                <a:lnTo>
                  <a:pt x="40" y="139"/>
                </a:lnTo>
                <a:lnTo>
                  <a:pt x="47" y="142"/>
                </a:lnTo>
                <a:lnTo>
                  <a:pt x="57" y="142"/>
                </a:lnTo>
                <a:lnTo>
                  <a:pt x="59" y="142"/>
                </a:lnTo>
                <a:lnTo>
                  <a:pt x="61" y="142"/>
                </a:lnTo>
                <a:lnTo>
                  <a:pt x="66" y="142"/>
                </a:lnTo>
                <a:lnTo>
                  <a:pt x="76" y="141"/>
                </a:lnTo>
                <a:lnTo>
                  <a:pt x="84" y="137"/>
                </a:lnTo>
                <a:lnTo>
                  <a:pt x="87" y="135"/>
                </a:lnTo>
                <a:lnTo>
                  <a:pt x="92" y="132"/>
                </a:lnTo>
                <a:lnTo>
                  <a:pt x="95" y="130"/>
                </a:lnTo>
                <a:lnTo>
                  <a:pt x="100" y="123"/>
                </a:lnTo>
                <a:lnTo>
                  <a:pt x="104" y="118"/>
                </a:lnTo>
                <a:lnTo>
                  <a:pt x="104" y="116"/>
                </a:lnTo>
                <a:lnTo>
                  <a:pt x="106" y="113"/>
                </a:lnTo>
                <a:lnTo>
                  <a:pt x="107" y="104"/>
                </a:lnTo>
                <a:lnTo>
                  <a:pt x="107" y="95"/>
                </a:lnTo>
                <a:lnTo>
                  <a:pt x="108" y="90"/>
                </a:lnTo>
                <a:lnTo>
                  <a:pt x="108" y="89"/>
                </a:lnTo>
                <a:lnTo>
                  <a:pt x="108" y="85"/>
                </a:lnTo>
                <a:lnTo>
                  <a:pt x="108" y="82"/>
                </a:lnTo>
                <a:lnTo>
                  <a:pt x="108" y="81"/>
                </a:lnTo>
                <a:lnTo>
                  <a:pt x="106" y="82"/>
                </a:lnTo>
                <a:lnTo>
                  <a:pt x="104" y="84"/>
                </a:lnTo>
                <a:lnTo>
                  <a:pt x="107" y="82"/>
                </a:lnTo>
                <a:lnTo>
                  <a:pt x="108" y="81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6" name="Freeform 48"/>
          <p:cNvSpPr>
            <a:spLocks/>
          </p:cNvSpPr>
          <p:nvPr/>
        </p:nvSpPr>
        <p:spPr bwMode="auto">
          <a:xfrm>
            <a:off x="6727825" y="5935663"/>
            <a:ext cx="41275" cy="115887"/>
          </a:xfrm>
          <a:custGeom>
            <a:avLst/>
            <a:gdLst>
              <a:gd name="T0" fmla="*/ 2147483647 w 76"/>
              <a:gd name="T1" fmla="*/ 2147483647 h 213"/>
              <a:gd name="T2" fmla="*/ 2147483647 w 76"/>
              <a:gd name="T3" fmla="*/ 2147483647 h 213"/>
              <a:gd name="T4" fmla="*/ 2147483647 w 76"/>
              <a:gd name="T5" fmla="*/ 2147483647 h 213"/>
              <a:gd name="T6" fmla="*/ 2147483647 w 76"/>
              <a:gd name="T7" fmla="*/ 2147483647 h 213"/>
              <a:gd name="T8" fmla="*/ 2147483647 w 76"/>
              <a:gd name="T9" fmla="*/ 2147483647 h 213"/>
              <a:gd name="T10" fmla="*/ 2147483647 w 76"/>
              <a:gd name="T11" fmla="*/ 2147483647 h 213"/>
              <a:gd name="T12" fmla="*/ 2147483647 w 76"/>
              <a:gd name="T13" fmla="*/ 2147483647 h 213"/>
              <a:gd name="T14" fmla="*/ 2147483647 w 76"/>
              <a:gd name="T15" fmla="*/ 2147483647 h 213"/>
              <a:gd name="T16" fmla="*/ 2147483647 w 76"/>
              <a:gd name="T17" fmla="*/ 2147483647 h 213"/>
              <a:gd name="T18" fmla="*/ 2147483647 w 76"/>
              <a:gd name="T19" fmla="*/ 2147483647 h 213"/>
              <a:gd name="T20" fmla="*/ 2147483647 w 76"/>
              <a:gd name="T21" fmla="*/ 2147483647 h 213"/>
              <a:gd name="T22" fmla="*/ 2147483647 w 76"/>
              <a:gd name="T23" fmla="*/ 2147483647 h 213"/>
              <a:gd name="T24" fmla="*/ 2147483647 w 76"/>
              <a:gd name="T25" fmla="*/ 2147483647 h 213"/>
              <a:gd name="T26" fmla="*/ 2147483647 w 76"/>
              <a:gd name="T27" fmla="*/ 2147483647 h 213"/>
              <a:gd name="T28" fmla="*/ 2147483647 w 76"/>
              <a:gd name="T29" fmla="*/ 2147483647 h 213"/>
              <a:gd name="T30" fmla="*/ 2147483647 w 76"/>
              <a:gd name="T31" fmla="*/ 2147483647 h 213"/>
              <a:gd name="T32" fmla="*/ 0 w 76"/>
              <a:gd name="T33" fmla="*/ 2147483647 h 213"/>
              <a:gd name="T34" fmla="*/ 0 w 76"/>
              <a:gd name="T35" fmla="*/ 2147483647 h 213"/>
              <a:gd name="T36" fmla="*/ 0 w 76"/>
              <a:gd name="T37" fmla="*/ 2147483647 h 213"/>
              <a:gd name="T38" fmla="*/ 2147483647 w 76"/>
              <a:gd name="T39" fmla="*/ 2147483647 h 213"/>
              <a:gd name="T40" fmla="*/ 2147483647 w 76"/>
              <a:gd name="T41" fmla="*/ 2147483647 h 213"/>
              <a:gd name="T42" fmla="*/ 2147483647 w 76"/>
              <a:gd name="T43" fmla="*/ 2147483647 h 213"/>
              <a:gd name="T44" fmla="*/ 2147483647 w 76"/>
              <a:gd name="T45" fmla="*/ 2147483647 h 213"/>
              <a:gd name="T46" fmla="*/ 2147483647 w 76"/>
              <a:gd name="T47" fmla="*/ 2147483647 h 213"/>
              <a:gd name="T48" fmla="*/ 2147483647 w 76"/>
              <a:gd name="T49" fmla="*/ 0 h 213"/>
              <a:gd name="T50" fmla="*/ 2147483647 w 76"/>
              <a:gd name="T51" fmla="*/ 2147483647 h 213"/>
              <a:gd name="T52" fmla="*/ 2147483647 w 76"/>
              <a:gd name="T53" fmla="*/ 2147483647 h 213"/>
              <a:gd name="T54" fmla="*/ 2147483647 w 76"/>
              <a:gd name="T55" fmla="*/ 2147483647 h 213"/>
              <a:gd name="T56" fmla="*/ 2147483647 w 76"/>
              <a:gd name="T57" fmla="*/ 2147483647 h 213"/>
              <a:gd name="T58" fmla="*/ 2147483647 w 76"/>
              <a:gd name="T59" fmla="*/ 2147483647 h 213"/>
              <a:gd name="T60" fmla="*/ 2147483647 w 76"/>
              <a:gd name="T61" fmla="*/ 2147483647 h 213"/>
              <a:gd name="T62" fmla="*/ 2147483647 w 76"/>
              <a:gd name="T63" fmla="*/ 2147483647 h 213"/>
              <a:gd name="T64" fmla="*/ 2147483647 w 76"/>
              <a:gd name="T65" fmla="*/ 2147483647 h 213"/>
              <a:gd name="T66" fmla="*/ 2147483647 w 76"/>
              <a:gd name="T67" fmla="*/ 2147483647 h 213"/>
              <a:gd name="T68" fmla="*/ 2147483647 w 76"/>
              <a:gd name="T69" fmla="*/ 2147483647 h 213"/>
              <a:gd name="T70" fmla="*/ 2147483647 w 76"/>
              <a:gd name="T71" fmla="*/ 2147483647 h 213"/>
              <a:gd name="T72" fmla="*/ 2147483647 w 76"/>
              <a:gd name="T73" fmla="*/ 2147483647 h 213"/>
              <a:gd name="T74" fmla="*/ 2147483647 w 76"/>
              <a:gd name="T75" fmla="*/ 2147483647 h 213"/>
              <a:gd name="T76" fmla="*/ 2147483647 w 76"/>
              <a:gd name="T77" fmla="*/ 2147483647 h 213"/>
              <a:gd name="T78" fmla="*/ 2147483647 w 76"/>
              <a:gd name="T79" fmla="*/ 2147483647 h 213"/>
              <a:gd name="T80" fmla="*/ 2147483647 w 76"/>
              <a:gd name="T81" fmla="*/ 2147483647 h 213"/>
              <a:gd name="T82" fmla="*/ 2147483647 w 76"/>
              <a:gd name="T83" fmla="*/ 2147483647 h 213"/>
              <a:gd name="T84" fmla="*/ 2147483647 w 76"/>
              <a:gd name="T85" fmla="*/ 2147483647 h 213"/>
              <a:gd name="T86" fmla="*/ 2147483647 w 76"/>
              <a:gd name="T87" fmla="*/ 2147483647 h 213"/>
              <a:gd name="T88" fmla="*/ 2147483647 w 76"/>
              <a:gd name="T89" fmla="*/ 2147483647 h 213"/>
              <a:gd name="T90" fmla="*/ 2147483647 w 76"/>
              <a:gd name="T91" fmla="*/ 2147483647 h 21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76"/>
              <a:gd name="T139" fmla="*/ 0 h 213"/>
              <a:gd name="T140" fmla="*/ 76 w 76"/>
              <a:gd name="T141" fmla="*/ 213 h 213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76" h="213">
                <a:moveTo>
                  <a:pt x="72" y="187"/>
                </a:moveTo>
                <a:lnTo>
                  <a:pt x="72" y="189"/>
                </a:lnTo>
                <a:lnTo>
                  <a:pt x="72" y="191"/>
                </a:lnTo>
                <a:lnTo>
                  <a:pt x="73" y="203"/>
                </a:lnTo>
                <a:lnTo>
                  <a:pt x="75" y="212"/>
                </a:lnTo>
                <a:lnTo>
                  <a:pt x="76" y="212"/>
                </a:lnTo>
                <a:lnTo>
                  <a:pt x="73" y="213"/>
                </a:lnTo>
                <a:lnTo>
                  <a:pt x="69" y="213"/>
                </a:lnTo>
                <a:lnTo>
                  <a:pt x="62" y="213"/>
                </a:lnTo>
                <a:lnTo>
                  <a:pt x="57" y="213"/>
                </a:lnTo>
                <a:lnTo>
                  <a:pt x="56" y="213"/>
                </a:lnTo>
                <a:lnTo>
                  <a:pt x="53" y="213"/>
                </a:lnTo>
                <a:lnTo>
                  <a:pt x="47" y="213"/>
                </a:lnTo>
                <a:lnTo>
                  <a:pt x="41" y="212"/>
                </a:lnTo>
                <a:lnTo>
                  <a:pt x="34" y="210"/>
                </a:lnTo>
                <a:lnTo>
                  <a:pt x="34" y="209"/>
                </a:lnTo>
                <a:lnTo>
                  <a:pt x="30" y="207"/>
                </a:lnTo>
                <a:lnTo>
                  <a:pt x="26" y="203"/>
                </a:lnTo>
                <a:lnTo>
                  <a:pt x="22" y="198"/>
                </a:lnTo>
                <a:lnTo>
                  <a:pt x="22" y="197"/>
                </a:lnTo>
                <a:lnTo>
                  <a:pt x="20" y="193"/>
                </a:lnTo>
                <a:lnTo>
                  <a:pt x="19" y="183"/>
                </a:lnTo>
                <a:lnTo>
                  <a:pt x="19" y="170"/>
                </a:lnTo>
                <a:lnTo>
                  <a:pt x="19" y="165"/>
                </a:lnTo>
                <a:lnTo>
                  <a:pt x="19" y="164"/>
                </a:lnTo>
                <a:lnTo>
                  <a:pt x="19" y="152"/>
                </a:lnTo>
                <a:lnTo>
                  <a:pt x="19" y="110"/>
                </a:lnTo>
                <a:lnTo>
                  <a:pt x="19" y="79"/>
                </a:lnTo>
                <a:lnTo>
                  <a:pt x="19" y="76"/>
                </a:lnTo>
                <a:lnTo>
                  <a:pt x="18" y="76"/>
                </a:lnTo>
                <a:lnTo>
                  <a:pt x="15" y="76"/>
                </a:lnTo>
                <a:lnTo>
                  <a:pt x="7" y="76"/>
                </a:lnTo>
                <a:lnTo>
                  <a:pt x="0" y="76"/>
                </a:lnTo>
                <a:lnTo>
                  <a:pt x="0" y="73"/>
                </a:lnTo>
                <a:lnTo>
                  <a:pt x="0" y="64"/>
                </a:lnTo>
                <a:lnTo>
                  <a:pt x="0" y="57"/>
                </a:lnTo>
                <a:lnTo>
                  <a:pt x="0" y="56"/>
                </a:lnTo>
                <a:lnTo>
                  <a:pt x="3" y="56"/>
                </a:lnTo>
                <a:lnTo>
                  <a:pt x="11" y="56"/>
                </a:lnTo>
                <a:lnTo>
                  <a:pt x="18" y="56"/>
                </a:lnTo>
                <a:lnTo>
                  <a:pt x="19" y="56"/>
                </a:lnTo>
                <a:lnTo>
                  <a:pt x="19" y="50"/>
                </a:lnTo>
                <a:lnTo>
                  <a:pt x="19" y="31"/>
                </a:lnTo>
                <a:lnTo>
                  <a:pt x="19" y="18"/>
                </a:lnTo>
                <a:lnTo>
                  <a:pt x="19" y="16"/>
                </a:lnTo>
                <a:lnTo>
                  <a:pt x="22" y="15"/>
                </a:lnTo>
                <a:lnTo>
                  <a:pt x="34" y="7"/>
                </a:lnTo>
                <a:lnTo>
                  <a:pt x="43" y="2"/>
                </a:lnTo>
                <a:lnTo>
                  <a:pt x="45" y="0"/>
                </a:lnTo>
                <a:lnTo>
                  <a:pt x="45" y="2"/>
                </a:lnTo>
                <a:lnTo>
                  <a:pt x="45" y="10"/>
                </a:lnTo>
                <a:lnTo>
                  <a:pt x="45" y="35"/>
                </a:lnTo>
                <a:lnTo>
                  <a:pt x="45" y="56"/>
                </a:lnTo>
                <a:lnTo>
                  <a:pt x="49" y="56"/>
                </a:lnTo>
                <a:lnTo>
                  <a:pt x="61" y="56"/>
                </a:lnTo>
                <a:lnTo>
                  <a:pt x="71" y="56"/>
                </a:lnTo>
                <a:lnTo>
                  <a:pt x="72" y="56"/>
                </a:lnTo>
                <a:lnTo>
                  <a:pt x="72" y="57"/>
                </a:lnTo>
                <a:lnTo>
                  <a:pt x="72" y="60"/>
                </a:lnTo>
                <a:lnTo>
                  <a:pt x="72" y="69"/>
                </a:lnTo>
                <a:lnTo>
                  <a:pt x="72" y="76"/>
                </a:lnTo>
                <a:lnTo>
                  <a:pt x="71" y="76"/>
                </a:lnTo>
                <a:lnTo>
                  <a:pt x="66" y="76"/>
                </a:lnTo>
                <a:lnTo>
                  <a:pt x="54" y="76"/>
                </a:lnTo>
                <a:lnTo>
                  <a:pt x="45" y="76"/>
                </a:lnTo>
                <a:lnTo>
                  <a:pt x="45" y="79"/>
                </a:lnTo>
                <a:lnTo>
                  <a:pt x="45" y="91"/>
                </a:lnTo>
                <a:lnTo>
                  <a:pt x="45" y="133"/>
                </a:lnTo>
                <a:lnTo>
                  <a:pt x="45" y="165"/>
                </a:lnTo>
                <a:lnTo>
                  <a:pt x="45" y="167"/>
                </a:lnTo>
                <a:lnTo>
                  <a:pt x="45" y="170"/>
                </a:lnTo>
                <a:lnTo>
                  <a:pt x="45" y="172"/>
                </a:lnTo>
                <a:lnTo>
                  <a:pt x="45" y="178"/>
                </a:lnTo>
                <a:lnTo>
                  <a:pt x="45" y="182"/>
                </a:lnTo>
                <a:lnTo>
                  <a:pt x="46" y="182"/>
                </a:lnTo>
                <a:lnTo>
                  <a:pt x="47" y="186"/>
                </a:lnTo>
                <a:lnTo>
                  <a:pt x="50" y="187"/>
                </a:lnTo>
                <a:lnTo>
                  <a:pt x="52" y="187"/>
                </a:lnTo>
                <a:lnTo>
                  <a:pt x="53" y="189"/>
                </a:lnTo>
                <a:lnTo>
                  <a:pt x="54" y="189"/>
                </a:lnTo>
                <a:lnTo>
                  <a:pt x="56" y="189"/>
                </a:lnTo>
                <a:lnTo>
                  <a:pt x="57" y="189"/>
                </a:lnTo>
                <a:lnTo>
                  <a:pt x="60" y="189"/>
                </a:lnTo>
                <a:lnTo>
                  <a:pt x="62" y="189"/>
                </a:lnTo>
                <a:lnTo>
                  <a:pt x="65" y="189"/>
                </a:lnTo>
                <a:lnTo>
                  <a:pt x="71" y="189"/>
                </a:lnTo>
                <a:lnTo>
                  <a:pt x="72" y="18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7" name="Freeform 49"/>
          <p:cNvSpPr>
            <a:spLocks noEditPoints="1"/>
          </p:cNvSpPr>
          <p:nvPr/>
        </p:nvSpPr>
        <p:spPr bwMode="auto">
          <a:xfrm>
            <a:off x="6781800" y="5934075"/>
            <a:ext cx="14288" cy="117475"/>
          </a:xfrm>
          <a:custGeom>
            <a:avLst/>
            <a:gdLst>
              <a:gd name="T0" fmla="*/ 0 w 27"/>
              <a:gd name="T1" fmla="*/ 2147483647 h 216"/>
              <a:gd name="T2" fmla="*/ 0 w 27"/>
              <a:gd name="T3" fmla="*/ 2147483647 h 216"/>
              <a:gd name="T4" fmla="*/ 0 w 27"/>
              <a:gd name="T5" fmla="*/ 2147483647 h 216"/>
              <a:gd name="T6" fmla="*/ 0 w 27"/>
              <a:gd name="T7" fmla="*/ 2147483647 h 216"/>
              <a:gd name="T8" fmla="*/ 0 w 27"/>
              <a:gd name="T9" fmla="*/ 0 h 216"/>
              <a:gd name="T10" fmla="*/ 2147483647 w 27"/>
              <a:gd name="T11" fmla="*/ 0 h 216"/>
              <a:gd name="T12" fmla="*/ 2147483647 w 27"/>
              <a:gd name="T13" fmla="*/ 0 h 216"/>
              <a:gd name="T14" fmla="*/ 2147483647 w 27"/>
              <a:gd name="T15" fmla="*/ 0 h 216"/>
              <a:gd name="T16" fmla="*/ 2147483647 w 27"/>
              <a:gd name="T17" fmla="*/ 0 h 216"/>
              <a:gd name="T18" fmla="*/ 2147483647 w 27"/>
              <a:gd name="T19" fmla="*/ 2147483647 h 216"/>
              <a:gd name="T20" fmla="*/ 2147483647 w 27"/>
              <a:gd name="T21" fmla="*/ 2147483647 h 216"/>
              <a:gd name="T22" fmla="*/ 2147483647 w 27"/>
              <a:gd name="T23" fmla="*/ 2147483647 h 216"/>
              <a:gd name="T24" fmla="*/ 2147483647 w 27"/>
              <a:gd name="T25" fmla="*/ 2147483647 h 216"/>
              <a:gd name="T26" fmla="*/ 2147483647 w 27"/>
              <a:gd name="T27" fmla="*/ 2147483647 h 216"/>
              <a:gd name="T28" fmla="*/ 2147483647 w 27"/>
              <a:gd name="T29" fmla="*/ 2147483647 h 216"/>
              <a:gd name="T30" fmla="*/ 2147483647 w 27"/>
              <a:gd name="T31" fmla="*/ 2147483647 h 216"/>
              <a:gd name="T32" fmla="*/ 2147483647 w 27"/>
              <a:gd name="T33" fmla="*/ 2147483647 h 216"/>
              <a:gd name="T34" fmla="*/ 0 w 27"/>
              <a:gd name="T35" fmla="*/ 2147483647 h 216"/>
              <a:gd name="T36" fmla="*/ 0 w 27"/>
              <a:gd name="T37" fmla="*/ 2147483647 h 216"/>
              <a:gd name="T38" fmla="*/ 0 w 27"/>
              <a:gd name="T39" fmla="*/ 2147483647 h 216"/>
              <a:gd name="T40" fmla="*/ 0 w 27"/>
              <a:gd name="T41" fmla="*/ 2147483647 h 216"/>
              <a:gd name="T42" fmla="*/ 0 w 27"/>
              <a:gd name="T43" fmla="*/ 2147483647 h 216"/>
              <a:gd name="T44" fmla="*/ 0 w 27"/>
              <a:gd name="T45" fmla="*/ 2147483647 h 216"/>
              <a:gd name="T46" fmla="*/ 0 w 27"/>
              <a:gd name="T47" fmla="*/ 2147483647 h 216"/>
              <a:gd name="T48" fmla="*/ 0 w 27"/>
              <a:gd name="T49" fmla="*/ 2147483647 h 216"/>
              <a:gd name="T50" fmla="*/ 0 w 27"/>
              <a:gd name="T51" fmla="*/ 2147483647 h 216"/>
              <a:gd name="T52" fmla="*/ 0 w 27"/>
              <a:gd name="T53" fmla="*/ 2147483647 h 216"/>
              <a:gd name="T54" fmla="*/ 2147483647 w 27"/>
              <a:gd name="T55" fmla="*/ 2147483647 h 216"/>
              <a:gd name="T56" fmla="*/ 2147483647 w 27"/>
              <a:gd name="T57" fmla="*/ 2147483647 h 216"/>
              <a:gd name="T58" fmla="*/ 2147483647 w 27"/>
              <a:gd name="T59" fmla="*/ 2147483647 h 216"/>
              <a:gd name="T60" fmla="*/ 2147483647 w 27"/>
              <a:gd name="T61" fmla="*/ 2147483647 h 216"/>
              <a:gd name="T62" fmla="*/ 2147483647 w 27"/>
              <a:gd name="T63" fmla="*/ 2147483647 h 216"/>
              <a:gd name="T64" fmla="*/ 2147483647 w 27"/>
              <a:gd name="T65" fmla="*/ 2147483647 h 216"/>
              <a:gd name="T66" fmla="*/ 2147483647 w 27"/>
              <a:gd name="T67" fmla="*/ 2147483647 h 216"/>
              <a:gd name="T68" fmla="*/ 2147483647 w 27"/>
              <a:gd name="T69" fmla="*/ 2147483647 h 216"/>
              <a:gd name="T70" fmla="*/ 2147483647 w 27"/>
              <a:gd name="T71" fmla="*/ 2147483647 h 216"/>
              <a:gd name="T72" fmla="*/ 2147483647 w 27"/>
              <a:gd name="T73" fmla="*/ 2147483647 h 216"/>
              <a:gd name="T74" fmla="*/ 2147483647 w 27"/>
              <a:gd name="T75" fmla="*/ 2147483647 h 216"/>
              <a:gd name="T76" fmla="*/ 2147483647 w 27"/>
              <a:gd name="T77" fmla="*/ 2147483647 h 216"/>
              <a:gd name="T78" fmla="*/ 0 w 27"/>
              <a:gd name="T79" fmla="*/ 2147483647 h 216"/>
              <a:gd name="T80" fmla="*/ 0 w 27"/>
              <a:gd name="T81" fmla="*/ 2147483647 h 216"/>
              <a:gd name="T82" fmla="*/ 0 w 27"/>
              <a:gd name="T83" fmla="*/ 2147483647 h 216"/>
              <a:gd name="T84" fmla="*/ 0 w 27"/>
              <a:gd name="T85" fmla="*/ 2147483647 h 21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7"/>
              <a:gd name="T130" fmla="*/ 0 h 216"/>
              <a:gd name="T131" fmla="*/ 27 w 27"/>
              <a:gd name="T132" fmla="*/ 216 h 21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7" h="216">
                <a:moveTo>
                  <a:pt x="0" y="30"/>
                </a:moveTo>
                <a:lnTo>
                  <a:pt x="0" y="26"/>
                </a:lnTo>
                <a:lnTo>
                  <a:pt x="0" y="12"/>
                </a:lnTo>
                <a:lnTo>
                  <a:pt x="0" y="1"/>
                </a:lnTo>
                <a:lnTo>
                  <a:pt x="0" y="0"/>
                </a:lnTo>
                <a:lnTo>
                  <a:pt x="4" y="0"/>
                </a:lnTo>
                <a:lnTo>
                  <a:pt x="16" y="0"/>
                </a:lnTo>
                <a:lnTo>
                  <a:pt x="26" y="0"/>
                </a:lnTo>
                <a:lnTo>
                  <a:pt x="27" y="0"/>
                </a:lnTo>
                <a:lnTo>
                  <a:pt x="27" y="1"/>
                </a:lnTo>
                <a:lnTo>
                  <a:pt x="27" y="6"/>
                </a:lnTo>
                <a:lnTo>
                  <a:pt x="27" y="19"/>
                </a:lnTo>
                <a:lnTo>
                  <a:pt x="27" y="30"/>
                </a:lnTo>
                <a:lnTo>
                  <a:pt x="26" y="30"/>
                </a:lnTo>
                <a:lnTo>
                  <a:pt x="22" y="30"/>
                </a:lnTo>
                <a:lnTo>
                  <a:pt x="9" y="30"/>
                </a:lnTo>
                <a:lnTo>
                  <a:pt x="0" y="30"/>
                </a:lnTo>
                <a:close/>
                <a:moveTo>
                  <a:pt x="0" y="216"/>
                </a:moveTo>
                <a:lnTo>
                  <a:pt x="0" y="213"/>
                </a:lnTo>
                <a:lnTo>
                  <a:pt x="0" y="193"/>
                </a:lnTo>
                <a:lnTo>
                  <a:pt x="0" y="119"/>
                </a:lnTo>
                <a:lnTo>
                  <a:pt x="0" y="64"/>
                </a:lnTo>
                <a:lnTo>
                  <a:pt x="0" y="60"/>
                </a:lnTo>
                <a:lnTo>
                  <a:pt x="4" y="60"/>
                </a:lnTo>
                <a:lnTo>
                  <a:pt x="16" y="60"/>
                </a:lnTo>
                <a:lnTo>
                  <a:pt x="26" y="60"/>
                </a:lnTo>
                <a:lnTo>
                  <a:pt x="27" y="60"/>
                </a:lnTo>
                <a:lnTo>
                  <a:pt x="27" y="64"/>
                </a:lnTo>
                <a:lnTo>
                  <a:pt x="27" y="84"/>
                </a:lnTo>
                <a:lnTo>
                  <a:pt x="27" y="157"/>
                </a:lnTo>
                <a:lnTo>
                  <a:pt x="27" y="213"/>
                </a:lnTo>
                <a:lnTo>
                  <a:pt x="27" y="216"/>
                </a:lnTo>
                <a:lnTo>
                  <a:pt x="26" y="216"/>
                </a:lnTo>
                <a:lnTo>
                  <a:pt x="22" y="216"/>
                </a:lnTo>
                <a:lnTo>
                  <a:pt x="9" y="216"/>
                </a:lnTo>
                <a:lnTo>
                  <a:pt x="0" y="216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8" name="Freeform 50"/>
          <p:cNvSpPr>
            <a:spLocks noEditPoints="1"/>
          </p:cNvSpPr>
          <p:nvPr/>
        </p:nvSpPr>
        <p:spPr bwMode="auto">
          <a:xfrm>
            <a:off x="6811963" y="5964238"/>
            <a:ext cx="80962" cy="88900"/>
          </a:xfrm>
          <a:custGeom>
            <a:avLst/>
            <a:gdLst>
              <a:gd name="T0" fmla="*/ 0 w 147"/>
              <a:gd name="T1" fmla="*/ 2147483647 h 162"/>
              <a:gd name="T2" fmla="*/ 2147483647 w 147"/>
              <a:gd name="T3" fmla="*/ 2147483647 h 162"/>
              <a:gd name="T4" fmla="*/ 2147483647 w 147"/>
              <a:gd name="T5" fmla="*/ 2147483647 h 162"/>
              <a:gd name="T6" fmla="*/ 2147483647 w 147"/>
              <a:gd name="T7" fmla="*/ 2147483647 h 162"/>
              <a:gd name="T8" fmla="*/ 2147483647 w 147"/>
              <a:gd name="T9" fmla="*/ 2147483647 h 162"/>
              <a:gd name="T10" fmla="*/ 2147483647 w 147"/>
              <a:gd name="T11" fmla="*/ 2147483647 h 162"/>
              <a:gd name="T12" fmla="*/ 2147483647 w 147"/>
              <a:gd name="T13" fmla="*/ 2147483647 h 162"/>
              <a:gd name="T14" fmla="*/ 2147483647 w 147"/>
              <a:gd name="T15" fmla="*/ 2147483647 h 162"/>
              <a:gd name="T16" fmla="*/ 2147483647 w 147"/>
              <a:gd name="T17" fmla="*/ 2147483647 h 162"/>
              <a:gd name="T18" fmla="*/ 2147483647 w 147"/>
              <a:gd name="T19" fmla="*/ 2147483647 h 162"/>
              <a:gd name="T20" fmla="*/ 2147483647 w 147"/>
              <a:gd name="T21" fmla="*/ 2147483647 h 162"/>
              <a:gd name="T22" fmla="*/ 2147483647 w 147"/>
              <a:gd name="T23" fmla="*/ 2147483647 h 162"/>
              <a:gd name="T24" fmla="*/ 2147483647 w 147"/>
              <a:gd name="T25" fmla="*/ 2147483647 h 162"/>
              <a:gd name="T26" fmla="*/ 2147483647 w 147"/>
              <a:gd name="T27" fmla="*/ 2147483647 h 162"/>
              <a:gd name="T28" fmla="*/ 2147483647 w 147"/>
              <a:gd name="T29" fmla="*/ 2147483647 h 162"/>
              <a:gd name="T30" fmla="*/ 2147483647 w 147"/>
              <a:gd name="T31" fmla="*/ 2147483647 h 162"/>
              <a:gd name="T32" fmla="*/ 2147483647 w 147"/>
              <a:gd name="T33" fmla="*/ 2147483647 h 162"/>
              <a:gd name="T34" fmla="*/ 2147483647 w 147"/>
              <a:gd name="T35" fmla="*/ 2147483647 h 162"/>
              <a:gd name="T36" fmla="*/ 2147483647 w 147"/>
              <a:gd name="T37" fmla="*/ 2147483647 h 162"/>
              <a:gd name="T38" fmla="*/ 2147483647 w 147"/>
              <a:gd name="T39" fmla="*/ 2147483647 h 162"/>
              <a:gd name="T40" fmla="*/ 2147483647 w 147"/>
              <a:gd name="T41" fmla="*/ 2147483647 h 162"/>
              <a:gd name="T42" fmla="*/ 2147483647 w 147"/>
              <a:gd name="T43" fmla="*/ 2147483647 h 162"/>
              <a:gd name="T44" fmla="*/ 0 w 147"/>
              <a:gd name="T45" fmla="*/ 2147483647 h 162"/>
              <a:gd name="T46" fmla="*/ 0 w 147"/>
              <a:gd name="T47" fmla="*/ 2147483647 h 162"/>
              <a:gd name="T48" fmla="*/ 0 w 147"/>
              <a:gd name="T49" fmla="*/ 2147483647 h 162"/>
              <a:gd name="T50" fmla="*/ 0 w 147"/>
              <a:gd name="T51" fmla="*/ 2147483647 h 162"/>
              <a:gd name="T52" fmla="*/ 2147483647 w 147"/>
              <a:gd name="T53" fmla="*/ 2147483647 h 162"/>
              <a:gd name="T54" fmla="*/ 2147483647 w 147"/>
              <a:gd name="T55" fmla="*/ 2147483647 h 162"/>
              <a:gd name="T56" fmla="*/ 2147483647 w 147"/>
              <a:gd name="T57" fmla="*/ 2147483647 h 162"/>
              <a:gd name="T58" fmla="*/ 2147483647 w 147"/>
              <a:gd name="T59" fmla="*/ 2147483647 h 162"/>
              <a:gd name="T60" fmla="*/ 2147483647 w 147"/>
              <a:gd name="T61" fmla="*/ 2147483647 h 162"/>
              <a:gd name="T62" fmla="*/ 2147483647 w 147"/>
              <a:gd name="T63" fmla="*/ 2147483647 h 162"/>
              <a:gd name="T64" fmla="*/ 2147483647 w 147"/>
              <a:gd name="T65" fmla="*/ 2147483647 h 162"/>
              <a:gd name="T66" fmla="*/ 2147483647 w 147"/>
              <a:gd name="T67" fmla="*/ 2147483647 h 162"/>
              <a:gd name="T68" fmla="*/ 2147483647 w 147"/>
              <a:gd name="T69" fmla="*/ 2147483647 h 162"/>
              <a:gd name="T70" fmla="*/ 2147483647 w 147"/>
              <a:gd name="T71" fmla="*/ 2147483647 h 162"/>
              <a:gd name="T72" fmla="*/ 2147483647 w 147"/>
              <a:gd name="T73" fmla="*/ 2147483647 h 162"/>
              <a:gd name="T74" fmla="*/ 2147483647 w 147"/>
              <a:gd name="T75" fmla="*/ 2147483647 h 162"/>
              <a:gd name="T76" fmla="*/ 2147483647 w 147"/>
              <a:gd name="T77" fmla="*/ 2147483647 h 162"/>
              <a:gd name="T78" fmla="*/ 2147483647 w 147"/>
              <a:gd name="T79" fmla="*/ 2147483647 h 162"/>
              <a:gd name="T80" fmla="*/ 2147483647 w 147"/>
              <a:gd name="T81" fmla="*/ 2147483647 h 162"/>
              <a:gd name="T82" fmla="*/ 2147483647 w 147"/>
              <a:gd name="T83" fmla="*/ 2147483647 h 162"/>
              <a:gd name="T84" fmla="*/ 2147483647 w 147"/>
              <a:gd name="T85" fmla="*/ 2147483647 h 162"/>
              <a:gd name="T86" fmla="*/ 2147483647 w 147"/>
              <a:gd name="T87" fmla="*/ 2147483647 h 162"/>
              <a:gd name="T88" fmla="*/ 2147483647 w 147"/>
              <a:gd name="T89" fmla="*/ 2147483647 h 162"/>
              <a:gd name="T90" fmla="*/ 2147483647 w 147"/>
              <a:gd name="T91" fmla="*/ 2147483647 h 162"/>
              <a:gd name="T92" fmla="*/ 2147483647 w 147"/>
              <a:gd name="T93" fmla="*/ 2147483647 h 162"/>
              <a:gd name="T94" fmla="*/ 2147483647 w 147"/>
              <a:gd name="T95" fmla="*/ 2147483647 h 162"/>
              <a:gd name="T96" fmla="*/ 2147483647 w 147"/>
              <a:gd name="T97" fmla="*/ 2147483647 h 162"/>
              <a:gd name="T98" fmla="*/ 2147483647 w 147"/>
              <a:gd name="T99" fmla="*/ 2147483647 h 16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47"/>
              <a:gd name="T151" fmla="*/ 0 h 162"/>
              <a:gd name="T152" fmla="*/ 147 w 147"/>
              <a:gd name="T153" fmla="*/ 162 h 162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47" h="162">
                <a:moveTo>
                  <a:pt x="0" y="81"/>
                </a:moveTo>
                <a:lnTo>
                  <a:pt x="0" y="74"/>
                </a:lnTo>
                <a:lnTo>
                  <a:pt x="1" y="62"/>
                </a:lnTo>
                <a:lnTo>
                  <a:pt x="8" y="39"/>
                </a:lnTo>
                <a:lnTo>
                  <a:pt x="20" y="21"/>
                </a:lnTo>
                <a:lnTo>
                  <a:pt x="24" y="17"/>
                </a:lnTo>
                <a:lnTo>
                  <a:pt x="27" y="15"/>
                </a:lnTo>
                <a:lnTo>
                  <a:pt x="34" y="11"/>
                </a:lnTo>
                <a:lnTo>
                  <a:pt x="50" y="4"/>
                </a:lnTo>
                <a:lnTo>
                  <a:pt x="68" y="1"/>
                </a:lnTo>
                <a:lnTo>
                  <a:pt x="73" y="0"/>
                </a:lnTo>
                <a:lnTo>
                  <a:pt x="77" y="1"/>
                </a:lnTo>
                <a:lnTo>
                  <a:pt x="88" y="1"/>
                </a:lnTo>
                <a:lnTo>
                  <a:pt x="106" y="8"/>
                </a:lnTo>
                <a:lnTo>
                  <a:pt x="122" y="17"/>
                </a:lnTo>
                <a:lnTo>
                  <a:pt x="126" y="20"/>
                </a:lnTo>
                <a:lnTo>
                  <a:pt x="129" y="24"/>
                </a:lnTo>
                <a:lnTo>
                  <a:pt x="135" y="32"/>
                </a:lnTo>
                <a:lnTo>
                  <a:pt x="143" y="51"/>
                </a:lnTo>
                <a:lnTo>
                  <a:pt x="145" y="73"/>
                </a:lnTo>
                <a:lnTo>
                  <a:pt x="147" y="78"/>
                </a:lnTo>
                <a:lnTo>
                  <a:pt x="145" y="84"/>
                </a:lnTo>
                <a:lnTo>
                  <a:pt x="145" y="93"/>
                </a:lnTo>
                <a:lnTo>
                  <a:pt x="143" y="109"/>
                </a:lnTo>
                <a:lnTo>
                  <a:pt x="139" y="123"/>
                </a:lnTo>
                <a:lnTo>
                  <a:pt x="137" y="126"/>
                </a:lnTo>
                <a:lnTo>
                  <a:pt x="135" y="130"/>
                </a:lnTo>
                <a:lnTo>
                  <a:pt x="132" y="135"/>
                </a:lnTo>
                <a:lnTo>
                  <a:pt x="124" y="145"/>
                </a:lnTo>
                <a:lnTo>
                  <a:pt x="114" y="151"/>
                </a:lnTo>
                <a:lnTo>
                  <a:pt x="111" y="153"/>
                </a:lnTo>
                <a:lnTo>
                  <a:pt x="107" y="155"/>
                </a:lnTo>
                <a:lnTo>
                  <a:pt x="102" y="158"/>
                </a:lnTo>
                <a:lnTo>
                  <a:pt x="90" y="161"/>
                </a:lnTo>
                <a:lnTo>
                  <a:pt x="76" y="162"/>
                </a:lnTo>
                <a:lnTo>
                  <a:pt x="73" y="162"/>
                </a:lnTo>
                <a:lnTo>
                  <a:pt x="68" y="162"/>
                </a:lnTo>
                <a:lnTo>
                  <a:pt x="57" y="162"/>
                </a:lnTo>
                <a:lnTo>
                  <a:pt x="39" y="155"/>
                </a:lnTo>
                <a:lnTo>
                  <a:pt x="23" y="146"/>
                </a:lnTo>
                <a:lnTo>
                  <a:pt x="20" y="142"/>
                </a:lnTo>
                <a:lnTo>
                  <a:pt x="16" y="139"/>
                </a:lnTo>
                <a:lnTo>
                  <a:pt x="11" y="131"/>
                </a:lnTo>
                <a:lnTo>
                  <a:pt x="3" y="112"/>
                </a:lnTo>
                <a:lnTo>
                  <a:pt x="0" y="88"/>
                </a:lnTo>
                <a:lnTo>
                  <a:pt x="0" y="81"/>
                </a:lnTo>
                <a:lnTo>
                  <a:pt x="0" y="76"/>
                </a:lnTo>
                <a:lnTo>
                  <a:pt x="0" y="70"/>
                </a:lnTo>
                <a:lnTo>
                  <a:pt x="0" y="73"/>
                </a:lnTo>
                <a:lnTo>
                  <a:pt x="0" y="81"/>
                </a:lnTo>
                <a:close/>
                <a:moveTo>
                  <a:pt x="27" y="81"/>
                </a:moveTo>
                <a:lnTo>
                  <a:pt x="27" y="86"/>
                </a:lnTo>
                <a:lnTo>
                  <a:pt x="27" y="96"/>
                </a:lnTo>
                <a:lnTo>
                  <a:pt x="31" y="112"/>
                </a:lnTo>
                <a:lnTo>
                  <a:pt x="38" y="124"/>
                </a:lnTo>
                <a:lnTo>
                  <a:pt x="41" y="126"/>
                </a:lnTo>
                <a:lnTo>
                  <a:pt x="42" y="128"/>
                </a:lnTo>
                <a:lnTo>
                  <a:pt x="46" y="134"/>
                </a:lnTo>
                <a:lnTo>
                  <a:pt x="52" y="137"/>
                </a:lnTo>
                <a:lnTo>
                  <a:pt x="57" y="139"/>
                </a:lnTo>
                <a:lnTo>
                  <a:pt x="69" y="141"/>
                </a:lnTo>
                <a:lnTo>
                  <a:pt x="73" y="141"/>
                </a:lnTo>
                <a:lnTo>
                  <a:pt x="76" y="141"/>
                </a:lnTo>
                <a:lnTo>
                  <a:pt x="83" y="141"/>
                </a:lnTo>
                <a:lnTo>
                  <a:pt x="94" y="137"/>
                </a:lnTo>
                <a:lnTo>
                  <a:pt x="103" y="128"/>
                </a:lnTo>
                <a:lnTo>
                  <a:pt x="106" y="126"/>
                </a:lnTo>
                <a:lnTo>
                  <a:pt x="107" y="124"/>
                </a:lnTo>
                <a:lnTo>
                  <a:pt x="111" y="118"/>
                </a:lnTo>
                <a:lnTo>
                  <a:pt x="114" y="112"/>
                </a:lnTo>
                <a:lnTo>
                  <a:pt x="118" y="96"/>
                </a:lnTo>
                <a:lnTo>
                  <a:pt x="120" y="80"/>
                </a:lnTo>
                <a:lnTo>
                  <a:pt x="118" y="76"/>
                </a:lnTo>
                <a:lnTo>
                  <a:pt x="118" y="67"/>
                </a:lnTo>
                <a:lnTo>
                  <a:pt x="114" y="51"/>
                </a:lnTo>
                <a:lnTo>
                  <a:pt x="107" y="39"/>
                </a:lnTo>
                <a:lnTo>
                  <a:pt x="106" y="36"/>
                </a:lnTo>
                <a:lnTo>
                  <a:pt x="103" y="35"/>
                </a:lnTo>
                <a:lnTo>
                  <a:pt x="99" y="31"/>
                </a:lnTo>
                <a:lnTo>
                  <a:pt x="88" y="25"/>
                </a:lnTo>
                <a:lnTo>
                  <a:pt x="76" y="23"/>
                </a:lnTo>
                <a:lnTo>
                  <a:pt x="73" y="21"/>
                </a:lnTo>
                <a:lnTo>
                  <a:pt x="69" y="23"/>
                </a:lnTo>
                <a:lnTo>
                  <a:pt x="62" y="23"/>
                </a:lnTo>
                <a:lnTo>
                  <a:pt x="52" y="27"/>
                </a:lnTo>
                <a:lnTo>
                  <a:pt x="42" y="35"/>
                </a:lnTo>
                <a:lnTo>
                  <a:pt x="41" y="36"/>
                </a:lnTo>
                <a:lnTo>
                  <a:pt x="38" y="39"/>
                </a:lnTo>
                <a:lnTo>
                  <a:pt x="34" y="44"/>
                </a:lnTo>
                <a:lnTo>
                  <a:pt x="31" y="51"/>
                </a:lnTo>
                <a:lnTo>
                  <a:pt x="27" y="67"/>
                </a:lnTo>
                <a:lnTo>
                  <a:pt x="27" y="81"/>
                </a:lnTo>
                <a:lnTo>
                  <a:pt x="27" y="86"/>
                </a:lnTo>
                <a:lnTo>
                  <a:pt x="27" y="90"/>
                </a:lnTo>
                <a:lnTo>
                  <a:pt x="27" y="88"/>
                </a:lnTo>
                <a:lnTo>
                  <a:pt x="27" y="82"/>
                </a:lnTo>
                <a:lnTo>
                  <a:pt x="27" y="81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9" name="Freeform 51"/>
          <p:cNvSpPr>
            <a:spLocks/>
          </p:cNvSpPr>
          <p:nvPr/>
        </p:nvSpPr>
        <p:spPr bwMode="auto">
          <a:xfrm>
            <a:off x="6908800" y="5964238"/>
            <a:ext cx="69850" cy="87312"/>
          </a:xfrm>
          <a:custGeom>
            <a:avLst/>
            <a:gdLst>
              <a:gd name="T0" fmla="*/ 0 w 128"/>
              <a:gd name="T1" fmla="*/ 2147483647 h 160"/>
              <a:gd name="T2" fmla="*/ 0 w 128"/>
              <a:gd name="T3" fmla="*/ 2147483647 h 160"/>
              <a:gd name="T4" fmla="*/ 0 w 128"/>
              <a:gd name="T5" fmla="*/ 2147483647 h 160"/>
              <a:gd name="T6" fmla="*/ 2147483647 w 128"/>
              <a:gd name="T7" fmla="*/ 2147483647 h 160"/>
              <a:gd name="T8" fmla="*/ 2147483647 w 128"/>
              <a:gd name="T9" fmla="*/ 2147483647 h 160"/>
              <a:gd name="T10" fmla="*/ 2147483647 w 128"/>
              <a:gd name="T11" fmla="*/ 2147483647 h 160"/>
              <a:gd name="T12" fmla="*/ 2147483647 w 128"/>
              <a:gd name="T13" fmla="*/ 2147483647 h 160"/>
              <a:gd name="T14" fmla="*/ 2147483647 w 128"/>
              <a:gd name="T15" fmla="*/ 2147483647 h 160"/>
              <a:gd name="T16" fmla="*/ 2147483647 w 128"/>
              <a:gd name="T17" fmla="*/ 2147483647 h 160"/>
              <a:gd name="T18" fmla="*/ 2147483647 w 128"/>
              <a:gd name="T19" fmla="*/ 2147483647 h 160"/>
              <a:gd name="T20" fmla="*/ 2147483647 w 128"/>
              <a:gd name="T21" fmla="*/ 0 h 160"/>
              <a:gd name="T22" fmla="*/ 2147483647 w 128"/>
              <a:gd name="T23" fmla="*/ 2147483647 h 160"/>
              <a:gd name="T24" fmla="*/ 2147483647 w 128"/>
              <a:gd name="T25" fmla="*/ 2147483647 h 160"/>
              <a:gd name="T26" fmla="*/ 2147483647 w 128"/>
              <a:gd name="T27" fmla="*/ 2147483647 h 160"/>
              <a:gd name="T28" fmla="*/ 2147483647 w 128"/>
              <a:gd name="T29" fmla="*/ 2147483647 h 160"/>
              <a:gd name="T30" fmla="*/ 2147483647 w 128"/>
              <a:gd name="T31" fmla="*/ 2147483647 h 160"/>
              <a:gd name="T32" fmla="*/ 2147483647 w 128"/>
              <a:gd name="T33" fmla="*/ 2147483647 h 160"/>
              <a:gd name="T34" fmla="*/ 2147483647 w 128"/>
              <a:gd name="T35" fmla="*/ 2147483647 h 160"/>
              <a:gd name="T36" fmla="*/ 2147483647 w 128"/>
              <a:gd name="T37" fmla="*/ 2147483647 h 160"/>
              <a:gd name="T38" fmla="*/ 2147483647 w 128"/>
              <a:gd name="T39" fmla="*/ 2147483647 h 160"/>
              <a:gd name="T40" fmla="*/ 2147483647 w 128"/>
              <a:gd name="T41" fmla="*/ 2147483647 h 160"/>
              <a:gd name="T42" fmla="*/ 2147483647 w 128"/>
              <a:gd name="T43" fmla="*/ 2147483647 h 160"/>
              <a:gd name="T44" fmla="*/ 2147483647 w 128"/>
              <a:gd name="T45" fmla="*/ 2147483647 h 160"/>
              <a:gd name="T46" fmla="*/ 2147483647 w 128"/>
              <a:gd name="T47" fmla="*/ 2147483647 h 160"/>
              <a:gd name="T48" fmla="*/ 2147483647 w 128"/>
              <a:gd name="T49" fmla="*/ 2147483647 h 160"/>
              <a:gd name="T50" fmla="*/ 2147483647 w 128"/>
              <a:gd name="T51" fmla="*/ 2147483647 h 160"/>
              <a:gd name="T52" fmla="*/ 2147483647 w 128"/>
              <a:gd name="T53" fmla="*/ 2147483647 h 160"/>
              <a:gd name="T54" fmla="*/ 2147483647 w 128"/>
              <a:gd name="T55" fmla="*/ 2147483647 h 160"/>
              <a:gd name="T56" fmla="*/ 2147483647 w 128"/>
              <a:gd name="T57" fmla="*/ 2147483647 h 160"/>
              <a:gd name="T58" fmla="*/ 2147483647 w 128"/>
              <a:gd name="T59" fmla="*/ 2147483647 h 160"/>
              <a:gd name="T60" fmla="*/ 2147483647 w 128"/>
              <a:gd name="T61" fmla="*/ 2147483647 h 160"/>
              <a:gd name="T62" fmla="*/ 2147483647 w 128"/>
              <a:gd name="T63" fmla="*/ 2147483647 h 160"/>
              <a:gd name="T64" fmla="*/ 2147483647 w 128"/>
              <a:gd name="T65" fmla="*/ 2147483647 h 160"/>
              <a:gd name="T66" fmla="*/ 2147483647 w 128"/>
              <a:gd name="T67" fmla="*/ 2147483647 h 160"/>
              <a:gd name="T68" fmla="*/ 2147483647 w 128"/>
              <a:gd name="T69" fmla="*/ 2147483647 h 160"/>
              <a:gd name="T70" fmla="*/ 2147483647 w 128"/>
              <a:gd name="T71" fmla="*/ 2147483647 h 160"/>
              <a:gd name="T72" fmla="*/ 2147483647 w 128"/>
              <a:gd name="T73" fmla="*/ 2147483647 h 160"/>
              <a:gd name="T74" fmla="*/ 2147483647 w 128"/>
              <a:gd name="T75" fmla="*/ 2147483647 h 160"/>
              <a:gd name="T76" fmla="*/ 2147483647 w 128"/>
              <a:gd name="T77" fmla="*/ 2147483647 h 160"/>
              <a:gd name="T78" fmla="*/ 2147483647 w 128"/>
              <a:gd name="T79" fmla="*/ 2147483647 h 160"/>
              <a:gd name="T80" fmla="*/ 2147483647 w 128"/>
              <a:gd name="T81" fmla="*/ 2147483647 h 160"/>
              <a:gd name="T82" fmla="*/ 2147483647 w 128"/>
              <a:gd name="T83" fmla="*/ 2147483647 h 160"/>
              <a:gd name="T84" fmla="*/ 0 w 128"/>
              <a:gd name="T85" fmla="*/ 2147483647 h 160"/>
              <a:gd name="T86" fmla="*/ 0 w 128"/>
              <a:gd name="T87" fmla="*/ 2147483647 h 16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28"/>
              <a:gd name="T133" fmla="*/ 0 h 160"/>
              <a:gd name="T134" fmla="*/ 128 w 128"/>
              <a:gd name="T135" fmla="*/ 160 h 16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28" h="160">
                <a:moveTo>
                  <a:pt x="0" y="160"/>
                </a:moveTo>
                <a:lnTo>
                  <a:pt x="0" y="157"/>
                </a:lnTo>
                <a:lnTo>
                  <a:pt x="0" y="137"/>
                </a:lnTo>
                <a:lnTo>
                  <a:pt x="0" y="63"/>
                </a:lnTo>
                <a:lnTo>
                  <a:pt x="0" y="8"/>
                </a:lnTo>
                <a:lnTo>
                  <a:pt x="0" y="4"/>
                </a:lnTo>
                <a:lnTo>
                  <a:pt x="3" y="4"/>
                </a:lnTo>
                <a:lnTo>
                  <a:pt x="15" y="4"/>
                </a:lnTo>
                <a:lnTo>
                  <a:pt x="23" y="4"/>
                </a:lnTo>
                <a:lnTo>
                  <a:pt x="25" y="4"/>
                </a:lnTo>
                <a:lnTo>
                  <a:pt x="25" y="5"/>
                </a:lnTo>
                <a:lnTo>
                  <a:pt x="25" y="8"/>
                </a:lnTo>
                <a:lnTo>
                  <a:pt x="25" y="17"/>
                </a:lnTo>
                <a:lnTo>
                  <a:pt x="25" y="25"/>
                </a:lnTo>
                <a:lnTo>
                  <a:pt x="27" y="21"/>
                </a:lnTo>
                <a:lnTo>
                  <a:pt x="33" y="15"/>
                </a:lnTo>
                <a:lnTo>
                  <a:pt x="41" y="9"/>
                </a:lnTo>
                <a:lnTo>
                  <a:pt x="49" y="5"/>
                </a:lnTo>
                <a:lnTo>
                  <a:pt x="57" y="2"/>
                </a:lnTo>
                <a:lnTo>
                  <a:pt x="68" y="1"/>
                </a:lnTo>
                <a:lnTo>
                  <a:pt x="74" y="0"/>
                </a:lnTo>
                <a:lnTo>
                  <a:pt x="80" y="1"/>
                </a:lnTo>
                <a:lnTo>
                  <a:pt x="89" y="2"/>
                </a:lnTo>
                <a:lnTo>
                  <a:pt x="97" y="5"/>
                </a:lnTo>
                <a:lnTo>
                  <a:pt x="99" y="5"/>
                </a:lnTo>
                <a:lnTo>
                  <a:pt x="105" y="8"/>
                </a:lnTo>
                <a:lnTo>
                  <a:pt x="112" y="12"/>
                </a:lnTo>
                <a:lnTo>
                  <a:pt x="117" y="17"/>
                </a:lnTo>
                <a:lnTo>
                  <a:pt x="118" y="17"/>
                </a:lnTo>
                <a:lnTo>
                  <a:pt x="118" y="20"/>
                </a:lnTo>
                <a:lnTo>
                  <a:pt x="120" y="23"/>
                </a:lnTo>
                <a:lnTo>
                  <a:pt x="123" y="29"/>
                </a:lnTo>
                <a:lnTo>
                  <a:pt x="125" y="36"/>
                </a:lnTo>
                <a:lnTo>
                  <a:pt x="127" y="38"/>
                </a:lnTo>
                <a:lnTo>
                  <a:pt x="127" y="40"/>
                </a:lnTo>
                <a:lnTo>
                  <a:pt x="127" y="43"/>
                </a:lnTo>
                <a:lnTo>
                  <a:pt x="127" y="51"/>
                </a:lnTo>
                <a:lnTo>
                  <a:pt x="127" y="61"/>
                </a:lnTo>
                <a:lnTo>
                  <a:pt x="128" y="63"/>
                </a:lnTo>
                <a:lnTo>
                  <a:pt x="128" y="66"/>
                </a:lnTo>
                <a:lnTo>
                  <a:pt x="128" y="80"/>
                </a:lnTo>
                <a:lnTo>
                  <a:pt x="128" y="124"/>
                </a:lnTo>
                <a:lnTo>
                  <a:pt x="128" y="158"/>
                </a:lnTo>
                <a:lnTo>
                  <a:pt x="128" y="160"/>
                </a:lnTo>
                <a:lnTo>
                  <a:pt x="127" y="160"/>
                </a:lnTo>
                <a:lnTo>
                  <a:pt x="123" y="160"/>
                </a:lnTo>
                <a:lnTo>
                  <a:pt x="110" y="160"/>
                </a:lnTo>
                <a:lnTo>
                  <a:pt x="101" y="160"/>
                </a:lnTo>
                <a:lnTo>
                  <a:pt x="101" y="158"/>
                </a:lnTo>
                <a:lnTo>
                  <a:pt x="101" y="146"/>
                </a:lnTo>
                <a:lnTo>
                  <a:pt x="101" y="101"/>
                </a:lnTo>
                <a:lnTo>
                  <a:pt x="101" y="67"/>
                </a:lnTo>
                <a:lnTo>
                  <a:pt x="101" y="65"/>
                </a:lnTo>
                <a:lnTo>
                  <a:pt x="99" y="58"/>
                </a:lnTo>
                <a:lnTo>
                  <a:pt x="99" y="50"/>
                </a:lnTo>
                <a:lnTo>
                  <a:pt x="98" y="43"/>
                </a:lnTo>
                <a:lnTo>
                  <a:pt x="98" y="40"/>
                </a:lnTo>
                <a:lnTo>
                  <a:pt x="95" y="38"/>
                </a:lnTo>
                <a:lnTo>
                  <a:pt x="93" y="32"/>
                </a:lnTo>
                <a:lnTo>
                  <a:pt x="87" y="28"/>
                </a:lnTo>
                <a:lnTo>
                  <a:pt x="87" y="27"/>
                </a:lnTo>
                <a:lnTo>
                  <a:pt x="82" y="25"/>
                </a:lnTo>
                <a:lnTo>
                  <a:pt x="76" y="24"/>
                </a:lnTo>
                <a:lnTo>
                  <a:pt x="69" y="24"/>
                </a:lnTo>
                <a:lnTo>
                  <a:pt x="68" y="23"/>
                </a:lnTo>
                <a:lnTo>
                  <a:pt x="60" y="24"/>
                </a:lnTo>
                <a:lnTo>
                  <a:pt x="50" y="27"/>
                </a:lnTo>
                <a:lnTo>
                  <a:pt x="41" y="32"/>
                </a:lnTo>
                <a:lnTo>
                  <a:pt x="40" y="34"/>
                </a:lnTo>
                <a:lnTo>
                  <a:pt x="37" y="36"/>
                </a:lnTo>
                <a:lnTo>
                  <a:pt x="34" y="40"/>
                </a:lnTo>
                <a:lnTo>
                  <a:pt x="31" y="46"/>
                </a:lnTo>
                <a:lnTo>
                  <a:pt x="29" y="53"/>
                </a:lnTo>
                <a:lnTo>
                  <a:pt x="27" y="70"/>
                </a:lnTo>
                <a:lnTo>
                  <a:pt x="27" y="74"/>
                </a:lnTo>
                <a:lnTo>
                  <a:pt x="27" y="77"/>
                </a:lnTo>
                <a:lnTo>
                  <a:pt x="27" y="88"/>
                </a:lnTo>
                <a:lnTo>
                  <a:pt x="27" y="128"/>
                </a:lnTo>
                <a:lnTo>
                  <a:pt x="27" y="158"/>
                </a:lnTo>
                <a:lnTo>
                  <a:pt x="27" y="160"/>
                </a:lnTo>
                <a:lnTo>
                  <a:pt x="26" y="160"/>
                </a:lnTo>
                <a:lnTo>
                  <a:pt x="22" y="160"/>
                </a:lnTo>
                <a:lnTo>
                  <a:pt x="10" y="160"/>
                </a:lnTo>
                <a:lnTo>
                  <a:pt x="0" y="16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0" name="Freeform 52"/>
          <p:cNvSpPr>
            <a:spLocks/>
          </p:cNvSpPr>
          <p:nvPr/>
        </p:nvSpPr>
        <p:spPr bwMode="auto">
          <a:xfrm>
            <a:off x="4656138" y="6267450"/>
            <a:ext cx="93662" cy="117475"/>
          </a:xfrm>
          <a:custGeom>
            <a:avLst/>
            <a:gdLst>
              <a:gd name="T0" fmla="*/ 2147483647 w 172"/>
              <a:gd name="T1" fmla="*/ 2147483647 h 216"/>
              <a:gd name="T2" fmla="*/ 2147483647 w 172"/>
              <a:gd name="T3" fmla="*/ 2147483647 h 216"/>
              <a:gd name="T4" fmla="*/ 2147483647 w 172"/>
              <a:gd name="T5" fmla="*/ 2147483647 h 216"/>
              <a:gd name="T6" fmla="*/ 2147483647 w 172"/>
              <a:gd name="T7" fmla="*/ 2147483647 h 216"/>
              <a:gd name="T8" fmla="*/ 2147483647 w 172"/>
              <a:gd name="T9" fmla="*/ 2147483647 h 216"/>
              <a:gd name="T10" fmla="*/ 2147483647 w 172"/>
              <a:gd name="T11" fmla="*/ 2147483647 h 216"/>
              <a:gd name="T12" fmla="*/ 2147483647 w 172"/>
              <a:gd name="T13" fmla="*/ 2147483647 h 216"/>
              <a:gd name="T14" fmla="*/ 2147483647 w 172"/>
              <a:gd name="T15" fmla="*/ 2147483647 h 216"/>
              <a:gd name="T16" fmla="*/ 2147483647 w 172"/>
              <a:gd name="T17" fmla="*/ 2147483647 h 216"/>
              <a:gd name="T18" fmla="*/ 2147483647 w 172"/>
              <a:gd name="T19" fmla="*/ 2147483647 h 216"/>
              <a:gd name="T20" fmla="*/ 0 w 172"/>
              <a:gd name="T21" fmla="*/ 2147483647 h 216"/>
              <a:gd name="T22" fmla="*/ 0 w 172"/>
              <a:gd name="T23" fmla="*/ 2147483647 h 216"/>
              <a:gd name="T24" fmla="*/ 0 w 172"/>
              <a:gd name="T25" fmla="*/ 2147483647 h 216"/>
              <a:gd name="T26" fmla="*/ 0 w 172"/>
              <a:gd name="T27" fmla="*/ 2147483647 h 216"/>
              <a:gd name="T28" fmla="*/ 0 w 172"/>
              <a:gd name="T29" fmla="*/ 0 h 216"/>
              <a:gd name="T30" fmla="*/ 2147483647 w 172"/>
              <a:gd name="T31" fmla="*/ 0 h 216"/>
              <a:gd name="T32" fmla="*/ 2147483647 w 172"/>
              <a:gd name="T33" fmla="*/ 0 h 216"/>
              <a:gd name="T34" fmla="*/ 2147483647 w 172"/>
              <a:gd name="T35" fmla="*/ 0 h 216"/>
              <a:gd name="T36" fmla="*/ 2147483647 w 172"/>
              <a:gd name="T37" fmla="*/ 0 h 216"/>
              <a:gd name="T38" fmla="*/ 2147483647 w 172"/>
              <a:gd name="T39" fmla="*/ 0 h 216"/>
              <a:gd name="T40" fmla="*/ 2147483647 w 172"/>
              <a:gd name="T41" fmla="*/ 2147483647 h 216"/>
              <a:gd name="T42" fmla="*/ 2147483647 w 172"/>
              <a:gd name="T43" fmla="*/ 2147483647 h 216"/>
              <a:gd name="T44" fmla="*/ 2147483647 w 172"/>
              <a:gd name="T45" fmla="*/ 2147483647 h 216"/>
              <a:gd name="T46" fmla="*/ 2147483647 w 172"/>
              <a:gd name="T47" fmla="*/ 2147483647 h 216"/>
              <a:gd name="T48" fmla="*/ 2147483647 w 172"/>
              <a:gd name="T49" fmla="*/ 2147483647 h 216"/>
              <a:gd name="T50" fmla="*/ 2147483647 w 172"/>
              <a:gd name="T51" fmla="*/ 2147483647 h 216"/>
              <a:gd name="T52" fmla="*/ 2147483647 w 172"/>
              <a:gd name="T53" fmla="*/ 2147483647 h 216"/>
              <a:gd name="T54" fmla="*/ 2147483647 w 172"/>
              <a:gd name="T55" fmla="*/ 2147483647 h 216"/>
              <a:gd name="T56" fmla="*/ 2147483647 w 172"/>
              <a:gd name="T57" fmla="*/ 2147483647 h 216"/>
              <a:gd name="T58" fmla="*/ 2147483647 w 172"/>
              <a:gd name="T59" fmla="*/ 2147483647 h 216"/>
              <a:gd name="T60" fmla="*/ 2147483647 w 172"/>
              <a:gd name="T61" fmla="*/ 2147483647 h 216"/>
              <a:gd name="T62" fmla="*/ 2147483647 w 172"/>
              <a:gd name="T63" fmla="*/ 2147483647 h 216"/>
              <a:gd name="T64" fmla="*/ 2147483647 w 172"/>
              <a:gd name="T65" fmla="*/ 2147483647 h 216"/>
              <a:gd name="T66" fmla="*/ 2147483647 w 172"/>
              <a:gd name="T67" fmla="*/ 2147483647 h 216"/>
              <a:gd name="T68" fmla="*/ 2147483647 w 172"/>
              <a:gd name="T69" fmla="*/ 2147483647 h 216"/>
              <a:gd name="T70" fmla="*/ 2147483647 w 172"/>
              <a:gd name="T71" fmla="*/ 2147483647 h 216"/>
              <a:gd name="T72" fmla="*/ 2147483647 w 172"/>
              <a:gd name="T73" fmla="*/ 2147483647 h 216"/>
              <a:gd name="T74" fmla="*/ 2147483647 w 172"/>
              <a:gd name="T75" fmla="*/ 2147483647 h 216"/>
              <a:gd name="T76" fmla="*/ 2147483647 w 172"/>
              <a:gd name="T77" fmla="*/ 2147483647 h 216"/>
              <a:gd name="T78" fmla="*/ 2147483647 w 172"/>
              <a:gd name="T79" fmla="*/ 2147483647 h 216"/>
              <a:gd name="T80" fmla="*/ 2147483647 w 172"/>
              <a:gd name="T81" fmla="*/ 2147483647 h 21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72"/>
              <a:gd name="T124" fmla="*/ 0 h 216"/>
              <a:gd name="T125" fmla="*/ 172 w 172"/>
              <a:gd name="T126" fmla="*/ 216 h 21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72" h="216">
                <a:moveTo>
                  <a:pt x="71" y="216"/>
                </a:moveTo>
                <a:lnTo>
                  <a:pt x="71" y="213"/>
                </a:lnTo>
                <a:lnTo>
                  <a:pt x="71" y="187"/>
                </a:lnTo>
                <a:lnTo>
                  <a:pt x="71" y="98"/>
                </a:lnTo>
                <a:lnTo>
                  <a:pt x="71" y="30"/>
                </a:lnTo>
                <a:lnTo>
                  <a:pt x="71" y="26"/>
                </a:lnTo>
                <a:lnTo>
                  <a:pt x="68" y="26"/>
                </a:lnTo>
                <a:lnTo>
                  <a:pt x="59" y="26"/>
                </a:lnTo>
                <a:lnTo>
                  <a:pt x="26" y="26"/>
                </a:lnTo>
                <a:lnTo>
                  <a:pt x="2" y="26"/>
                </a:lnTo>
                <a:lnTo>
                  <a:pt x="0" y="26"/>
                </a:lnTo>
                <a:lnTo>
                  <a:pt x="0" y="24"/>
                </a:lnTo>
                <a:lnTo>
                  <a:pt x="0" y="11"/>
                </a:lnTo>
                <a:lnTo>
                  <a:pt x="0" y="2"/>
                </a:lnTo>
                <a:lnTo>
                  <a:pt x="0" y="0"/>
                </a:lnTo>
                <a:lnTo>
                  <a:pt x="3" y="0"/>
                </a:lnTo>
                <a:lnTo>
                  <a:pt x="26" y="0"/>
                </a:lnTo>
                <a:lnTo>
                  <a:pt x="106" y="0"/>
                </a:lnTo>
                <a:lnTo>
                  <a:pt x="167" y="0"/>
                </a:lnTo>
                <a:lnTo>
                  <a:pt x="172" y="0"/>
                </a:lnTo>
                <a:lnTo>
                  <a:pt x="172" y="2"/>
                </a:lnTo>
                <a:lnTo>
                  <a:pt x="172" y="5"/>
                </a:lnTo>
                <a:lnTo>
                  <a:pt x="172" y="17"/>
                </a:lnTo>
                <a:lnTo>
                  <a:pt x="172" y="26"/>
                </a:lnTo>
                <a:lnTo>
                  <a:pt x="169" y="26"/>
                </a:lnTo>
                <a:lnTo>
                  <a:pt x="159" y="26"/>
                </a:lnTo>
                <a:lnTo>
                  <a:pt x="125" y="26"/>
                </a:lnTo>
                <a:lnTo>
                  <a:pt x="101" y="26"/>
                </a:lnTo>
                <a:lnTo>
                  <a:pt x="99" y="26"/>
                </a:lnTo>
                <a:lnTo>
                  <a:pt x="99" y="30"/>
                </a:lnTo>
                <a:lnTo>
                  <a:pt x="99" y="56"/>
                </a:lnTo>
                <a:lnTo>
                  <a:pt x="99" y="145"/>
                </a:lnTo>
                <a:lnTo>
                  <a:pt x="99" y="213"/>
                </a:lnTo>
                <a:lnTo>
                  <a:pt x="99" y="216"/>
                </a:lnTo>
                <a:lnTo>
                  <a:pt x="98" y="216"/>
                </a:lnTo>
                <a:lnTo>
                  <a:pt x="94" y="216"/>
                </a:lnTo>
                <a:lnTo>
                  <a:pt x="80" y="216"/>
                </a:lnTo>
                <a:lnTo>
                  <a:pt x="71" y="216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1" name="Freeform 56"/>
          <p:cNvSpPr>
            <a:spLocks/>
          </p:cNvSpPr>
          <p:nvPr/>
        </p:nvSpPr>
        <p:spPr bwMode="auto">
          <a:xfrm>
            <a:off x="2741613" y="5000625"/>
            <a:ext cx="117475" cy="87313"/>
          </a:xfrm>
          <a:custGeom>
            <a:avLst/>
            <a:gdLst>
              <a:gd name="T0" fmla="*/ 2147483647 w 216"/>
              <a:gd name="T1" fmla="*/ 2147483647 h 161"/>
              <a:gd name="T2" fmla="*/ 2147483647 w 216"/>
              <a:gd name="T3" fmla="*/ 2147483647 h 161"/>
              <a:gd name="T4" fmla="*/ 2147483647 w 216"/>
              <a:gd name="T5" fmla="*/ 2147483647 h 161"/>
              <a:gd name="T6" fmla="*/ 2147483647 w 216"/>
              <a:gd name="T7" fmla="*/ 2147483647 h 161"/>
              <a:gd name="T8" fmla="*/ 2147483647 w 216"/>
              <a:gd name="T9" fmla="*/ 2147483647 h 161"/>
              <a:gd name="T10" fmla="*/ 0 w 216"/>
              <a:gd name="T11" fmla="*/ 2147483647 h 161"/>
              <a:gd name="T12" fmla="*/ 0 w 216"/>
              <a:gd name="T13" fmla="*/ 2147483647 h 161"/>
              <a:gd name="T14" fmla="*/ 0 w 216"/>
              <a:gd name="T15" fmla="*/ 2147483647 h 161"/>
              <a:gd name="T16" fmla="*/ 0 w 216"/>
              <a:gd name="T17" fmla="*/ 2147483647 h 161"/>
              <a:gd name="T18" fmla="*/ 0 w 216"/>
              <a:gd name="T19" fmla="*/ 2147483647 h 161"/>
              <a:gd name="T20" fmla="*/ 0 w 216"/>
              <a:gd name="T21" fmla="*/ 2147483647 h 161"/>
              <a:gd name="T22" fmla="*/ 2147483647 w 216"/>
              <a:gd name="T23" fmla="*/ 2147483647 h 161"/>
              <a:gd name="T24" fmla="*/ 2147483647 w 216"/>
              <a:gd name="T25" fmla="*/ 2147483647 h 161"/>
              <a:gd name="T26" fmla="*/ 2147483647 w 216"/>
              <a:gd name="T27" fmla="*/ 2147483647 h 161"/>
              <a:gd name="T28" fmla="*/ 2147483647 w 216"/>
              <a:gd name="T29" fmla="*/ 2147483647 h 161"/>
              <a:gd name="T30" fmla="*/ 2147483647 w 216"/>
              <a:gd name="T31" fmla="*/ 2147483647 h 161"/>
              <a:gd name="T32" fmla="*/ 2147483647 w 216"/>
              <a:gd name="T33" fmla="*/ 2147483647 h 161"/>
              <a:gd name="T34" fmla="*/ 2147483647 w 216"/>
              <a:gd name="T35" fmla="*/ 2147483647 h 161"/>
              <a:gd name="T36" fmla="*/ 2147483647 w 216"/>
              <a:gd name="T37" fmla="*/ 2147483647 h 161"/>
              <a:gd name="T38" fmla="*/ 2147483647 w 216"/>
              <a:gd name="T39" fmla="*/ 2147483647 h 161"/>
              <a:gd name="T40" fmla="*/ 2147483647 w 216"/>
              <a:gd name="T41" fmla="*/ 2147483647 h 161"/>
              <a:gd name="T42" fmla="*/ 2147483647 w 216"/>
              <a:gd name="T43" fmla="*/ 2147483647 h 161"/>
              <a:gd name="T44" fmla="*/ 2147483647 w 216"/>
              <a:gd name="T45" fmla="*/ 2147483647 h 161"/>
              <a:gd name="T46" fmla="*/ 2147483647 w 216"/>
              <a:gd name="T47" fmla="*/ 2147483647 h 161"/>
              <a:gd name="T48" fmla="*/ 2147483647 w 216"/>
              <a:gd name="T49" fmla="*/ 2147483647 h 161"/>
              <a:gd name="T50" fmla="*/ 2147483647 w 216"/>
              <a:gd name="T51" fmla="*/ 2147483647 h 161"/>
              <a:gd name="T52" fmla="*/ 2147483647 w 216"/>
              <a:gd name="T53" fmla="*/ 2147483647 h 161"/>
              <a:gd name="T54" fmla="*/ 2147483647 w 216"/>
              <a:gd name="T55" fmla="*/ 2147483647 h 161"/>
              <a:gd name="T56" fmla="*/ 2147483647 w 216"/>
              <a:gd name="T57" fmla="*/ 2147483647 h 161"/>
              <a:gd name="T58" fmla="*/ 2147483647 w 216"/>
              <a:gd name="T59" fmla="*/ 2147483647 h 161"/>
              <a:gd name="T60" fmla="*/ 2147483647 w 216"/>
              <a:gd name="T61" fmla="*/ 2147483647 h 161"/>
              <a:gd name="T62" fmla="*/ 2147483647 w 216"/>
              <a:gd name="T63" fmla="*/ 2147483647 h 161"/>
              <a:gd name="T64" fmla="*/ 2147483647 w 216"/>
              <a:gd name="T65" fmla="*/ 2147483647 h 161"/>
              <a:gd name="T66" fmla="*/ 2147483647 w 216"/>
              <a:gd name="T67" fmla="*/ 2147483647 h 161"/>
              <a:gd name="T68" fmla="*/ 2147483647 w 216"/>
              <a:gd name="T69" fmla="*/ 2147483647 h 161"/>
              <a:gd name="T70" fmla="*/ 2147483647 w 216"/>
              <a:gd name="T71" fmla="*/ 2147483647 h 161"/>
              <a:gd name="T72" fmla="*/ 2147483647 w 216"/>
              <a:gd name="T73" fmla="*/ 2147483647 h 161"/>
              <a:gd name="T74" fmla="*/ 2147483647 w 216"/>
              <a:gd name="T75" fmla="*/ 2147483647 h 161"/>
              <a:gd name="T76" fmla="*/ 2147483647 w 216"/>
              <a:gd name="T77" fmla="*/ 2147483647 h 161"/>
              <a:gd name="T78" fmla="*/ 2147483647 w 216"/>
              <a:gd name="T79" fmla="*/ 2147483647 h 161"/>
              <a:gd name="T80" fmla="*/ 2147483647 w 216"/>
              <a:gd name="T81" fmla="*/ 2147483647 h 161"/>
              <a:gd name="T82" fmla="*/ 2147483647 w 216"/>
              <a:gd name="T83" fmla="*/ 2147483647 h 161"/>
              <a:gd name="T84" fmla="*/ 2147483647 w 216"/>
              <a:gd name="T85" fmla="*/ 2147483647 h 161"/>
              <a:gd name="T86" fmla="*/ 2147483647 w 216"/>
              <a:gd name="T87" fmla="*/ 2147483647 h 161"/>
              <a:gd name="T88" fmla="*/ 2147483647 w 216"/>
              <a:gd name="T89" fmla="*/ 2147483647 h 161"/>
              <a:gd name="T90" fmla="*/ 2147483647 w 216"/>
              <a:gd name="T91" fmla="*/ 2147483647 h 161"/>
              <a:gd name="T92" fmla="*/ 2147483647 w 216"/>
              <a:gd name="T93" fmla="*/ 2147483647 h 161"/>
              <a:gd name="T94" fmla="*/ 2147483647 w 216"/>
              <a:gd name="T95" fmla="*/ 0 h 161"/>
              <a:gd name="T96" fmla="*/ 2147483647 w 216"/>
              <a:gd name="T97" fmla="*/ 0 h 161"/>
              <a:gd name="T98" fmla="*/ 2147483647 w 216"/>
              <a:gd name="T99" fmla="*/ 0 h 161"/>
              <a:gd name="T100" fmla="*/ 2147483647 w 216"/>
              <a:gd name="T101" fmla="*/ 0 h 161"/>
              <a:gd name="T102" fmla="*/ 2147483647 w 216"/>
              <a:gd name="T103" fmla="*/ 0 h 161"/>
              <a:gd name="T104" fmla="*/ 2147483647 w 216"/>
              <a:gd name="T105" fmla="*/ 2147483647 h 161"/>
              <a:gd name="T106" fmla="*/ 2147483647 w 216"/>
              <a:gd name="T107" fmla="*/ 2147483647 h 161"/>
              <a:gd name="T108" fmla="*/ 2147483647 w 216"/>
              <a:gd name="T109" fmla="*/ 2147483647 h 161"/>
              <a:gd name="T110" fmla="*/ 2147483647 w 216"/>
              <a:gd name="T111" fmla="*/ 2147483647 h 161"/>
              <a:gd name="T112" fmla="*/ 2147483647 w 216"/>
              <a:gd name="T113" fmla="*/ 2147483647 h 161"/>
              <a:gd name="T114" fmla="*/ 2147483647 w 216"/>
              <a:gd name="T115" fmla="*/ 2147483647 h 16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16"/>
              <a:gd name="T175" fmla="*/ 0 h 161"/>
              <a:gd name="T176" fmla="*/ 216 w 216"/>
              <a:gd name="T177" fmla="*/ 161 h 161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16" h="161">
                <a:moveTo>
                  <a:pt x="216" y="161"/>
                </a:moveTo>
                <a:lnTo>
                  <a:pt x="211" y="161"/>
                </a:lnTo>
                <a:lnTo>
                  <a:pt x="182" y="161"/>
                </a:lnTo>
                <a:lnTo>
                  <a:pt x="80" y="161"/>
                </a:lnTo>
                <a:lnTo>
                  <a:pt x="4" y="161"/>
                </a:lnTo>
                <a:lnTo>
                  <a:pt x="0" y="161"/>
                </a:lnTo>
                <a:lnTo>
                  <a:pt x="0" y="158"/>
                </a:lnTo>
                <a:lnTo>
                  <a:pt x="0" y="138"/>
                </a:lnTo>
                <a:lnTo>
                  <a:pt x="0" y="65"/>
                </a:lnTo>
                <a:lnTo>
                  <a:pt x="0" y="9"/>
                </a:lnTo>
                <a:lnTo>
                  <a:pt x="0" y="5"/>
                </a:lnTo>
                <a:lnTo>
                  <a:pt x="3" y="5"/>
                </a:lnTo>
                <a:lnTo>
                  <a:pt x="15" y="5"/>
                </a:lnTo>
                <a:lnTo>
                  <a:pt x="24" y="5"/>
                </a:lnTo>
                <a:lnTo>
                  <a:pt x="26" y="5"/>
                </a:lnTo>
                <a:lnTo>
                  <a:pt x="26" y="8"/>
                </a:lnTo>
                <a:lnTo>
                  <a:pt x="26" y="25"/>
                </a:lnTo>
                <a:lnTo>
                  <a:pt x="26" y="85"/>
                </a:lnTo>
                <a:lnTo>
                  <a:pt x="26" y="131"/>
                </a:lnTo>
                <a:lnTo>
                  <a:pt x="26" y="132"/>
                </a:lnTo>
                <a:lnTo>
                  <a:pt x="35" y="132"/>
                </a:lnTo>
                <a:lnTo>
                  <a:pt x="66" y="132"/>
                </a:lnTo>
                <a:lnTo>
                  <a:pt x="91" y="132"/>
                </a:lnTo>
                <a:lnTo>
                  <a:pt x="92" y="132"/>
                </a:lnTo>
                <a:lnTo>
                  <a:pt x="92" y="131"/>
                </a:lnTo>
                <a:lnTo>
                  <a:pt x="92" y="115"/>
                </a:lnTo>
                <a:lnTo>
                  <a:pt x="92" y="59"/>
                </a:lnTo>
                <a:lnTo>
                  <a:pt x="92" y="16"/>
                </a:lnTo>
                <a:lnTo>
                  <a:pt x="92" y="13"/>
                </a:lnTo>
                <a:lnTo>
                  <a:pt x="95" y="13"/>
                </a:lnTo>
                <a:lnTo>
                  <a:pt x="107" y="13"/>
                </a:lnTo>
                <a:lnTo>
                  <a:pt x="117" y="13"/>
                </a:lnTo>
                <a:lnTo>
                  <a:pt x="118" y="13"/>
                </a:lnTo>
                <a:lnTo>
                  <a:pt x="118" y="16"/>
                </a:lnTo>
                <a:lnTo>
                  <a:pt x="118" y="32"/>
                </a:lnTo>
                <a:lnTo>
                  <a:pt x="118" y="88"/>
                </a:lnTo>
                <a:lnTo>
                  <a:pt x="118" y="131"/>
                </a:lnTo>
                <a:lnTo>
                  <a:pt x="118" y="132"/>
                </a:lnTo>
                <a:lnTo>
                  <a:pt x="119" y="132"/>
                </a:lnTo>
                <a:lnTo>
                  <a:pt x="129" y="132"/>
                </a:lnTo>
                <a:lnTo>
                  <a:pt x="163" y="132"/>
                </a:lnTo>
                <a:lnTo>
                  <a:pt x="189" y="132"/>
                </a:lnTo>
                <a:lnTo>
                  <a:pt x="192" y="132"/>
                </a:lnTo>
                <a:lnTo>
                  <a:pt x="192" y="131"/>
                </a:lnTo>
                <a:lnTo>
                  <a:pt x="192" y="112"/>
                </a:lnTo>
                <a:lnTo>
                  <a:pt x="192" y="50"/>
                </a:lnTo>
                <a:lnTo>
                  <a:pt x="192" y="2"/>
                </a:lnTo>
                <a:lnTo>
                  <a:pt x="192" y="0"/>
                </a:lnTo>
                <a:lnTo>
                  <a:pt x="194" y="0"/>
                </a:lnTo>
                <a:lnTo>
                  <a:pt x="207" y="0"/>
                </a:lnTo>
                <a:lnTo>
                  <a:pt x="215" y="0"/>
                </a:lnTo>
                <a:lnTo>
                  <a:pt x="216" y="0"/>
                </a:lnTo>
                <a:lnTo>
                  <a:pt x="216" y="4"/>
                </a:lnTo>
                <a:lnTo>
                  <a:pt x="216" y="25"/>
                </a:lnTo>
                <a:lnTo>
                  <a:pt x="216" y="101"/>
                </a:lnTo>
                <a:lnTo>
                  <a:pt x="216" y="158"/>
                </a:lnTo>
                <a:lnTo>
                  <a:pt x="216" y="161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2" name="Freeform 57"/>
          <p:cNvSpPr>
            <a:spLocks/>
          </p:cNvSpPr>
          <p:nvPr/>
        </p:nvSpPr>
        <p:spPr bwMode="auto">
          <a:xfrm>
            <a:off x="2741613" y="4894263"/>
            <a:ext cx="117475" cy="93662"/>
          </a:xfrm>
          <a:custGeom>
            <a:avLst/>
            <a:gdLst>
              <a:gd name="T0" fmla="*/ 2147483647 w 216"/>
              <a:gd name="T1" fmla="*/ 2147483647 h 171"/>
              <a:gd name="T2" fmla="*/ 2147483647 w 216"/>
              <a:gd name="T3" fmla="*/ 2147483647 h 171"/>
              <a:gd name="T4" fmla="*/ 2147483647 w 216"/>
              <a:gd name="T5" fmla="*/ 2147483647 h 171"/>
              <a:gd name="T6" fmla="*/ 2147483647 w 216"/>
              <a:gd name="T7" fmla="*/ 2147483647 h 171"/>
              <a:gd name="T8" fmla="*/ 2147483647 w 216"/>
              <a:gd name="T9" fmla="*/ 2147483647 h 171"/>
              <a:gd name="T10" fmla="*/ 2147483647 w 216"/>
              <a:gd name="T11" fmla="*/ 2147483647 h 171"/>
              <a:gd name="T12" fmla="*/ 2147483647 w 216"/>
              <a:gd name="T13" fmla="*/ 2147483647 h 171"/>
              <a:gd name="T14" fmla="*/ 2147483647 w 216"/>
              <a:gd name="T15" fmla="*/ 2147483647 h 171"/>
              <a:gd name="T16" fmla="*/ 2147483647 w 216"/>
              <a:gd name="T17" fmla="*/ 2147483647 h 171"/>
              <a:gd name="T18" fmla="*/ 2147483647 w 216"/>
              <a:gd name="T19" fmla="*/ 2147483647 h 171"/>
              <a:gd name="T20" fmla="*/ 2147483647 w 216"/>
              <a:gd name="T21" fmla="*/ 2147483647 h 171"/>
              <a:gd name="T22" fmla="*/ 2147483647 w 216"/>
              <a:gd name="T23" fmla="*/ 2147483647 h 171"/>
              <a:gd name="T24" fmla="*/ 2147483647 w 216"/>
              <a:gd name="T25" fmla="*/ 2147483647 h 171"/>
              <a:gd name="T26" fmla="*/ 2147483647 w 216"/>
              <a:gd name="T27" fmla="*/ 2147483647 h 171"/>
              <a:gd name="T28" fmla="*/ 0 w 216"/>
              <a:gd name="T29" fmla="*/ 2147483647 h 171"/>
              <a:gd name="T30" fmla="*/ 0 w 216"/>
              <a:gd name="T31" fmla="*/ 2147483647 h 171"/>
              <a:gd name="T32" fmla="*/ 0 w 216"/>
              <a:gd name="T33" fmla="*/ 2147483647 h 171"/>
              <a:gd name="T34" fmla="*/ 0 w 216"/>
              <a:gd name="T35" fmla="*/ 2147483647 h 171"/>
              <a:gd name="T36" fmla="*/ 0 w 216"/>
              <a:gd name="T37" fmla="*/ 2147483647 h 171"/>
              <a:gd name="T38" fmla="*/ 0 w 216"/>
              <a:gd name="T39" fmla="*/ 2147483647 h 171"/>
              <a:gd name="T40" fmla="*/ 0 w 216"/>
              <a:gd name="T41" fmla="*/ 0 h 171"/>
              <a:gd name="T42" fmla="*/ 2147483647 w 216"/>
              <a:gd name="T43" fmla="*/ 0 h 171"/>
              <a:gd name="T44" fmla="*/ 2147483647 w 216"/>
              <a:gd name="T45" fmla="*/ 0 h 171"/>
              <a:gd name="T46" fmla="*/ 2147483647 w 216"/>
              <a:gd name="T47" fmla="*/ 0 h 171"/>
              <a:gd name="T48" fmla="*/ 2147483647 w 216"/>
              <a:gd name="T49" fmla="*/ 0 h 171"/>
              <a:gd name="T50" fmla="*/ 2147483647 w 216"/>
              <a:gd name="T51" fmla="*/ 2147483647 h 171"/>
              <a:gd name="T52" fmla="*/ 2147483647 w 216"/>
              <a:gd name="T53" fmla="*/ 2147483647 h 171"/>
              <a:gd name="T54" fmla="*/ 2147483647 w 216"/>
              <a:gd name="T55" fmla="*/ 2147483647 h 171"/>
              <a:gd name="T56" fmla="*/ 2147483647 w 216"/>
              <a:gd name="T57" fmla="*/ 2147483647 h 171"/>
              <a:gd name="T58" fmla="*/ 2147483647 w 216"/>
              <a:gd name="T59" fmla="*/ 2147483647 h 171"/>
              <a:gd name="T60" fmla="*/ 2147483647 w 216"/>
              <a:gd name="T61" fmla="*/ 2147483647 h 171"/>
              <a:gd name="T62" fmla="*/ 2147483647 w 216"/>
              <a:gd name="T63" fmla="*/ 2147483647 h 171"/>
              <a:gd name="T64" fmla="*/ 2147483647 w 216"/>
              <a:gd name="T65" fmla="*/ 2147483647 h 171"/>
              <a:gd name="T66" fmla="*/ 2147483647 w 216"/>
              <a:gd name="T67" fmla="*/ 2147483647 h 171"/>
              <a:gd name="T68" fmla="*/ 2147483647 w 216"/>
              <a:gd name="T69" fmla="*/ 2147483647 h 171"/>
              <a:gd name="T70" fmla="*/ 2147483647 w 216"/>
              <a:gd name="T71" fmla="*/ 2147483647 h 171"/>
              <a:gd name="T72" fmla="*/ 2147483647 w 216"/>
              <a:gd name="T73" fmla="*/ 2147483647 h 171"/>
              <a:gd name="T74" fmla="*/ 2147483647 w 216"/>
              <a:gd name="T75" fmla="*/ 2147483647 h 171"/>
              <a:gd name="T76" fmla="*/ 2147483647 w 216"/>
              <a:gd name="T77" fmla="*/ 2147483647 h 171"/>
              <a:gd name="T78" fmla="*/ 2147483647 w 216"/>
              <a:gd name="T79" fmla="*/ 2147483647 h 171"/>
              <a:gd name="T80" fmla="*/ 2147483647 w 216"/>
              <a:gd name="T81" fmla="*/ 2147483647 h 171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216"/>
              <a:gd name="T124" fmla="*/ 0 h 171"/>
              <a:gd name="T125" fmla="*/ 216 w 216"/>
              <a:gd name="T126" fmla="*/ 171 h 171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216" h="171">
                <a:moveTo>
                  <a:pt x="216" y="100"/>
                </a:moveTo>
                <a:lnTo>
                  <a:pt x="212" y="100"/>
                </a:lnTo>
                <a:lnTo>
                  <a:pt x="186" y="100"/>
                </a:lnTo>
                <a:lnTo>
                  <a:pt x="96" y="100"/>
                </a:lnTo>
                <a:lnTo>
                  <a:pt x="28" y="100"/>
                </a:lnTo>
                <a:lnTo>
                  <a:pt x="26" y="100"/>
                </a:lnTo>
                <a:lnTo>
                  <a:pt x="26" y="103"/>
                </a:lnTo>
                <a:lnTo>
                  <a:pt x="26" y="112"/>
                </a:lnTo>
                <a:lnTo>
                  <a:pt x="26" y="145"/>
                </a:lnTo>
                <a:lnTo>
                  <a:pt x="26" y="169"/>
                </a:lnTo>
                <a:lnTo>
                  <a:pt x="26" y="171"/>
                </a:lnTo>
                <a:lnTo>
                  <a:pt x="24" y="171"/>
                </a:lnTo>
                <a:lnTo>
                  <a:pt x="22" y="171"/>
                </a:lnTo>
                <a:lnTo>
                  <a:pt x="9" y="171"/>
                </a:lnTo>
                <a:lnTo>
                  <a:pt x="0" y="171"/>
                </a:lnTo>
                <a:lnTo>
                  <a:pt x="0" y="168"/>
                </a:lnTo>
                <a:lnTo>
                  <a:pt x="0" y="145"/>
                </a:lnTo>
                <a:lnTo>
                  <a:pt x="0" y="65"/>
                </a:lnTo>
                <a:lnTo>
                  <a:pt x="0" y="4"/>
                </a:lnTo>
                <a:lnTo>
                  <a:pt x="0" y="0"/>
                </a:lnTo>
                <a:lnTo>
                  <a:pt x="3" y="0"/>
                </a:lnTo>
                <a:lnTo>
                  <a:pt x="15" y="0"/>
                </a:lnTo>
                <a:lnTo>
                  <a:pt x="24" y="0"/>
                </a:lnTo>
                <a:lnTo>
                  <a:pt x="26" y="0"/>
                </a:lnTo>
                <a:lnTo>
                  <a:pt x="26" y="3"/>
                </a:lnTo>
                <a:lnTo>
                  <a:pt x="26" y="12"/>
                </a:lnTo>
                <a:lnTo>
                  <a:pt x="26" y="46"/>
                </a:lnTo>
                <a:lnTo>
                  <a:pt x="26" y="70"/>
                </a:lnTo>
                <a:lnTo>
                  <a:pt x="26" y="72"/>
                </a:lnTo>
                <a:lnTo>
                  <a:pt x="28" y="72"/>
                </a:lnTo>
                <a:lnTo>
                  <a:pt x="54" y="72"/>
                </a:lnTo>
                <a:lnTo>
                  <a:pt x="144" y="72"/>
                </a:lnTo>
                <a:lnTo>
                  <a:pt x="212" y="72"/>
                </a:lnTo>
                <a:lnTo>
                  <a:pt x="216" y="72"/>
                </a:lnTo>
                <a:lnTo>
                  <a:pt x="216" y="73"/>
                </a:lnTo>
                <a:lnTo>
                  <a:pt x="216" y="77"/>
                </a:lnTo>
                <a:lnTo>
                  <a:pt x="216" y="91"/>
                </a:lnTo>
                <a:lnTo>
                  <a:pt x="216" y="10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3" name="Freeform 58"/>
          <p:cNvSpPr>
            <a:spLocks/>
          </p:cNvSpPr>
          <p:nvPr/>
        </p:nvSpPr>
        <p:spPr bwMode="auto">
          <a:xfrm>
            <a:off x="2741613" y="4786313"/>
            <a:ext cx="117475" cy="92075"/>
          </a:xfrm>
          <a:custGeom>
            <a:avLst/>
            <a:gdLst>
              <a:gd name="T0" fmla="*/ 2147483647 w 216"/>
              <a:gd name="T1" fmla="*/ 2147483647 h 169"/>
              <a:gd name="T2" fmla="*/ 2147483647 w 216"/>
              <a:gd name="T3" fmla="*/ 2147483647 h 169"/>
              <a:gd name="T4" fmla="*/ 2147483647 w 216"/>
              <a:gd name="T5" fmla="*/ 2147483647 h 169"/>
              <a:gd name="T6" fmla="*/ 2147483647 w 216"/>
              <a:gd name="T7" fmla="*/ 2147483647 h 169"/>
              <a:gd name="T8" fmla="*/ 2147483647 w 216"/>
              <a:gd name="T9" fmla="*/ 2147483647 h 169"/>
              <a:gd name="T10" fmla="*/ 0 w 216"/>
              <a:gd name="T11" fmla="*/ 2147483647 h 169"/>
              <a:gd name="T12" fmla="*/ 0 w 216"/>
              <a:gd name="T13" fmla="*/ 2147483647 h 169"/>
              <a:gd name="T14" fmla="*/ 0 w 216"/>
              <a:gd name="T15" fmla="*/ 2147483647 h 169"/>
              <a:gd name="T16" fmla="*/ 0 w 216"/>
              <a:gd name="T17" fmla="*/ 2147483647 h 169"/>
              <a:gd name="T18" fmla="*/ 0 w 216"/>
              <a:gd name="T19" fmla="*/ 2147483647 h 169"/>
              <a:gd name="T20" fmla="*/ 2147483647 w 216"/>
              <a:gd name="T21" fmla="*/ 2147483647 h 169"/>
              <a:gd name="T22" fmla="*/ 2147483647 w 216"/>
              <a:gd name="T23" fmla="*/ 2147483647 h 169"/>
              <a:gd name="T24" fmla="*/ 2147483647 w 216"/>
              <a:gd name="T25" fmla="*/ 2147483647 h 169"/>
              <a:gd name="T26" fmla="*/ 2147483647 w 216"/>
              <a:gd name="T27" fmla="*/ 2147483647 h 169"/>
              <a:gd name="T28" fmla="*/ 2147483647 w 216"/>
              <a:gd name="T29" fmla="*/ 2147483647 h 169"/>
              <a:gd name="T30" fmla="*/ 2147483647 w 216"/>
              <a:gd name="T31" fmla="*/ 2147483647 h 169"/>
              <a:gd name="T32" fmla="*/ 2147483647 w 216"/>
              <a:gd name="T33" fmla="*/ 2147483647 h 169"/>
              <a:gd name="T34" fmla="*/ 2147483647 w 216"/>
              <a:gd name="T35" fmla="*/ 2147483647 h 169"/>
              <a:gd name="T36" fmla="*/ 2147483647 w 216"/>
              <a:gd name="T37" fmla="*/ 2147483647 h 169"/>
              <a:gd name="T38" fmla="*/ 2147483647 w 216"/>
              <a:gd name="T39" fmla="*/ 2147483647 h 169"/>
              <a:gd name="T40" fmla="*/ 2147483647 w 216"/>
              <a:gd name="T41" fmla="*/ 2147483647 h 169"/>
              <a:gd name="T42" fmla="*/ 2147483647 w 216"/>
              <a:gd name="T43" fmla="*/ 2147483647 h 169"/>
              <a:gd name="T44" fmla="*/ 2147483647 w 216"/>
              <a:gd name="T45" fmla="*/ 2147483647 h 169"/>
              <a:gd name="T46" fmla="*/ 2147483647 w 216"/>
              <a:gd name="T47" fmla="*/ 2147483647 h 169"/>
              <a:gd name="T48" fmla="*/ 0 w 216"/>
              <a:gd name="T49" fmla="*/ 2147483647 h 169"/>
              <a:gd name="T50" fmla="*/ 0 w 216"/>
              <a:gd name="T51" fmla="*/ 2147483647 h 169"/>
              <a:gd name="T52" fmla="*/ 0 w 216"/>
              <a:gd name="T53" fmla="*/ 2147483647 h 169"/>
              <a:gd name="T54" fmla="*/ 0 w 216"/>
              <a:gd name="T55" fmla="*/ 2147483647 h 169"/>
              <a:gd name="T56" fmla="*/ 0 w 216"/>
              <a:gd name="T57" fmla="*/ 0 h 169"/>
              <a:gd name="T58" fmla="*/ 2147483647 w 216"/>
              <a:gd name="T59" fmla="*/ 0 h 169"/>
              <a:gd name="T60" fmla="*/ 2147483647 w 216"/>
              <a:gd name="T61" fmla="*/ 0 h 169"/>
              <a:gd name="T62" fmla="*/ 2147483647 w 216"/>
              <a:gd name="T63" fmla="*/ 0 h 169"/>
              <a:gd name="T64" fmla="*/ 2147483647 w 216"/>
              <a:gd name="T65" fmla="*/ 0 h 169"/>
              <a:gd name="T66" fmla="*/ 2147483647 w 216"/>
              <a:gd name="T67" fmla="*/ 0 h 169"/>
              <a:gd name="T68" fmla="*/ 2147483647 w 216"/>
              <a:gd name="T69" fmla="*/ 2147483647 h 169"/>
              <a:gd name="T70" fmla="*/ 2147483647 w 216"/>
              <a:gd name="T71" fmla="*/ 2147483647 h 169"/>
              <a:gd name="T72" fmla="*/ 2147483647 w 216"/>
              <a:gd name="T73" fmla="*/ 2147483647 h 169"/>
              <a:gd name="T74" fmla="*/ 2147483647 w 216"/>
              <a:gd name="T75" fmla="*/ 2147483647 h 169"/>
              <a:gd name="T76" fmla="*/ 2147483647 w 216"/>
              <a:gd name="T77" fmla="*/ 2147483647 h 169"/>
              <a:gd name="T78" fmla="*/ 2147483647 w 216"/>
              <a:gd name="T79" fmla="*/ 2147483647 h 169"/>
              <a:gd name="T80" fmla="*/ 2147483647 w 216"/>
              <a:gd name="T81" fmla="*/ 2147483647 h 169"/>
              <a:gd name="T82" fmla="*/ 2147483647 w 216"/>
              <a:gd name="T83" fmla="*/ 2147483647 h 169"/>
              <a:gd name="T84" fmla="*/ 2147483647 w 216"/>
              <a:gd name="T85" fmla="*/ 2147483647 h 169"/>
              <a:gd name="T86" fmla="*/ 2147483647 w 216"/>
              <a:gd name="T87" fmla="*/ 2147483647 h 169"/>
              <a:gd name="T88" fmla="*/ 2147483647 w 216"/>
              <a:gd name="T89" fmla="*/ 2147483647 h 169"/>
              <a:gd name="T90" fmla="*/ 2147483647 w 216"/>
              <a:gd name="T91" fmla="*/ 2147483647 h 169"/>
              <a:gd name="T92" fmla="*/ 2147483647 w 216"/>
              <a:gd name="T93" fmla="*/ 2147483647 h 169"/>
              <a:gd name="T94" fmla="*/ 2147483647 w 216"/>
              <a:gd name="T95" fmla="*/ 2147483647 h 169"/>
              <a:gd name="T96" fmla="*/ 2147483647 w 216"/>
              <a:gd name="T97" fmla="*/ 2147483647 h 169"/>
              <a:gd name="T98" fmla="*/ 2147483647 w 216"/>
              <a:gd name="T99" fmla="*/ 2147483647 h 169"/>
              <a:gd name="T100" fmla="*/ 2147483647 w 216"/>
              <a:gd name="T101" fmla="*/ 2147483647 h 169"/>
              <a:gd name="T102" fmla="*/ 2147483647 w 216"/>
              <a:gd name="T103" fmla="*/ 2147483647 h 169"/>
              <a:gd name="T104" fmla="*/ 2147483647 w 216"/>
              <a:gd name="T105" fmla="*/ 2147483647 h 169"/>
              <a:gd name="T106" fmla="*/ 2147483647 w 216"/>
              <a:gd name="T107" fmla="*/ 2147483647 h 169"/>
              <a:gd name="T108" fmla="*/ 2147483647 w 216"/>
              <a:gd name="T109" fmla="*/ 2147483647 h 169"/>
              <a:gd name="T110" fmla="*/ 2147483647 w 216"/>
              <a:gd name="T111" fmla="*/ 2147483647 h 169"/>
              <a:gd name="T112" fmla="*/ 2147483647 w 216"/>
              <a:gd name="T113" fmla="*/ 2147483647 h 169"/>
              <a:gd name="T114" fmla="*/ 2147483647 w 216"/>
              <a:gd name="T115" fmla="*/ 2147483647 h 169"/>
              <a:gd name="T116" fmla="*/ 2147483647 w 216"/>
              <a:gd name="T117" fmla="*/ 2147483647 h 169"/>
              <a:gd name="T118" fmla="*/ 2147483647 w 216"/>
              <a:gd name="T119" fmla="*/ 2147483647 h 16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16"/>
              <a:gd name="T181" fmla="*/ 0 h 169"/>
              <a:gd name="T182" fmla="*/ 216 w 216"/>
              <a:gd name="T183" fmla="*/ 169 h 169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16" h="169">
                <a:moveTo>
                  <a:pt x="216" y="169"/>
                </a:moveTo>
                <a:lnTo>
                  <a:pt x="211" y="169"/>
                </a:lnTo>
                <a:lnTo>
                  <a:pt x="182" y="169"/>
                </a:lnTo>
                <a:lnTo>
                  <a:pt x="80" y="169"/>
                </a:lnTo>
                <a:lnTo>
                  <a:pt x="4" y="169"/>
                </a:lnTo>
                <a:lnTo>
                  <a:pt x="0" y="169"/>
                </a:lnTo>
                <a:lnTo>
                  <a:pt x="0" y="165"/>
                </a:lnTo>
                <a:lnTo>
                  <a:pt x="0" y="152"/>
                </a:lnTo>
                <a:lnTo>
                  <a:pt x="0" y="142"/>
                </a:lnTo>
                <a:lnTo>
                  <a:pt x="0" y="141"/>
                </a:lnTo>
                <a:lnTo>
                  <a:pt x="1" y="141"/>
                </a:lnTo>
                <a:lnTo>
                  <a:pt x="13" y="141"/>
                </a:lnTo>
                <a:lnTo>
                  <a:pt x="56" y="141"/>
                </a:lnTo>
                <a:lnTo>
                  <a:pt x="87" y="141"/>
                </a:lnTo>
                <a:lnTo>
                  <a:pt x="90" y="141"/>
                </a:lnTo>
                <a:lnTo>
                  <a:pt x="90" y="139"/>
                </a:lnTo>
                <a:lnTo>
                  <a:pt x="90" y="124"/>
                </a:lnTo>
                <a:lnTo>
                  <a:pt x="90" y="72"/>
                </a:lnTo>
                <a:lnTo>
                  <a:pt x="90" y="31"/>
                </a:lnTo>
                <a:lnTo>
                  <a:pt x="90" y="28"/>
                </a:lnTo>
                <a:lnTo>
                  <a:pt x="87" y="28"/>
                </a:lnTo>
                <a:lnTo>
                  <a:pt x="75" y="28"/>
                </a:lnTo>
                <a:lnTo>
                  <a:pt x="32" y="28"/>
                </a:lnTo>
                <a:lnTo>
                  <a:pt x="1" y="28"/>
                </a:lnTo>
                <a:lnTo>
                  <a:pt x="0" y="28"/>
                </a:lnTo>
                <a:lnTo>
                  <a:pt x="0" y="24"/>
                </a:lnTo>
                <a:lnTo>
                  <a:pt x="0" y="11"/>
                </a:lnTo>
                <a:lnTo>
                  <a:pt x="0" y="1"/>
                </a:lnTo>
                <a:lnTo>
                  <a:pt x="0" y="0"/>
                </a:lnTo>
                <a:lnTo>
                  <a:pt x="4" y="0"/>
                </a:lnTo>
                <a:lnTo>
                  <a:pt x="32" y="0"/>
                </a:lnTo>
                <a:lnTo>
                  <a:pt x="134" y="0"/>
                </a:lnTo>
                <a:lnTo>
                  <a:pt x="211" y="0"/>
                </a:lnTo>
                <a:lnTo>
                  <a:pt x="216" y="0"/>
                </a:lnTo>
                <a:lnTo>
                  <a:pt x="216" y="1"/>
                </a:lnTo>
                <a:lnTo>
                  <a:pt x="216" y="5"/>
                </a:lnTo>
                <a:lnTo>
                  <a:pt x="216" y="19"/>
                </a:lnTo>
                <a:lnTo>
                  <a:pt x="216" y="28"/>
                </a:lnTo>
                <a:lnTo>
                  <a:pt x="213" y="28"/>
                </a:lnTo>
                <a:lnTo>
                  <a:pt x="200" y="28"/>
                </a:lnTo>
                <a:lnTo>
                  <a:pt x="152" y="28"/>
                </a:lnTo>
                <a:lnTo>
                  <a:pt x="117" y="28"/>
                </a:lnTo>
                <a:lnTo>
                  <a:pt x="115" y="28"/>
                </a:lnTo>
                <a:lnTo>
                  <a:pt x="115" y="31"/>
                </a:lnTo>
                <a:lnTo>
                  <a:pt x="115" y="46"/>
                </a:lnTo>
                <a:lnTo>
                  <a:pt x="115" y="99"/>
                </a:lnTo>
                <a:lnTo>
                  <a:pt x="115" y="139"/>
                </a:lnTo>
                <a:lnTo>
                  <a:pt x="115" y="141"/>
                </a:lnTo>
                <a:lnTo>
                  <a:pt x="117" y="141"/>
                </a:lnTo>
                <a:lnTo>
                  <a:pt x="130" y="141"/>
                </a:lnTo>
                <a:lnTo>
                  <a:pt x="178" y="141"/>
                </a:lnTo>
                <a:lnTo>
                  <a:pt x="213" y="141"/>
                </a:lnTo>
                <a:lnTo>
                  <a:pt x="216" y="141"/>
                </a:lnTo>
                <a:lnTo>
                  <a:pt x="216" y="142"/>
                </a:lnTo>
                <a:lnTo>
                  <a:pt x="216" y="146"/>
                </a:lnTo>
                <a:lnTo>
                  <a:pt x="216" y="160"/>
                </a:lnTo>
                <a:lnTo>
                  <a:pt x="216" y="169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4" name="Freeform 59"/>
          <p:cNvSpPr>
            <a:spLocks/>
          </p:cNvSpPr>
          <p:nvPr/>
        </p:nvSpPr>
        <p:spPr bwMode="auto">
          <a:xfrm>
            <a:off x="2741613" y="4740275"/>
            <a:ext cx="117475" cy="15875"/>
          </a:xfrm>
          <a:custGeom>
            <a:avLst/>
            <a:gdLst>
              <a:gd name="T0" fmla="*/ 2147483647 w 216"/>
              <a:gd name="T1" fmla="*/ 2147483647 h 29"/>
              <a:gd name="T2" fmla="*/ 2147483647 w 216"/>
              <a:gd name="T3" fmla="*/ 2147483647 h 29"/>
              <a:gd name="T4" fmla="*/ 2147483647 w 216"/>
              <a:gd name="T5" fmla="*/ 2147483647 h 29"/>
              <a:gd name="T6" fmla="*/ 2147483647 w 216"/>
              <a:gd name="T7" fmla="*/ 2147483647 h 29"/>
              <a:gd name="T8" fmla="*/ 2147483647 w 216"/>
              <a:gd name="T9" fmla="*/ 2147483647 h 29"/>
              <a:gd name="T10" fmla="*/ 0 w 216"/>
              <a:gd name="T11" fmla="*/ 2147483647 h 29"/>
              <a:gd name="T12" fmla="*/ 0 w 216"/>
              <a:gd name="T13" fmla="*/ 2147483647 h 29"/>
              <a:gd name="T14" fmla="*/ 0 w 216"/>
              <a:gd name="T15" fmla="*/ 2147483647 h 29"/>
              <a:gd name="T16" fmla="*/ 0 w 216"/>
              <a:gd name="T17" fmla="*/ 2147483647 h 29"/>
              <a:gd name="T18" fmla="*/ 0 w 216"/>
              <a:gd name="T19" fmla="*/ 0 h 29"/>
              <a:gd name="T20" fmla="*/ 2147483647 w 216"/>
              <a:gd name="T21" fmla="*/ 0 h 29"/>
              <a:gd name="T22" fmla="*/ 2147483647 w 216"/>
              <a:gd name="T23" fmla="*/ 0 h 29"/>
              <a:gd name="T24" fmla="*/ 2147483647 w 216"/>
              <a:gd name="T25" fmla="*/ 0 h 29"/>
              <a:gd name="T26" fmla="*/ 2147483647 w 216"/>
              <a:gd name="T27" fmla="*/ 0 h 29"/>
              <a:gd name="T28" fmla="*/ 2147483647 w 216"/>
              <a:gd name="T29" fmla="*/ 0 h 29"/>
              <a:gd name="T30" fmla="*/ 2147483647 w 216"/>
              <a:gd name="T31" fmla="*/ 2147483647 h 29"/>
              <a:gd name="T32" fmla="*/ 2147483647 w 216"/>
              <a:gd name="T33" fmla="*/ 2147483647 h 29"/>
              <a:gd name="T34" fmla="*/ 2147483647 w 216"/>
              <a:gd name="T35" fmla="*/ 2147483647 h 29"/>
              <a:gd name="T36" fmla="*/ 2147483647 w 216"/>
              <a:gd name="T37" fmla="*/ 2147483647 h 29"/>
              <a:gd name="T38" fmla="*/ 2147483647 w 216"/>
              <a:gd name="T39" fmla="*/ 2147483647 h 29"/>
              <a:gd name="T40" fmla="*/ 2147483647 w 216"/>
              <a:gd name="T41" fmla="*/ 2147483647 h 2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16"/>
              <a:gd name="T64" fmla="*/ 0 h 29"/>
              <a:gd name="T65" fmla="*/ 216 w 216"/>
              <a:gd name="T66" fmla="*/ 29 h 2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16" h="29">
                <a:moveTo>
                  <a:pt x="216" y="29"/>
                </a:moveTo>
                <a:lnTo>
                  <a:pt x="211" y="29"/>
                </a:lnTo>
                <a:lnTo>
                  <a:pt x="182" y="29"/>
                </a:lnTo>
                <a:lnTo>
                  <a:pt x="80" y="29"/>
                </a:lnTo>
                <a:lnTo>
                  <a:pt x="4" y="29"/>
                </a:lnTo>
                <a:lnTo>
                  <a:pt x="0" y="29"/>
                </a:lnTo>
                <a:lnTo>
                  <a:pt x="0" y="25"/>
                </a:lnTo>
                <a:lnTo>
                  <a:pt x="0" y="11"/>
                </a:lnTo>
                <a:lnTo>
                  <a:pt x="0" y="2"/>
                </a:lnTo>
                <a:lnTo>
                  <a:pt x="0" y="0"/>
                </a:lnTo>
                <a:lnTo>
                  <a:pt x="4" y="0"/>
                </a:lnTo>
                <a:lnTo>
                  <a:pt x="32" y="0"/>
                </a:lnTo>
                <a:lnTo>
                  <a:pt x="134" y="0"/>
                </a:lnTo>
                <a:lnTo>
                  <a:pt x="211" y="0"/>
                </a:lnTo>
                <a:lnTo>
                  <a:pt x="216" y="0"/>
                </a:lnTo>
                <a:lnTo>
                  <a:pt x="216" y="2"/>
                </a:lnTo>
                <a:lnTo>
                  <a:pt x="216" y="6"/>
                </a:lnTo>
                <a:lnTo>
                  <a:pt x="216" y="19"/>
                </a:lnTo>
                <a:lnTo>
                  <a:pt x="216" y="29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5" name="Freeform 60"/>
          <p:cNvSpPr>
            <a:spLocks/>
          </p:cNvSpPr>
          <p:nvPr/>
        </p:nvSpPr>
        <p:spPr bwMode="auto">
          <a:xfrm>
            <a:off x="2740025" y="4614863"/>
            <a:ext cx="120650" cy="103187"/>
          </a:xfrm>
          <a:custGeom>
            <a:avLst/>
            <a:gdLst>
              <a:gd name="T0" fmla="*/ 2147483647 w 223"/>
              <a:gd name="T1" fmla="*/ 2147483647 h 189"/>
              <a:gd name="T2" fmla="*/ 2147483647 w 223"/>
              <a:gd name="T3" fmla="*/ 2147483647 h 189"/>
              <a:gd name="T4" fmla="*/ 2147483647 w 223"/>
              <a:gd name="T5" fmla="*/ 2147483647 h 189"/>
              <a:gd name="T6" fmla="*/ 2147483647 w 223"/>
              <a:gd name="T7" fmla="*/ 2147483647 h 189"/>
              <a:gd name="T8" fmla="*/ 2147483647 w 223"/>
              <a:gd name="T9" fmla="*/ 2147483647 h 189"/>
              <a:gd name="T10" fmla="*/ 2147483647 w 223"/>
              <a:gd name="T11" fmla="*/ 2147483647 h 189"/>
              <a:gd name="T12" fmla="*/ 2147483647 w 223"/>
              <a:gd name="T13" fmla="*/ 2147483647 h 189"/>
              <a:gd name="T14" fmla="*/ 2147483647 w 223"/>
              <a:gd name="T15" fmla="*/ 2147483647 h 189"/>
              <a:gd name="T16" fmla="*/ 2147483647 w 223"/>
              <a:gd name="T17" fmla="*/ 2147483647 h 189"/>
              <a:gd name="T18" fmla="*/ 2147483647 w 223"/>
              <a:gd name="T19" fmla="*/ 2147483647 h 189"/>
              <a:gd name="T20" fmla="*/ 2147483647 w 223"/>
              <a:gd name="T21" fmla="*/ 2147483647 h 189"/>
              <a:gd name="T22" fmla="*/ 2147483647 w 223"/>
              <a:gd name="T23" fmla="*/ 2147483647 h 189"/>
              <a:gd name="T24" fmla="*/ 2147483647 w 223"/>
              <a:gd name="T25" fmla="*/ 2147483647 h 189"/>
              <a:gd name="T26" fmla="*/ 2147483647 w 223"/>
              <a:gd name="T27" fmla="*/ 2147483647 h 189"/>
              <a:gd name="T28" fmla="*/ 2147483647 w 223"/>
              <a:gd name="T29" fmla="*/ 2147483647 h 189"/>
              <a:gd name="T30" fmla="*/ 2147483647 w 223"/>
              <a:gd name="T31" fmla="*/ 2147483647 h 189"/>
              <a:gd name="T32" fmla="*/ 2147483647 w 223"/>
              <a:gd name="T33" fmla="*/ 2147483647 h 189"/>
              <a:gd name="T34" fmla="*/ 2147483647 w 223"/>
              <a:gd name="T35" fmla="*/ 2147483647 h 189"/>
              <a:gd name="T36" fmla="*/ 2147483647 w 223"/>
              <a:gd name="T37" fmla="*/ 2147483647 h 189"/>
              <a:gd name="T38" fmla="*/ 2147483647 w 223"/>
              <a:gd name="T39" fmla="*/ 2147483647 h 189"/>
              <a:gd name="T40" fmla="*/ 2147483647 w 223"/>
              <a:gd name="T41" fmla="*/ 2147483647 h 189"/>
              <a:gd name="T42" fmla="*/ 0 w 223"/>
              <a:gd name="T43" fmla="*/ 2147483647 h 189"/>
              <a:gd name="T44" fmla="*/ 0 w 223"/>
              <a:gd name="T45" fmla="*/ 2147483647 h 189"/>
              <a:gd name="T46" fmla="*/ 2147483647 w 223"/>
              <a:gd name="T47" fmla="*/ 2147483647 h 189"/>
              <a:gd name="T48" fmla="*/ 2147483647 w 223"/>
              <a:gd name="T49" fmla="*/ 2147483647 h 189"/>
              <a:gd name="T50" fmla="*/ 2147483647 w 223"/>
              <a:gd name="T51" fmla="*/ 2147483647 h 189"/>
              <a:gd name="T52" fmla="*/ 2147483647 w 223"/>
              <a:gd name="T53" fmla="*/ 2147483647 h 189"/>
              <a:gd name="T54" fmla="*/ 2147483647 w 223"/>
              <a:gd name="T55" fmla="*/ 2147483647 h 189"/>
              <a:gd name="T56" fmla="*/ 2147483647 w 223"/>
              <a:gd name="T57" fmla="*/ 2147483647 h 189"/>
              <a:gd name="T58" fmla="*/ 2147483647 w 223"/>
              <a:gd name="T59" fmla="*/ 2147483647 h 189"/>
              <a:gd name="T60" fmla="*/ 2147483647 w 223"/>
              <a:gd name="T61" fmla="*/ 2147483647 h 189"/>
              <a:gd name="T62" fmla="*/ 2147483647 w 223"/>
              <a:gd name="T63" fmla="*/ 2147483647 h 189"/>
              <a:gd name="T64" fmla="*/ 2147483647 w 223"/>
              <a:gd name="T65" fmla="*/ 2147483647 h 189"/>
              <a:gd name="T66" fmla="*/ 2147483647 w 223"/>
              <a:gd name="T67" fmla="*/ 2147483647 h 189"/>
              <a:gd name="T68" fmla="*/ 2147483647 w 223"/>
              <a:gd name="T69" fmla="*/ 2147483647 h 189"/>
              <a:gd name="T70" fmla="*/ 2147483647 w 223"/>
              <a:gd name="T71" fmla="*/ 2147483647 h 189"/>
              <a:gd name="T72" fmla="*/ 2147483647 w 223"/>
              <a:gd name="T73" fmla="*/ 2147483647 h 189"/>
              <a:gd name="T74" fmla="*/ 2147483647 w 223"/>
              <a:gd name="T75" fmla="*/ 2147483647 h 189"/>
              <a:gd name="T76" fmla="*/ 2147483647 w 223"/>
              <a:gd name="T77" fmla="*/ 2147483647 h 189"/>
              <a:gd name="T78" fmla="*/ 2147483647 w 223"/>
              <a:gd name="T79" fmla="*/ 2147483647 h 189"/>
              <a:gd name="T80" fmla="*/ 2147483647 w 223"/>
              <a:gd name="T81" fmla="*/ 2147483647 h 189"/>
              <a:gd name="T82" fmla="*/ 2147483647 w 223"/>
              <a:gd name="T83" fmla="*/ 2147483647 h 189"/>
              <a:gd name="T84" fmla="*/ 2147483647 w 223"/>
              <a:gd name="T85" fmla="*/ 2147483647 h 189"/>
              <a:gd name="T86" fmla="*/ 2147483647 w 223"/>
              <a:gd name="T87" fmla="*/ 2147483647 h 189"/>
              <a:gd name="T88" fmla="*/ 2147483647 w 223"/>
              <a:gd name="T89" fmla="*/ 2147483647 h 189"/>
              <a:gd name="T90" fmla="*/ 2147483647 w 223"/>
              <a:gd name="T91" fmla="*/ 2147483647 h 189"/>
              <a:gd name="T92" fmla="*/ 2147483647 w 223"/>
              <a:gd name="T93" fmla="*/ 2147483647 h 189"/>
              <a:gd name="T94" fmla="*/ 2147483647 w 223"/>
              <a:gd name="T95" fmla="*/ 2147483647 h 189"/>
              <a:gd name="T96" fmla="*/ 2147483647 w 223"/>
              <a:gd name="T97" fmla="*/ 2147483647 h 189"/>
              <a:gd name="T98" fmla="*/ 2147483647 w 223"/>
              <a:gd name="T99" fmla="*/ 2147483647 h 189"/>
              <a:gd name="T100" fmla="*/ 2147483647 w 223"/>
              <a:gd name="T101" fmla="*/ 2147483647 h 189"/>
              <a:gd name="T102" fmla="*/ 2147483647 w 223"/>
              <a:gd name="T103" fmla="*/ 2147483647 h 189"/>
              <a:gd name="T104" fmla="*/ 2147483647 w 223"/>
              <a:gd name="T105" fmla="*/ 2147483647 h 189"/>
              <a:gd name="T106" fmla="*/ 2147483647 w 223"/>
              <a:gd name="T107" fmla="*/ 2147483647 h 189"/>
              <a:gd name="T108" fmla="*/ 2147483647 w 223"/>
              <a:gd name="T109" fmla="*/ 2147483647 h 189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223"/>
              <a:gd name="T166" fmla="*/ 0 h 189"/>
              <a:gd name="T167" fmla="*/ 223 w 223"/>
              <a:gd name="T168" fmla="*/ 189 h 189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223" h="189">
                <a:moveTo>
                  <a:pt x="144" y="28"/>
                </a:moveTo>
                <a:lnTo>
                  <a:pt x="144" y="24"/>
                </a:lnTo>
                <a:lnTo>
                  <a:pt x="148" y="11"/>
                </a:lnTo>
                <a:lnTo>
                  <a:pt x="150" y="1"/>
                </a:lnTo>
                <a:lnTo>
                  <a:pt x="151" y="0"/>
                </a:lnTo>
                <a:lnTo>
                  <a:pt x="157" y="3"/>
                </a:lnTo>
                <a:lnTo>
                  <a:pt x="167" y="5"/>
                </a:lnTo>
                <a:lnTo>
                  <a:pt x="186" y="15"/>
                </a:lnTo>
                <a:lnTo>
                  <a:pt x="201" y="28"/>
                </a:lnTo>
                <a:lnTo>
                  <a:pt x="205" y="31"/>
                </a:lnTo>
                <a:lnTo>
                  <a:pt x="208" y="36"/>
                </a:lnTo>
                <a:lnTo>
                  <a:pt x="212" y="45"/>
                </a:lnTo>
                <a:lnTo>
                  <a:pt x="219" y="63"/>
                </a:lnTo>
                <a:lnTo>
                  <a:pt x="222" y="84"/>
                </a:lnTo>
                <a:lnTo>
                  <a:pt x="223" y="88"/>
                </a:lnTo>
                <a:lnTo>
                  <a:pt x="222" y="95"/>
                </a:lnTo>
                <a:lnTo>
                  <a:pt x="222" y="105"/>
                </a:lnTo>
                <a:lnTo>
                  <a:pt x="218" y="126"/>
                </a:lnTo>
                <a:lnTo>
                  <a:pt x="211" y="142"/>
                </a:lnTo>
                <a:lnTo>
                  <a:pt x="210" y="145"/>
                </a:lnTo>
                <a:lnTo>
                  <a:pt x="207" y="149"/>
                </a:lnTo>
                <a:lnTo>
                  <a:pt x="201" y="156"/>
                </a:lnTo>
                <a:lnTo>
                  <a:pt x="188" y="168"/>
                </a:lnTo>
                <a:lnTo>
                  <a:pt x="171" y="177"/>
                </a:lnTo>
                <a:lnTo>
                  <a:pt x="167" y="179"/>
                </a:lnTo>
                <a:lnTo>
                  <a:pt x="162" y="181"/>
                </a:lnTo>
                <a:lnTo>
                  <a:pt x="154" y="184"/>
                </a:lnTo>
                <a:lnTo>
                  <a:pt x="135" y="188"/>
                </a:lnTo>
                <a:lnTo>
                  <a:pt x="114" y="189"/>
                </a:lnTo>
                <a:lnTo>
                  <a:pt x="110" y="189"/>
                </a:lnTo>
                <a:lnTo>
                  <a:pt x="103" y="189"/>
                </a:lnTo>
                <a:lnTo>
                  <a:pt x="93" y="189"/>
                </a:lnTo>
                <a:lnTo>
                  <a:pt x="72" y="185"/>
                </a:lnTo>
                <a:lnTo>
                  <a:pt x="54" y="180"/>
                </a:lnTo>
                <a:lnTo>
                  <a:pt x="50" y="177"/>
                </a:lnTo>
                <a:lnTo>
                  <a:pt x="46" y="176"/>
                </a:lnTo>
                <a:lnTo>
                  <a:pt x="38" y="171"/>
                </a:lnTo>
                <a:lnTo>
                  <a:pt x="25" y="158"/>
                </a:lnTo>
                <a:lnTo>
                  <a:pt x="14" y="145"/>
                </a:lnTo>
                <a:lnTo>
                  <a:pt x="12" y="141"/>
                </a:lnTo>
                <a:lnTo>
                  <a:pt x="10" y="137"/>
                </a:lnTo>
                <a:lnTo>
                  <a:pt x="7" y="129"/>
                </a:lnTo>
                <a:lnTo>
                  <a:pt x="1" y="111"/>
                </a:lnTo>
                <a:lnTo>
                  <a:pt x="0" y="93"/>
                </a:lnTo>
                <a:lnTo>
                  <a:pt x="0" y="88"/>
                </a:lnTo>
                <a:lnTo>
                  <a:pt x="0" y="84"/>
                </a:lnTo>
                <a:lnTo>
                  <a:pt x="0" y="73"/>
                </a:lnTo>
                <a:lnTo>
                  <a:pt x="6" y="54"/>
                </a:lnTo>
                <a:lnTo>
                  <a:pt x="14" y="38"/>
                </a:lnTo>
                <a:lnTo>
                  <a:pt x="16" y="34"/>
                </a:lnTo>
                <a:lnTo>
                  <a:pt x="19" y="31"/>
                </a:lnTo>
                <a:lnTo>
                  <a:pt x="25" y="24"/>
                </a:lnTo>
                <a:lnTo>
                  <a:pt x="40" y="13"/>
                </a:lnTo>
                <a:lnTo>
                  <a:pt x="57" y="5"/>
                </a:lnTo>
                <a:lnTo>
                  <a:pt x="63" y="3"/>
                </a:lnTo>
                <a:lnTo>
                  <a:pt x="63" y="4"/>
                </a:lnTo>
                <a:lnTo>
                  <a:pt x="63" y="8"/>
                </a:lnTo>
                <a:lnTo>
                  <a:pt x="67" y="21"/>
                </a:lnTo>
                <a:lnTo>
                  <a:pt x="68" y="31"/>
                </a:lnTo>
                <a:lnTo>
                  <a:pt x="69" y="31"/>
                </a:lnTo>
                <a:lnTo>
                  <a:pt x="65" y="34"/>
                </a:lnTo>
                <a:lnTo>
                  <a:pt x="57" y="36"/>
                </a:lnTo>
                <a:lnTo>
                  <a:pt x="45" y="43"/>
                </a:lnTo>
                <a:lnTo>
                  <a:pt x="37" y="51"/>
                </a:lnTo>
                <a:lnTo>
                  <a:pt x="35" y="53"/>
                </a:lnTo>
                <a:lnTo>
                  <a:pt x="33" y="55"/>
                </a:lnTo>
                <a:lnTo>
                  <a:pt x="30" y="61"/>
                </a:lnTo>
                <a:lnTo>
                  <a:pt x="26" y="73"/>
                </a:lnTo>
                <a:lnTo>
                  <a:pt x="25" y="87"/>
                </a:lnTo>
                <a:lnTo>
                  <a:pt x="25" y="89"/>
                </a:lnTo>
                <a:lnTo>
                  <a:pt x="25" y="93"/>
                </a:lnTo>
                <a:lnTo>
                  <a:pt x="25" y="101"/>
                </a:lnTo>
                <a:lnTo>
                  <a:pt x="29" y="115"/>
                </a:lnTo>
                <a:lnTo>
                  <a:pt x="34" y="127"/>
                </a:lnTo>
                <a:lnTo>
                  <a:pt x="37" y="130"/>
                </a:lnTo>
                <a:lnTo>
                  <a:pt x="38" y="133"/>
                </a:lnTo>
                <a:lnTo>
                  <a:pt x="42" y="138"/>
                </a:lnTo>
                <a:lnTo>
                  <a:pt x="52" y="146"/>
                </a:lnTo>
                <a:lnTo>
                  <a:pt x="64" y="153"/>
                </a:lnTo>
                <a:lnTo>
                  <a:pt x="68" y="154"/>
                </a:lnTo>
                <a:lnTo>
                  <a:pt x="71" y="156"/>
                </a:lnTo>
                <a:lnTo>
                  <a:pt x="78" y="158"/>
                </a:lnTo>
                <a:lnTo>
                  <a:pt x="91" y="161"/>
                </a:lnTo>
                <a:lnTo>
                  <a:pt x="106" y="161"/>
                </a:lnTo>
                <a:lnTo>
                  <a:pt x="110" y="161"/>
                </a:lnTo>
                <a:lnTo>
                  <a:pt x="114" y="161"/>
                </a:lnTo>
                <a:lnTo>
                  <a:pt x="122" y="161"/>
                </a:lnTo>
                <a:lnTo>
                  <a:pt x="139" y="158"/>
                </a:lnTo>
                <a:lnTo>
                  <a:pt x="154" y="154"/>
                </a:lnTo>
                <a:lnTo>
                  <a:pt x="158" y="153"/>
                </a:lnTo>
                <a:lnTo>
                  <a:pt x="161" y="152"/>
                </a:lnTo>
                <a:lnTo>
                  <a:pt x="167" y="149"/>
                </a:lnTo>
                <a:lnTo>
                  <a:pt x="178" y="141"/>
                </a:lnTo>
                <a:lnTo>
                  <a:pt x="186" y="131"/>
                </a:lnTo>
                <a:lnTo>
                  <a:pt x="189" y="127"/>
                </a:lnTo>
                <a:lnTo>
                  <a:pt x="191" y="124"/>
                </a:lnTo>
                <a:lnTo>
                  <a:pt x="193" y="119"/>
                </a:lnTo>
                <a:lnTo>
                  <a:pt x="196" y="107"/>
                </a:lnTo>
                <a:lnTo>
                  <a:pt x="197" y="95"/>
                </a:lnTo>
                <a:lnTo>
                  <a:pt x="199" y="91"/>
                </a:lnTo>
                <a:lnTo>
                  <a:pt x="197" y="80"/>
                </a:lnTo>
                <a:lnTo>
                  <a:pt x="193" y="66"/>
                </a:lnTo>
                <a:lnTo>
                  <a:pt x="186" y="54"/>
                </a:lnTo>
                <a:lnTo>
                  <a:pt x="185" y="50"/>
                </a:lnTo>
                <a:lnTo>
                  <a:pt x="182" y="49"/>
                </a:lnTo>
                <a:lnTo>
                  <a:pt x="177" y="43"/>
                </a:lnTo>
                <a:lnTo>
                  <a:pt x="163" y="35"/>
                </a:lnTo>
                <a:lnTo>
                  <a:pt x="148" y="30"/>
                </a:lnTo>
                <a:lnTo>
                  <a:pt x="144" y="2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6" name="Freeform 61"/>
          <p:cNvSpPr>
            <a:spLocks/>
          </p:cNvSpPr>
          <p:nvPr/>
        </p:nvSpPr>
        <p:spPr bwMode="auto">
          <a:xfrm>
            <a:off x="2740025" y="4506913"/>
            <a:ext cx="120650" cy="93662"/>
          </a:xfrm>
          <a:custGeom>
            <a:avLst/>
            <a:gdLst>
              <a:gd name="T0" fmla="*/ 2147483647 w 223"/>
              <a:gd name="T1" fmla="*/ 2147483647 h 172"/>
              <a:gd name="T2" fmla="*/ 2147483647 w 223"/>
              <a:gd name="T3" fmla="*/ 2147483647 h 172"/>
              <a:gd name="T4" fmla="*/ 2147483647 w 223"/>
              <a:gd name="T5" fmla="*/ 2147483647 h 172"/>
              <a:gd name="T6" fmla="*/ 2147483647 w 223"/>
              <a:gd name="T7" fmla="*/ 2147483647 h 172"/>
              <a:gd name="T8" fmla="*/ 2147483647 w 223"/>
              <a:gd name="T9" fmla="*/ 2147483647 h 172"/>
              <a:gd name="T10" fmla="*/ 2147483647 w 223"/>
              <a:gd name="T11" fmla="*/ 2147483647 h 172"/>
              <a:gd name="T12" fmla="*/ 2147483647 w 223"/>
              <a:gd name="T13" fmla="*/ 2147483647 h 172"/>
              <a:gd name="T14" fmla="*/ 2147483647 w 223"/>
              <a:gd name="T15" fmla="*/ 2147483647 h 172"/>
              <a:gd name="T16" fmla="*/ 2147483647 w 223"/>
              <a:gd name="T17" fmla="*/ 2147483647 h 172"/>
              <a:gd name="T18" fmla="*/ 2147483647 w 223"/>
              <a:gd name="T19" fmla="*/ 2147483647 h 172"/>
              <a:gd name="T20" fmla="*/ 2147483647 w 223"/>
              <a:gd name="T21" fmla="*/ 2147483647 h 172"/>
              <a:gd name="T22" fmla="*/ 2147483647 w 223"/>
              <a:gd name="T23" fmla="*/ 2147483647 h 172"/>
              <a:gd name="T24" fmla="*/ 2147483647 w 223"/>
              <a:gd name="T25" fmla="*/ 2147483647 h 172"/>
              <a:gd name="T26" fmla="*/ 2147483647 w 223"/>
              <a:gd name="T27" fmla="*/ 2147483647 h 172"/>
              <a:gd name="T28" fmla="*/ 2147483647 w 223"/>
              <a:gd name="T29" fmla="*/ 2147483647 h 172"/>
              <a:gd name="T30" fmla="*/ 2147483647 w 223"/>
              <a:gd name="T31" fmla="*/ 2147483647 h 172"/>
              <a:gd name="T32" fmla="*/ 2147483647 w 223"/>
              <a:gd name="T33" fmla="*/ 2147483647 h 172"/>
              <a:gd name="T34" fmla="*/ 2147483647 w 223"/>
              <a:gd name="T35" fmla="*/ 2147483647 h 172"/>
              <a:gd name="T36" fmla="*/ 2147483647 w 223"/>
              <a:gd name="T37" fmla="*/ 2147483647 h 172"/>
              <a:gd name="T38" fmla="*/ 2147483647 w 223"/>
              <a:gd name="T39" fmla="*/ 2147483647 h 172"/>
              <a:gd name="T40" fmla="*/ 2147483647 w 223"/>
              <a:gd name="T41" fmla="*/ 2147483647 h 172"/>
              <a:gd name="T42" fmla="*/ 2147483647 w 223"/>
              <a:gd name="T43" fmla="*/ 2147483647 h 172"/>
              <a:gd name="T44" fmla="*/ 2147483647 w 223"/>
              <a:gd name="T45" fmla="*/ 2147483647 h 172"/>
              <a:gd name="T46" fmla="*/ 2147483647 w 223"/>
              <a:gd name="T47" fmla="*/ 2147483647 h 172"/>
              <a:gd name="T48" fmla="*/ 0 w 223"/>
              <a:gd name="T49" fmla="*/ 2147483647 h 172"/>
              <a:gd name="T50" fmla="*/ 0 w 223"/>
              <a:gd name="T51" fmla="*/ 2147483647 h 172"/>
              <a:gd name="T52" fmla="*/ 2147483647 w 223"/>
              <a:gd name="T53" fmla="*/ 2147483647 h 172"/>
              <a:gd name="T54" fmla="*/ 2147483647 w 223"/>
              <a:gd name="T55" fmla="*/ 2147483647 h 172"/>
              <a:gd name="T56" fmla="*/ 2147483647 w 223"/>
              <a:gd name="T57" fmla="*/ 2147483647 h 172"/>
              <a:gd name="T58" fmla="*/ 2147483647 w 223"/>
              <a:gd name="T59" fmla="*/ 2147483647 h 172"/>
              <a:gd name="T60" fmla="*/ 2147483647 w 223"/>
              <a:gd name="T61" fmla="*/ 2147483647 h 172"/>
              <a:gd name="T62" fmla="*/ 2147483647 w 223"/>
              <a:gd name="T63" fmla="*/ 2147483647 h 172"/>
              <a:gd name="T64" fmla="*/ 2147483647 w 223"/>
              <a:gd name="T65" fmla="*/ 2147483647 h 172"/>
              <a:gd name="T66" fmla="*/ 2147483647 w 223"/>
              <a:gd name="T67" fmla="*/ 2147483647 h 172"/>
              <a:gd name="T68" fmla="*/ 2147483647 w 223"/>
              <a:gd name="T69" fmla="*/ 2147483647 h 172"/>
              <a:gd name="T70" fmla="*/ 2147483647 w 223"/>
              <a:gd name="T71" fmla="*/ 2147483647 h 172"/>
              <a:gd name="T72" fmla="*/ 2147483647 w 223"/>
              <a:gd name="T73" fmla="*/ 2147483647 h 172"/>
              <a:gd name="T74" fmla="*/ 2147483647 w 223"/>
              <a:gd name="T75" fmla="*/ 2147483647 h 172"/>
              <a:gd name="T76" fmla="*/ 2147483647 w 223"/>
              <a:gd name="T77" fmla="*/ 2147483647 h 172"/>
              <a:gd name="T78" fmla="*/ 2147483647 w 223"/>
              <a:gd name="T79" fmla="*/ 2147483647 h 172"/>
              <a:gd name="T80" fmla="*/ 2147483647 w 223"/>
              <a:gd name="T81" fmla="*/ 2147483647 h 172"/>
              <a:gd name="T82" fmla="*/ 2147483647 w 223"/>
              <a:gd name="T83" fmla="*/ 2147483647 h 172"/>
              <a:gd name="T84" fmla="*/ 2147483647 w 223"/>
              <a:gd name="T85" fmla="*/ 2147483647 h 172"/>
              <a:gd name="T86" fmla="*/ 2147483647 w 223"/>
              <a:gd name="T87" fmla="*/ 2147483647 h 172"/>
              <a:gd name="T88" fmla="*/ 2147483647 w 223"/>
              <a:gd name="T89" fmla="*/ 2147483647 h 172"/>
              <a:gd name="T90" fmla="*/ 2147483647 w 223"/>
              <a:gd name="T91" fmla="*/ 2147483647 h 172"/>
              <a:gd name="T92" fmla="*/ 2147483647 w 223"/>
              <a:gd name="T93" fmla="*/ 0 h 172"/>
              <a:gd name="T94" fmla="*/ 2147483647 w 223"/>
              <a:gd name="T95" fmla="*/ 2147483647 h 172"/>
              <a:gd name="T96" fmla="*/ 2147483647 w 223"/>
              <a:gd name="T97" fmla="*/ 2147483647 h 172"/>
              <a:gd name="T98" fmla="*/ 2147483647 w 223"/>
              <a:gd name="T99" fmla="*/ 2147483647 h 172"/>
              <a:gd name="T100" fmla="*/ 2147483647 w 223"/>
              <a:gd name="T101" fmla="*/ 2147483647 h 172"/>
              <a:gd name="T102" fmla="*/ 2147483647 w 223"/>
              <a:gd name="T103" fmla="*/ 2147483647 h 172"/>
              <a:gd name="T104" fmla="*/ 2147483647 w 223"/>
              <a:gd name="T105" fmla="*/ 2147483647 h 172"/>
              <a:gd name="T106" fmla="*/ 2147483647 w 223"/>
              <a:gd name="T107" fmla="*/ 2147483647 h 172"/>
              <a:gd name="T108" fmla="*/ 2147483647 w 223"/>
              <a:gd name="T109" fmla="*/ 2147483647 h 172"/>
              <a:gd name="T110" fmla="*/ 2147483647 w 223"/>
              <a:gd name="T111" fmla="*/ 2147483647 h 17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23"/>
              <a:gd name="T169" fmla="*/ 0 h 172"/>
              <a:gd name="T170" fmla="*/ 223 w 223"/>
              <a:gd name="T171" fmla="*/ 172 h 172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23" h="172">
                <a:moveTo>
                  <a:pt x="150" y="172"/>
                </a:moveTo>
                <a:lnTo>
                  <a:pt x="148" y="168"/>
                </a:lnTo>
                <a:lnTo>
                  <a:pt x="148" y="156"/>
                </a:lnTo>
                <a:lnTo>
                  <a:pt x="148" y="146"/>
                </a:lnTo>
                <a:lnTo>
                  <a:pt x="148" y="145"/>
                </a:lnTo>
                <a:lnTo>
                  <a:pt x="150" y="145"/>
                </a:lnTo>
                <a:lnTo>
                  <a:pt x="155" y="145"/>
                </a:lnTo>
                <a:lnTo>
                  <a:pt x="165" y="142"/>
                </a:lnTo>
                <a:lnTo>
                  <a:pt x="171" y="137"/>
                </a:lnTo>
                <a:lnTo>
                  <a:pt x="174" y="135"/>
                </a:lnTo>
                <a:lnTo>
                  <a:pt x="178" y="133"/>
                </a:lnTo>
                <a:lnTo>
                  <a:pt x="181" y="130"/>
                </a:lnTo>
                <a:lnTo>
                  <a:pt x="186" y="122"/>
                </a:lnTo>
                <a:lnTo>
                  <a:pt x="192" y="114"/>
                </a:lnTo>
                <a:lnTo>
                  <a:pt x="192" y="112"/>
                </a:lnTo>
                <a:lnTo>
                  <a:pt x="193" y="107"/>
                </a:lnTo>
                <a:lnTo>
                  <a:pt x="196" y="96"/>
                </a:lnTo>
                <a:lnTo>
                  <a:pt x="196" y="85"/>
                </a:lnTo>
                <a:lnTo>
                  <a:pt x="197" y="81"/>
                </a:lnTo>
                <a:lnTo>
                  <a:pt x="196" y="75"/>
                </a:lnTo>
                <a:lnTo>
                  <a:pt x="195" y="65"/>
                </a:lnTo>
                <a:lnTo>
                  <a:pt x="193" y="56"/>
                </a:lnTo>
                <a:lnTo>
                  <a:pt x="193" y="53"/>
                </a:lnTo>
                <a:lnTo>
                  <a:pt x="192" y="51"/>
                </a:lnTo>
                <a:lnTo>
                  <a:pt x="189" y="47"/>
                </a:lnTo>
                <a:lnTo>
                  <a:pt x="185" y="41"/>
                </a:lnTo>
                <a:lnTo>
                  <a:pt x="180" y="35"/>
                </a:lnTo>
                <a:lnTo>
                  <a:pt x="180" y="34"/>
                </a:lnTo>
                <a:lnTo>
                  <a:pt x="174" y="33"/>
                </a:lnTo>
                <a:lnTo>
                  <a:pt x="171" y="31"/>
                </a:lnTo>
                <a:lnTo>
                  <a:pt x="165" y="30"/>
                </a:lnTo>
                <a:lnTo>
                  <a:pt x="161" y="28"/>
                </a:lnTo>
                <a:lnTo>
                  <a:pt x="155" y="30"/>
                </a:lnTo>
                <a:lnTo>
                  <a:pt x="150" y="31"/>
                </a:lnTo>
                <a:lnTo>
                  <a:pt x="144" y="34"/>
                </a:lnTo>
                <a:lnTo>
                  <a:pt x="143" y="34"/>
                </a:lnTo>
                <a:lnTo>
                  <a:pt x="142" y="35"/>
                </a:lnTo>
                <a:lnTo>
                  <a:pt x="139" y="38"/>
                </a:lnTo>
                <a:lnTo>
                  <a:pt x="135" y="45"/>
                </a:lnTo>
                <a:lnTo>
                  <a:pt x="131" y="51"/>
                </a:lnTo>
                <a:lnTo>
                  <a:pt x="131" y="53"/>
                </a:lnTo>
                <a:lnTo>
                  <a:pt x="129" y="56"/>
                </a:lnTo>
                <a:lnTo>
                  <a:pt x="128" y="60"/>
                </a:lnTo>
                <a:lnTo>
                  <a:pt x="125" y="70"/>
                </a:lnTo>
                <a:lnTo>
                  <a:pt x="120" y="88"/>
                </a:lnTo>
                <a:lnTo>
                  <a:pt x="120" y="92"/>
                </a:lnTo>
                <a:lnTo>
                  <a:pt x="118" y="98"/>
                </a:lnTo>
                <a:lnTo>
                  <a:pt x="116" y="106"/>
                </a:lnTo>
                <a:lnTo>
                  <a:pt x="112" y="121"/>
                </a:lnTo>
                <a:lnTo>
                  <a:pt x="106" y="131"/>
                </a:lnTo>
                <a:lnTo>
                  <a:pt x="106" y="133"/>
                </a:lnTo>
                <a:lnTo>
                  <a:pt x="103" y="135"/>
                </a:lnTo>
                <a:lnTo>
                  <a:pt x="101" y="141"/>
                </a:lnTo>
                <a:lnTo>
                  <a:pt x="94" y="149"/>
                </a:lnTo>
                <a:lnTo>
                  <a:pt x="87" y="154"/>
                </a:lnTo>
                <a:lnTo>
                  <a:pt x="86" y="156"/>
                </a:lnTo>
                <a:lnTo>
                  <a:pt x="83" y="157"/>
                </a:lnTo>
                <a:lnTo>
                  <a:pt x="79" y="160"/>
                </a:lnTo>
                <a:lnTo>
                  <a:pt x="71" y="163"/>
                </a:lnTo>
                <a:lnTo>
                  <a:pt x="61" y="164"/>
                </a:lnTo>
                <a:lnTo>
                  <a:pt x="60" y="164"/>
                </a:lnTo>
                <a:lnTo>
                  <a:pt x="57" y="164"/>
                </a:lnTo>
                <a:lnTo>
                  <a:pt x="52" y="164"/>
                </a:lnTo>
                <a:lnTo>
                  <a:pt x="41" y="161"/>
                </a:lnTo>
                <a:lnTo>
                  <a:pt x="30" y="157"/>
                </a:lnTo>
                <a:lnTo>
                  <a:pt x="29" y="154"/>
                </a:lnTo>
                <a:lnTo>
                  <a:pt x="26" y="153"/>
                </a:lnTo>
                <a:lnTo>
                  <a:pt x="22" y="150"/>
                </a:lnTo>
                <a:lnTo>
                  <a:pt x="14" y="141"/>
                </a:lnTo>
                <a:lnTo>
                  <a:pt x="8" y="131"/>
                </a:lnTo>
                <a:lnTo>
                  <a:pt x="7" y="127"/>
                </a:lnTo>
                <a:lnTo>
                  <a:pt x="6" y="125"/>
                </a:lnTo>
                <a:lnTo>
                  <a:pt x="3" y="119"/>
                </a:lnTo>
                <a:lnTo>
                  <a:pt x="0" y="106"/>
                </a:lnTo>
                <a:lnTo>
                  <a:pt x="0" y="92"/>
                </a:lnTo>
                <a:lnTo>
                  <a:pt x="0" y="88"/>
                </a:lnTo>
                <a:lnTo>
                  <a:pt x="0" y="85"/>
                </a:lnTo>
                <a:lnTo>
                  <a:pt x="0" y="77"/>
                </a:lnTo>
                <a:lnTo>
                  <a:pt x="1" y="62"/>
                </a:lnTo>
                <a:lnTo>
                  <a:pt x="6" y="50"/>
                </a:lnTo>
                <a:lnTo>
                  <a:pt x="7" y="46"/>
                </a:lnTo>
                <a:lnTo>
                  <a:pt x="8" y="43"/>
                </a:lnTo>
                <a:lnTo>
                  <a:pt x="11" y="38"/>
                </a:lnTo>
                <a:lnTo>
                  <a:pt x="18" y="28"/>
                </a:lnTo>
                <a:lnTo>
                  <a:pt x="27" y="20"/>
                </a:lnTo>
                <a:lnTo>
                  <a:pt x="30" y="18"/>
                </a:lnTo>
                <a:lnTo>
                  <a:pt x="33" y="16"/>
                </a:lnTo>
                <a:lnTo>
                  <a:pt x="38" y="14"/>
                </a:lnTo>
                <a:lnTo>
                  <a:pt x="49" y="10"/>
                </a:lnTo>
                <a:lnTo>
                  <a:pt x="60" y="8"/>
                </a:lnTo>
                <a:lnTo>
                  <a:pt x="64" y="7"/>
                </a:lnTo>
                <a:lnTo>
                  <a:pt x="64" y="8"/>
                </a:lnTo>
                <a:lnTo>
                  <a:pt x="64" y="12"/>
                </a:lnTo>
                <a:lnTo>
                  <a:pt x="65" y="24"/>
                </a:lnTo>
                <a:lnTo>
                  <a:pt x="65" y="34"/>
                </a:lnTo>
                <a:lnTo>
                  <a:pt x="67" y="34"/>
                </a:lnTo>
                <a:lnTo>
                  <a:pt x="63" y="35"/>
                </a:lnTo>
                <a:lnTo>
                  <a:pt x="56" y="37"/>
                </a:lnTo>
                <a:lnTo>
                  <a:pt x="45" y="41"/>
                </a:lnTo>
                <a:lnTo>
                  <a:pt x="37" y="47"/>
                </a:lnTo>
                <a:lnTo>
                  <a:pt x="35" y="49"/>
                </a:lnTo>
                <a:lnTo>
                  <a:pt x="33" y="51"/>
                </a:lnTo>
                <a:lnTo>
                  <a:pt x="30" y="57"/>
                </a:lnTo>
                <a:lnTo>
                  <a:pt x="26" y="69"/>
                </a:lnTo>
                <a:lnTo>
                  <a:pt x="25" y="84"/>
                </a:lnTo>
                <a:lnTo>
                  <a:pt x="25" y="87"/>
                </a:lnTo>
                <a:lnTo>
                  <a:pt x="25" y="92"/>
                </a:lnTo>
                <a:lnTo>
                  <a:pt x="25" y="100"/>
                </a:lnTo>
                <a:lnTo>
                  <a:pt x="27" y="112"/>
                </a:lnTo>
                <a:lnTo>
                  <a:pt x="33" y="123"/>
                </a:lnTo>
                <a:lnTo>
                  <a:pt x="34" y="125"/>
                </a:lnTo>
                <a:lnTo>
                  <a:pt x="35" y="127"/>
                </a:lnTo>
                <a:lnTo>
                  <a:pt x="38" y="130"/>
                </a:lnTo>
                <a:lnTo>
                  <a:pt x="46" y="134"/>
                </a:lnTo>
                <a:lnTo>
                  <a:pt x="54" y="135"/>
                </a:lnTo>
                <a:lnTo>
                  <a:pt x="57" y="135"/>
                </a:lnTo>
                <a:lnTo>
                  <a:pt x="59" y="135"/>
                </a:lnTo>
                <a:lnTo>
                  <a:pt x="63" y="135"/>
                </a:lnTo>
                <a:lnTo>
                  <a:pt x="69" y="133"/>
                </a:lnTo>
                <a:lnTo>
                  <a:pt x="75" y="129"/>
                </a:lnTo>
                <a:lnTo>
                  <a:pt x="76" y="127"/>
                </a:lnTo>
                <a:lnTo>
                  <a:pt x="78" y="126"/>
                </a:lnTo>
                <a:lnTo>
                  <a:pt x="80" y="122"/>
                </a:lnTo>
                <a:lnTo>
                  <a:pt x="83" y="117"/>
                </a:lnTo>
                <a:lnTo>
                  <a:pt x="88" y="102"/>
                </a:lnTo>
                <a:lnTo>
                  <a:pt x="93" y="85"/>
                </a:lnTo>
                <a:lnTo>
                  <a:pt x="93" y="80"/>
                </a:lnTo>
                <a:lnTo>
                  <a:pt x="95" y="69"/>
                </a:lnTo>
                <a:lnTo>
                  <a:pt x="99" y="53"/>
                </a:lnTo>
                <a:lnTo>
                  <a:pt x="105" y="39"/>
                </a:lnTo>
                <a:lnTo>
                  <a:pt x="106" y="37"/>
                </a:lnTo>
                <a:lnTo>
                  <a:pt x="108" y="34"/>
                </a:lnTo>
                <a:lnTo>
                  <a:pt x="110" y="28"/>
                </a:lnTo>
                <a:lnTo>
                  <a:pt x="117" y="19"/>
                </a:lnTo>
                <a:lnTo>
                  <a:pt x="125" y="12"/>
                </a:lnTo>
                <a:lnTo>
                  <a:pt x="128" y="10"/>
                </a:lnTo>
                <a:lnTo>
                  <a:pt x="129" y="8"/>
                </a:lnTo>
                <a:lnTo>
                  <a:pt x="133" y="5"/>
                </a:lnTo>
                <a:lnTo>
                  <a:pt x="144" y="3"/>
                </a:lnTo>
                <a:lnTo>
                  <a:pt x="155" y="1"/>
                </a:lnTo>
                <a:lnTo>
                  <a:pt x="159" y="0"/>
                </a:lnTo>
                <a:lnTo>
                  <a:pt x="166" y="1"/>
                </a:lnTo>
                <a:lnTo>
                  <a:pt x="171" y="3"/>
                </a:lnTo>
                <a:lnTo>
                  <a:pt x="182" y="7"/>
                </a:lnTo>
                <a:lnTo>
                  <a:pt x="191" y="11"/>
                </a:lnTo>
                <a:lnTo>
                  <a:pt x="197" y="16"/>
                </a:lnTo>
                <a:lnTo>
                  <a:pt x="201" y="20"/>
                </a:lnTo>
                <a:lnTo>
                  <a:pt x="210" y="30"/>
                </a:lnTo>
                <a:lnTo>
                  <a:pt x="215" y="38"/>
                </a:lnTo>
                <a:lnTo>
                  <a:pt x="218" y="49"/>
                </a:lnTo>
                <a:lnTo>
                  <a:pt x="220" y="62"/>
                </a:lnTo>
                <a:lnTo>
                  <a:pt x="222" y="77"/>
                </a:lnTo>
                <a:lnTo>
                  <a:pt x="223" y="80"/>
                </a:lnTo>
                <a:lnTo>
                  <a:pt x="222" y="85"/>
                </a:lnTo>
                <a:lnTo>
                  <a:pt x="222" y="95"/>
                </a:lnTo>
                <a:lnTo>
                  <a:pt x="219" y="111"/>
                </a:lnTo>
                <a:lnTo>
                  <a:pt x="215" y="126"/>
                </a:lnTo>
                <a:lnTo>
                  <a:pt x="215" y="129"/>
                </a:lnTo>
                <a:lnTo>
                  <a:pt x="212" y="133"/>
                </a:lnTo>
                <a:lnTo>
                  <a:pt x="210" y="140"/>
                </a:lnTo>
                <a:lnTo>
                  <a:pt x="201" y="150"/>
                </a:lnTo>
                <a:lnTo>
                  <a:pt x="191" y="159"/>
                </a:lnTo>
                <a:lnTo>
                  <a:pt x="189" y="160"/>
                </a:lnTo>
                <a:lnTo>
                  <a:pt x="185" y="163"/>
                </a:lnTo>
                <a:lnTo>
                  <a:pt x="180" y="165"/>
                </a:lnTo>
                <a:lnTo>
                  <a:pt x="167" y="171"/>
                </a:lnTo>
                <a:lnTo>
                  <a:pt x="152" y="172"/>
                </a:lnTo>
                <a:lnTo>
                  <a:pt x="150" y="1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7" name="Freeform 62"/>
          <p:cNvSpPr>
            <a:spLocks noEditPoints="1"/>
          </p:cNvSpPr>
          <p:nvPr/>
        </p:nvSpPr>
        <p:spPr bwMode="auto">
          <a:xfrm>
            <a:off x="2262188" y="4537075"/>
            <a:ext cx="122237" cy="111125"/>
          </a:xfrm>
          <a:custGeom>
            <a:avLst/>
            <a:gdLst>
              <a:gd name="T0" fmla="*/ 2147483647 w 223"/>
              <a:gd name="T1" fmla="*/ 2147483647 h 206"/>
              <a:gd name="T2" fmla="*/ 2147483647 w 223"/>
              <a:gd name="T3" fmla="*/ 2147483647 h 206"/>
              <a:gd name="T4" fmla="*/ 2147483647 w 223"/>
              <a:gd name="T5" fmla="*/ 2147483647 h 206"/>
              <a:gd name="T6" fmla="*/ 2147483647 w 223"/>
              <a:gd name="T7" fmla="*/ 2147483647 h 206"/>
              <a:gd name="T8" fmla="*/ 0 w 223"/>
              <a:gd name="T9" fmla="*/ 2147483647 h 206"/>
              <a:gd name="T10" fmla="*/ 0 w 223"/>
              <a:gd name="T11" fmla="*/ 2147483647 h 206"/>
              <a:gd name="T12" fmla="*/ 2147483647 w 223"/>
              <a:gd name="T13" fmla="*/ 2147483647 h 206"/>
              <a:gd name="T14" fmla="*/ 2147483647 w 223"/>
              <a:gd name="T15" fmla="*/ 2147483647 h 206"/>
              <a:gd name="T16" fmla="*/ 2147483647 w 223"/>
              <a:gd name="T17" fmla="*/ 2147483647 h 206"/>
              <a:gd name="T18" fmla="*/ 2147483647 w 223"/>
              <a:gd name="T19" fmla="*/ 2147483647 h 206"/>
              <a:gd name="T20" fmla="*/ 2147483647 w 223"/>
              <a:gd name="T21" fmla="*/ 2147483647 h 206"/>
              <a:gd name="T22" fmla="*/ 2147483647 w 223"/>
              <a:gd name="T23" fmla="*/ 2147483647 h 206"/>
              <a:gd name="T24" fmla="*/ 2147483647 w 223"/>
              <a:gd name="T25" fmla="*/ 0 h 206"/>
              <a:gd name="T26" fmla="*/ 2147483647 w 223"/>
              <a:gd name="T27" fmla="*/ 2147483647 h 206"/>
              <a:gd name="T28" fmla="*/ 2147483647 w 223"/>
              <a:gd name="T29" fmla="*/ 2147483647 h 206"/>
              <a:gd name="T30" fmla="*/ 2147483647 w 223"/>
              <a:gd name="T31" fmla="*/ 2147483647 h 206"/>
              <a:gd name="T32" fmla="*/ 2147483647 w 223"/>
              <a:gd name="T33" fmla="*/ 2147483647 h 206"/>
              <a:gd name="T34" fmla="*/ 2147483647 w 223"/>
              <a:gd name="T35" fmla="*/ 2147483647 h 206"/>
              <a:gd name="T36" fmla="*/ 2147483647 w 223"/>
              <a:gd name="T37" fmla="*/ 2147483647 h 206"/>
              <a:gd name="T38" fmla="*/ 2147483647 w 223"/>
              <a:gd name="T39" fmla="*/ 2147483647 h 206"/>
              <a:gd name="T40" fmla="*/ 2147483647 w 223"/>
              <a:gd name="T41" fmla="*/ 2147483647 h 206"/>
              <a:gd name="T42" fmla="*/ 2147483647 w 223"/>
              <a:gd name="T43" fmla="*/ 2147483647 h 206"/>
              <a:gd name="T44" fmla="*/ 2147483647 w 223"/>
              <a:gd name="T45" fmla="*/ 2147483647 h 206"/>
              <a:gd name="T46" fmla="*/ 2147483647 w 223"/>
              <a:gd name="T47" fmla="*/ 2147483647 h 206"/>
              <a:gd name="T48" fmla="*/ 2147483647 w 223"/>
              <a:gd name="T49" fmla="*/ 2147483647 h 206"/>
              <a:gd name="T50" fmla="*/ 2147483647 w 223"/>
              <a:gd name="T51" fmla="*/ 2147483647 h 206"/>
              <a:gd name="T52" fmla="*/ 2147483647 w 223"/>
              <a:gd name="T53" fmla="*/ 2147483647 h 206"/>
              <a:gd name="T54" fmla="*/ 2147483647 w 223"/>
              <a:gd name="T55" fmla="*/ 2147483647 h 206"/>
              <a:gd name="T56" fmla="*/ 2147483647 w 223"/>
              <a:gd name="T57" fmla="*/ 2147483647 h 206"/>
              <a:gd name="T58" fmla="*/ 2147483647 w 223"/>
              <a:gd name="T59" fmla="*/ 2147483647 h 206"/>
              <a:gd name="T60" fmla="*/ 2147483647 w 223"/>
              <a:gd name="T61" fmla="*/ 2147483647 h 206"/>
              <a:gd name="T62" fmla="*/ 2147483647 w 223"/>
              <a:gd name="T63" fmla="*/ 2147483647 h 206"/>
              <a:gd name="T64" fmla="*/ 2147483647 w 223"/>
              <a:gd name="T65" fmla="*/ 2147483647 h 206"/>
              <a:gd name="T66" fmla="*/ 2147483647 w 223"/>
              <a:gd name="T67" fmla="*/ 2147483647 h 206"/>
              <a:gd name="T68" fmla="*/ 2147483647 w 223"/>
              <a:gd name="T69" fmla="*/ 2147483647 h 206"/>
              <a:gd name="T70" fmla="*/ 2147483647 w 223"/>
              <a:gd name="T71" fmla="*/ 2147483647 h 206"/>
              <a:gd name="T72" fmla="*/ 2147483647 w 223"/>
              <a:gd name="T73" fmla="*/ 2147483647 h 206"/>
              <a:gd name="T74" fmla="*/ 2147483647 w 223"/>
              <a:gd name="T75" fmla="*/ 2147483647 h 206"/>
              <a:gd name="T76" fmla="*/ 2147483647 w 223"/>
              <a:gd name="T77" fmla="*/ 2147483647 h 206"/>
              <a:gd name="T78" fmla="*/ 2147483647 w 223"/>
              <a:gd name="T79" fmla="*/ 2147483647 h 206"/>
              <a:gd name="T80" fmla="*/ 2147483647 w 223"/>
              <a:gd name="T81" fmla="*/ 2147483647 h 206"/>
              <a:gd name="T82" fmla="*/ 2147483647 w 223"/>
              <a:gd name="T83" fmla="*/ 2147483647 h 206"/>
              <a:gd name="T84" fmla="*/ 2147483647 w 223"/>
              <a:gd name="T85" fmla="*/ 2147483647 h 206"/>
              <a:gd name="T86" fmla="*/ 2147483647 w 223"/>
              <a:gd name="T87" fmla="*/ 2147483647 h 206"/>
              <a:gd name="T88" fmla="*/ 2147483647 w 223"/>
              <a:gd name="T89" fmla="*/ 2147483647 h 206"/>
              <a:gd name="T90" fmla="*/ 2147483647 w 223"/>
              <a:gd name="T91" fmla="*/ 2147483647 h 206"/>
              <a:gd name="T92" fmla="*/ 2147483647 w 223"/>
              <a:gd name="T93" fmla="*/ 2147483647 h 206"/>
              <a:gd name="T94" fmla="*/ 2147483647 w 223"/>
              <a:gd name="T95" fmla="*/ 2147483647 h 206"/>
              <a:gd name="T96" fmla="*/ 2147483647 w 223"/>
              <a:gd name="T97" fmla="*/ 2147483647 h 206"/>
              <a:gd name="T98" fmla="*/ 2147483647 w 223"/>
              <a:gd name="T99" fmla="*/ 2147483647 h 206"/>
              <a:gd name="T100" fmla="*/ 2147483647 w 223"/>
              <a:gd name="T101" fmla="*/ 2147483647 h 206"/>
              <a:gd name="T102" fmla="*/ 2147483647 w 223"/>
              <a:gd name="T103" fmla="*/ 2147483647 h 206"/>
              <a:gd name="T104" fmla="*/ 2147483647 w 223"/>
              <a:gd name="T105" fmla="*/ 2147483647 h 206"/>
              <a:gd name="T106" fmla="*/ 2147483647 w 223"/>
              <a:gd name="T107" fmla="*/ 2147483647 h 206"/>
              <a:gd name="T108" fmla="*/ 2147483647 w 223"/>
              <a:gd name="T109" fmla="*/ 2147483647 h 206"/>
              <a:gd name="T110" fmla="*/ 2147483647 w 223"/>
              <a:gd name="T111" fmla="*/ 2147483647 h 206"/>
              <a:gd name="T112" fmla="*/ 2147483647 w 223"/>
              <a:gd name="T113" fmla="*/ 2147483647 h 20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223"/>
              <a:gd name="T172" fmla="*/ 0 h 206"/>
              <a:gd name="T173" fmla="*/ 223 w 223"/>
              <a:gd name="T174" fmla="*/ 206 h 20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223" h="206">
                <a:moveTo>
                  <a:pt x="115" y="206"/>
                </a:moveTo>
                <a:lnTo>
                  <a:pt x="105" y="206"/>
                </a:lnTo>
                <a:lnTo>
                  <a:pt x="89" y="205"/>
                </a:lnTo>
                <a:lnTo>
                  <a:pt x="59" y="197"/>
                </a:lnTo>
                <a:lnTo>
                  <a:pt x="34" y="182"/>
                </a:lnTo>
                <a:lnTo>
                  <a:pt x="30" y="176"/>
                </a:lnTo>
                <a:lnTo>
                  <a:pt x="25" y="172"/>
                </a:lnTo>
                <a:lnTo>
                  <a:pt x="17" y="161"/>
                </a:lnTo>
                <a:lnTo>
                  <a:pt x="4" y="138"/>
                </a:lnTo>
                <a:lnTo>
                  <a:pt x="0" y="111"/>
                </a:lnTo>
                <a:lnTo>
                  <a:pt x="0" y="103"/>
                </a:lnTo>
                <a:lnTo>
                  <a:pt x="0" y="99"/>
                </a:lnTo>
                <a:lnTo>
                  <a:pt x="0" y="90"/>
                </a:lnTo>
                <a:lnTo>
                  <a:pt x="4" y="71"/>
                </a:lnTo>
                <a:lnTo>
                  <a:pt x="11" y="54"/>
                </a:lnTo>
                <a:lnTo>
                  <a:pt x="14" y="49"/>
                </a:lnTo>
                <a:lnTo>
                  <a:pt x="15" y="46"/>
                </a:lnTo>
                <a:lnTo>
                  <a:pt x="21" y="38"/>
                </a:lnTo>
                <a:lnTo>
                  <a:pt x="34" y="26"/>
                </a:lnTo>
                <a:lnTo>
                  <a:pt x="49" y="15"/>
                </a:lnTo>
                <a:lnTo>
                  <a:pt x="53" y="12"/>
                </a:lnTo>
                <a:lnTo>
                  <a:pt x="58" y="11"/>
                </a:lnTo>
                <a:lnTo>
                  <a:pt x="66" y="8"/>
                </a:lnTo>
                <a:lnTo>
                  <a:pt x="85" y="3"/>
                </a:lnTo>
                <a:lnTo>
                  <a:pt x="106" y="2"/>
                </a:lnTo>
                <a:lnTo>
                  <a:pt x="112" y="0"/>
                </a:lnTo>
                <a:lnTo>
                  <a:pt x="116" y="2"/>
                </a:lnTo>
                <a:lnTo>
                  <a:pt x="127" y="2"/>
                </a:lnTo>
                <a:lnTo>
                  <a:pt x="147" y="6"/>
                </a:lnTo>
                <a:lnTo>
                  <a:pt x="165" y="11"/>
                </a:lnTo>
                <a:lnTo>
                  <a:pt x="170" y="12"/>
                </a:lnTo>
                <a:lnTo>
                  <a:pt x="174" y="15"/>
                </a:lnTo>
                <a:lnTo>
                  <a:pt x="183" y="21"/>
                </a:lnTo>
                <a:lnTo>
                  <a:pt x="196" y="33"/>
                </a:lnTo>
                <a:lnTo>
                  <a:pt x="207" y="48"/>
                </a:lnTo>
                <a:lnTo>
                  <a:pt x="210" y="50"/>
                </a:lnTo>
                <a:lnTo>
                  <a:pt x="211" y="56"/>
                </a:lnTo>
                <a:lnTo>
                  <a:pt x="215" y="64"/>
                </a:lnTo>
                <a:lnTo>
                  <a:pt x="221" y="81"/>
                </a:lnTo>
                <a:lnTo>
                  <a:pt x="222" y="99"/>
                </a:lnTo>
                <a:lnTo>
                  <a:pt x="223" y="103"/>
                </a:lnTo>
                <a:lnTo>
                  <a:pt x="222" y="109"/>
                </a:lnTo>
                <a:lnTo>
                  <a:pt x="222" y="118"/>
                </a:lnTo>
                <a:lnTo>
                  <a:pt x="218" y="137"/>
                </a:lnTo>
                <a:lnTo>
                  <a:pt x="210" y="153"/>
                </a:lnTo>
                <a:lnTo>
                  <a:pt x="209" y="157"/>
                </a:lnTo>
                <a:lnTo>
                  <a:pt x="206" y="161"/>
                </a:lnTo>
                <a:lnTo>
                  <a:pt x="200" y="170"/>
                </a:lnTo>
                <a:lnTo>
                  <a:pt x="187" y="182"/>
                </a:lnTo>
                <a:lnTo>
                  <a:pt x="172" y="193"/>
                </a:lnTo>
                <a:lnTo>
                  <a:pt x="169" y="194"/>
                </a:lnTo>
                <a:lnTo>
                  <a:pt x="164" y="197"/>
                </a:lnTo>
                <a:lnTo>
                  <a:pt x="155" y="199"/>
                </a:lnTo>
                <a:lnTo>
                  <a:pt x="138" y="205"/>
                </a:lnTo>
                <a:lnTo>
                  <a:pt x="119" y="206"/>
                </a:lnTo>
                <a:lnTo>
                  <a:pt x="115" y="206"/>
                </a:lnTo>
                <a:lnTo>
                  <a:pt x="106" y="206"/>
                </a:lnTo>
                <a:lnTo>
                  <a:pt x="100" y="206"/>
                </a:lnTo>
                <a:lnTo>
                  <a:pt x="104" y="206"/>
                </a:lnTo>
                <a:lnTo>
                  <a:pt x="113" y="206"/>
                </a:lnTo>
                <a:lnTo>
                  <a:pt x="115" y="206"/>
                </a:lnTo>
                <a:close/>
                <a:moveTo>
                  <a:pt x="115" y="176"/>
                </a:moveTo>
                <a:lnTo>
                  <a:pt x="120" y="176"/>
                </a:lnTo>
                <a:lnTo>
                  <a:pt x="134" y="176"/>
                </a:lnTo>
                <a:lnTo>
                  <a:pt x="155" y="170"/>
                </a:lnTo>
                <a:lnTo>
                  <a:pt x="173" y="160"/>
                </a:lnTo>
                <a:lnTo>
                  <a:pt x="177" y="156"/>
                </a:lnTo>
                <a:lnTo>
                  <a:pt x="180" y="153"/>
                </a:lnTo>
                <a:lnTo>
                  <a:pt x="187" y="145"/>
                </a:lnTo>
                <a:lnTo>
                  <a:pt x="195" y="128"/>
                </a:lnTo>
                <a:lnTo>
                  <a:pt x="198" y="109"/>
                </a:lnTo>
                <a:lnTo>
                  <a:pt x="199" y="103"/>
                </a:lnTo>
                <a:lnTo>
                  <a:pt x="198" y="99"/>
                </a:lnTo>
                <a:lnTo>
                  <a:pt x="198" y="88"/>
                </a:lnTo>
                <a:lnTo>
                  <a:pt x="191" y="71"/>
                </a:lnTo>
                <a:lnTo>
                  <a:pt x="179" y="54"/>
                </a:lnTo>
                <a:lnTo>
                  <a:pt x="176" y="50"/>
                </a:lnTo>
                <a:lnTo>
                  <a:pt x="172" y="48"/>
                </a:lnTo>
                <a:lnTo>
                  <a:pt x="162" y="41"/>
                </a:lnTo>
                <a:lnTo>
                  <a:pt x="143" y="33"/>
                </a:lnTo>
                <a:lnTo>
                  <a:pt x="119" y="30"/>
                </a:lnTo>
                <a:lnTo>
                  <a:pt x="112" y="29"/>
                </a:lnTo>
                <a:lnTo>
                  <a:pt x="106" y="30"/>
                </a:lnTo>
                <a:lnTo>
                  <a:pt x="98" y="30"/>
                </a:lnTo>
                <a:lnTo>
                  <a:pt x="83" y="33"/>
                </a:lnTo>
                <a:lnTo>
                  <a:pt x="68" y="38"/>
                </a:lnTo>
                <a:lnTo>
                  <a:pt x="66" y="38"/>
                </a:lnTo>
                <a:lnTo>
                  <a:pt x="62" y="41"/>
                </a:lnTo>
                <a:lnTo>
                  <a:pt x="56" y="44"/>
                </a:lnTo>
                <a:lnTo>
                  <a:pt x="45" y="52"/>
                </a:lnTo>
                <a:lnTo>
                  <a:pt x="37" y="63"/>
                </a:lnTo>
                <a:lnTo>
                  <a:pt x="36" y="64"/>
                </a:lnTo>
                <a:lnTo>
                  <a:pt x="33" y="68"/>
                </a:lnTo>
                <a:lnTo>
                  <a:pt x="30" y="73"/>
                </a:lnTo>
                <a:lnTo>
                  <a:pt x="26" y="86"/>
                </a:lnTo>
                <a:lnTo>
                  <a:pt x="25" y="99"/>
                </a:lnTo>
                <a:lnTo>
                  <a:pt x="25" y="102"/>
                </a:lnTo>
                <a:lnTo>
                  <a:pt x="25" y="107"/>
                </a:lnTo>
                <a:lnTo>
                  <a:pt x="25" y="117"/>
                </a:lnTo>
                <a:lnTo>
                  <a:pt x="32" y="136"/>
                </a:lnTo>
                <a:lnTo>
                  <a:pt x="41" y="152"/>
                </a:lnTo>
                <a:lnTo>
                  <a:pt x="45" y="155"/>
                </a:lnTo>
                <a:lnTo>
                  <a:pt x="48" y="159"/>
                </a:lnTo>
                <a:lnTo>
                  <a:pt x="56" y="165"/>
                </a:lnTo>
                <a:lnTo>
                  <a:pt x="67" y="170"/>
                </a:lnTo>
                <a:lnTo>
                  <a:pt x="92" y="176"/>
                </a:lnTo>
                <a:lnTo>
                  <a:pt x="115" y="176"/>
                </a:lnTo>
                <a:lnTo>
                  <a:pt x="120" y="176"/>
                </a:lnTo>
                <a:lnTo>
                  <a:pt x="126" y="176"/>
                </a:lnTo>
                <a:lnTo>
                  <a:pt x="123" y="176"/>
                </a:lnTo>
                <a:lnTo>
                  <a:pt x="115" y="176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8" name="Freeform 63"/>
          <p:cNvSpPr>
            <a:spLocks noEditPoints="1"/>
          </p:cNvSpPr>
          <p:nvPr/>
        </p:nvSpPr>
        <p:spPr bwMode="auto">
          <a:xfrm>
            <a:off x="2263775" y="4425950"/>
            <a:ext cx="117475" cy="90488"/>
          </a:xfrm>
          <a:custGeom>
            <a:avLst/>
            <a:gdLst>
              <a:gd name="T0" fmla="*/ 2147483647 w 216"/>
              <a:gd name="T1" fmla="*/ 2147483647 h 166"/>
              <a:gd name="T2" fmla="*/ 2147483647 w 216"/>
              <a:gd name="T3" fmla="*/ 2147483647 h 166"/>
              <a:gd name="T4" fmla="*/ 0 w 216"/>
              <a:gd name="T5" fmla="*/ 2147483647 h 166"/>
              <a:gd name="T6" fmla="*/ 0 w 216"/>
              <a:gd name="T7" fmla="*/ 2147483647 h 166"/>
              <a:gd name="T8" fmla="*/ 0 w 216"/>
              <a:gd name="T9" fmla="*/ 2147483647 h 166"/>
              <a:gd name="T10" fmla="*/ 0 w 216"/>
              <a:gd name="T11" fmla="*/ 2147483647 h 166"/>
              <a:gd name="T12" fmla="*/ 0 w 216"/>
              <a:gd name="T13" fmla="*/ 2147483647 h 166"/>
              <a:gd name="T14" fmla="*/ 2147483647 w 216"/>
              <a:gd name="T15" fmla="*/ 2147483647 h 166"/>
              <a:gd name="T16" fmla="*/ 2147483647 w 216"/>
              <a:gd name="T17" fmla="*/ 2147483647 h 166"/>
              <a:gd name="T18" fmla="*/ 2147483647 w 216"/>
              <a:gd name="T19" fmla="*/ 2147483647 h 166"/>
              <a:gd name="T20" fmla="*/ 2147483647 w 216"/>
              <a:gd name="T21" fmla="*/ 2147483647 h 166"/>
              <a:gd name="T22" fmla="*/ 2147483647 w 216"/>
              <a:gd name="T23" fmla="*/ 2147483647 h 166"/>
              <a:gd name="T24" fmla="*/ 2147483647 w 216"/>
              <a:gd name="T25" fmla="*/ 2147483647 h 166"/>
              <a:gd name="T26" fmla="*/ 2147483647 w 216"/>
              <a:gd name="T27" fmla="*/ 2147483647 h 166"/>
              <a:gd name="T28" fmla="*/ 2147483647 w 216"/>
              <a:gd name="T29" fmla="*/ 0 h 166"/>
              <a:gd name="T30" fmla="*/ 2147483647 w 216"/>
              <a:gd name="T31" fmla="*/ 2147483647 h 166"/>
              <a:gd name="T32" fmla="*/ 2147483647 w 216"/>
              <a:gd name="T33" fmla="*/ 2147483647 h 166"/>
              <a:gd name="T34" fmla="*/ 2147483647 w 216"/>
              <a:gd name="T35" fmla="*/ 2147483647 h 166"/>
              <a:gd name="T36" fmla="*/ 2147483647 w 216"/>
              <a:gd name="T37" fmla="*/ 2147483647 h 166"/>
              <a:gd name="T38" fmla="*/ 2147483647 w 216"/>
              <a:gd name="T39" fmla="*/ 2147483647 h 166"/>
              <a:gd name="T40" fmla="*/ 2147483647 w 216"/>
              <a:gd name="T41" fmla="*/ 2147483647 h 166"/>
              <a:gd name="T42" fmla="*/ 2147483647 w 216"/>
              <a:gd name="T43" fmla="*/ 2147483647 h 166"/>
              <a:gd name="T44" fmla="*/ 2147483647 w 216"/>
              <a:gd name="T45" fmla="*/ 2147483647 h 166"/>
              <a:gd name="T46" fmla="*/ 2147483647 w 216"/>
              <a:gd name="T47" fmla="*/ 2147483647 h 166"/>
              <a:gd name="T48" fmla="*/ 2147483647 w 216"/>
              <a:gd name="T49" fmla="*/ 2147483647 h 166"/>
              <a:gd name="T50" fmla="*/ 2147483647 w 216"/>
              <a:gd name="T51" fmla="*/ 2147483647 h 166"/>
              <a:gd name="T52" fmla="*/ 2147483647 w 216"/>
              <a:gd name="T53" fmla="*/ 2147483647 h 166"/>
              <a:gd name="T54" fmla="*/ 2147483647 w 216"/>
              <a:gd name="T55" fmla="*/ 2147483647 h 166"/>
              <a:gd name="T56" fmla="*/ 2147483647 w 216"/>
              <a:gd name="T57" fmla="*/ 2147483647 h 166"/>
              <a:gd name="T58" fmla="*/ 2147483647 w 216"/>
              <a:gd name="T59" fmla="*/ 2147483647 h 166"/>
              <a:gd name="T60" fmla="*/ 2147483647 w 216"/>
              <a:gd name="T61" fmla="*/ 2147483647 h 166"/>
              <a:gd name="T62" fmla="*/ 2147483647 w 216"/>
              <a:gd name="T63" fmla="*/ 2147483647 h 166"/>
              <a:gd name="T64" fmla="*/ 2147483647 w 216"/>
              <a:gd name="T65" fmla="*/ 2147483647 h 166"/>
              <a:gd name="T66" fmla="*/ 2147483647 w 216"/>
              <a:gd name="T67" fmla="*/ 2147483647 h 166"/>
              <a:gd name="T68" fmla="*/ 2147483647 w 216"/>
              <a:gd name="T69" fmla="*/ 2147483647 h 166"/>
              <a:gd name="T70" fmla="*/ 2147483647 w 216"/>
              <a:gd name="T71" fmla="*/ 2147483647 h 166"/>
              <a:gd name="T72" fmla="*/ 2147483647 w 216"/>
              <a:gd name="T73" fmla="*/ 2147483647 h 166"/>
              <a:gd name="T74" fmla="*/ 2147483647 w 216"/>
              <a:gd name="T75" fmla="*/ 2147483647 h 166"/>
              <a:gd name="T76" fmla="*/ 2147483647 w 216"/>
              <a:gd name="T77" fmla="*/ 2147483647 h 166"/>
              <a:gd name="T78" fmla="*/ 2147483647 w 216"/>
              <a:gd name="T79" fmla="*/ 2147483647 h 166"/>
              <a:gd name="T80" fmla="*/ 2147483647 w 216"/>
              <a:gd name="T81" fmla="*/ 2147483647 h 166"/>
              <a:gd name="T82" fmla="*/ 2147483647 w 216"/>
              <a:gd name="T83" fmla="*/ 2147483647 h 166"/>
              <a:gd name="T84" fmla="*/ 2147483647 w 216"/>
              <a:gd name="T85" fmla="*/ 2147483647 h 166"/>
              <a:gd name="T86" fmla="*/ 2147483647 w 216"/>
              <a:gd name="T87" fmla="*/ 2147483647 h 166"/>
              <a:gd name="T88" fmla="*/ 2147483647 w 216"/>
              <a:gd name="T89" fmla="*/ 2147483647 h 166"/>
              <a:gd name="T90" fmla="*/ 2147483647 w 216"/>
              <a:gd name="T91" fmla="*/ 2147483647 h 166"/>
              <a:gd name="T92" fmla="*/ 2147483647 w 216"/>
              <a:gd name="T93" fmla="*/ 2147483647 h 166"/>
              <a:gd name="T94" fmla="*/ 2147483647 w 216"/>
              <a:gd name="T95" fmla="*/ 2147483647 h 166"/>
              <a:gd name="T96" fmla="*/ 2147483647 w 216"/>
              <a:gd name="T97" fmla="*/ 2147483647 h 16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216"/>
              <a:gd name="T148" fmla="*/ 0 h 166"/>
              <a:gd name="T149" fmla="*/ 216 w 216"/>
              <a:gd name="T150" fmla="*/ 166 h 16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216" h="166">
                <a:moveTo>
                  <a:pt x="216" y="166"/>
                </a:moveTo>
                <a:lnTo>
                  <a:pt x="211" y="166"/>
                </a:lnTo>
                <a:lnTo>
                  <a:pt x="182" y="166"/>
                </a:lnTo>
                <a:lnTo>
                  <a:pt x="80" y="166"/>
                </a:lnTo>
                <a:lnTo>
                  <a:pt x="4" y="166"/>
                </a:lnTo>
                <a:lnTo>
                  <a:pt x="0" y="166"/>
                </a:lnTo>
                <a:lnTo>
                  <a:pt x="0" y="164"/>
                </a:lnTo>
                <a:lnTo>
                  <a:pt x="0" y="153"/>
                </a:lnTo>
                <a:lnTo>
                  <a:pt x="0" y="116"/>
                </a:lnTo>
                <a:lnTo>
                  <a:pt x="0" y="87"/>
                </a:lnTo>
                <a:lnTo>
                  <a:pt x="0" y="84"/>
                </a:lnTo>
                <a:lnTo>
                  <a:pt x="0" y="82"/>
                </a:lnTo>
                <a:lnTo>
                  <a:pt x="0" y="75"/>
                </a:lnTo>
                <a:lnTo>
                  <a:pt x="0" y="63"/>
                </a:lnTo>
                <a:lnTo>
                  <a:pt x="1" y="53"/>
                </a:lnTo>
                <a:lnTo>
                  <a:pt x="3" y="50"/>
                </a:lnTo>
                <a:lnTo>
                  <a:pt x="3" y="49"/>
                </a:lnTo>
                <a:lnTo>
                  <a:pt x="4" y="44"/>
                </a:lnTo>
                <a:lnTo>
                  <a:pt x="7" y="34"/>
                </a:lnTo>
                <a:lnTo>
                  <a:pt x="11" y="27"/>
                </a:lnTo>
                <a:lnTo>
                  <a:pt x="12" y="25"/>
                </a:lnTo>
                <a:lnTo>
                  <a:pt x="14" y="23"/>
                </a:lnTo>
                <a:lnTo>
                  <a:pt x="16" y="19"/>
                </a:lnTo>
                <a:lnTo>
                  <a:pt x="23" y="14"/>
                </a:lnTo>
                <a:lnTo>
                  <a:pt x="31" y="8"/>
                </a:lnTo>
                <a:lnTo>
                  <a:pt x="34" y="7"/>
                </a:lnTo>
                <a:lnTo>
                  <a:pt x="40" y="4"/>
                </a:lnTo>
                <a:lnTo>
                  <a:pt x="49" y="2"/>
                </a:lnTo>
                <a:lnTo>
                  <a:pt x="60" y="2"/>
                </a:lnTo>
                <a:lnTo>
                  <a:pt x="63" y="0"/>
                </a:lnTo>
                <a:lnTo>
                  <a:pt x="67" y="2"/>
                </a:lnTo>
                <a:lnTo>
                  <a:pt x="75" y="2"/>
                </a:lnTo>
                <a:lnTo>
                  <a:pt x="91" y="7"/>
                </a:lnTo>
                <a:lnTo>
                  <a:pt x="106" y="15"/>
                </a:lnTo>
                <a:lnTo>
                  <a:pt x="110" y="18"/>
                </a:lnTo>
                <a:lnTo>
                  <a:pt x="113" y="22"/>
                </a:lnTo>
                <a:lnTo>
                  <a:pt x="117" y="29"/>
                </a:lnTo>
                <a:lnTo>
                  <a:pt x="123" y="38"/>
                </a:lnTo>
                <a:lnTo>
                  <a:pt x="128" y="61"/>
                </a:lnTo>
                <a:lnTo>
                  <a:pt x="129" y="82"/>
                </a:lnTo>
                <a:lnTo>
                  <a:pt x="129" y="83"/>
                </a:lnTo>
                <a:lnTo>
                  <a:pt x="129" y="91"/>
                </a:lnTo>
                <a:lnTo>
                  <a:pt x="129" y="116"/>
                </a:lnTo>
                <a:lnTo>
                  <a:pt x="129" y="136"/>
                </a:lnTo>
                <a:lnTo>
                  <a:pt x="131" y="136"/>
                </a:lnTo>
                <a:lnTo>
                  <a:pt x="143" y="136"/>
                </a:lnTo>
                <a:lnTo>
                  <a:pt x="182" y="136"/>
                </a:lnTo>
                <a:lnTo>
                  <a:pt x="214" y="136"/>
                </a:lnTo>
                <a:lnTo>
                  <a:pt x="216" y="136"/>
                </a:lnTo>
                <a:lnTo>
                  <a:pt x="216" y="137"/>
                </a:lnTo>
                <a:lnTo>
                  <a:pt x="216" y="141"/>
                </a:lnTo>
                <a:lnTo>
                  <a:pt x="216" y="155"/>
                </a:lnTo>
                <a:lnTo>
                  <a:pt x="216" y="166"/>
                </a:lnTo>
                <a:close/>
                <a:moveTo>
                  <a:pt x="103" y="136"/>
                </a:moveTo>
                <a:lnTo>
                  <a:pt x="103" y="128"/>
                </a:lnTo>
                <a:lnTo>
                  <a:pt x="103" y="102"/>
                </a:lnTo>
                <a:lnTo>
                  <a:pt x="103" y="82"/>
                </a:lnTo>
                <a:lnTo>
                  <a:pt x="103" y="80"/>
                </a:lnTo>
                <a:lnTo>
                  <a:pt x="102" y="76"/>
                </a:lnTo>
                <a:lnTo>
                  <a:pt x="102" y="68"/>
                </a:lnTo>
                <a:lnTo>
                  <a:pt x="99" y="55"/>
                </a:lnTo>
                <a:lnTo>
                  <a:pt x="94" y="44"/>
                </a:lnTo>
                <a:lnTo>
                  <a:pt x="93" y="41"/>
                </a:lnTo>
                <a:lnTo>
                  <a:pt x="90" y="40"/>
                </a:lnTo>
                <a:lnTo>
                  <a:pt x="86" y="37"/>
                </a:lnTo>
                <a:lnTo>
                  <a:pt x="78" y="33"/>
                </a:lnTo>
                <a:lnTo>
                  <a:pt x="67" y="32"/>
                </a:lnTo>
                <a:lnTo>
                  <a:pt x="64" y="30"/>
                </a:lnTo>
                <a:lnTo>
                  <a:pt x="57" y="32"/>
                </a:lnTo>
                <a:lnTo>
                  <a:pt x="49" y="33"/>
                </a:lnTo>
                <a:lnTo>
                  <a:pt x="42" y="37"/>
                </a:lnTo>
                <a:lnTo>
                  <a:pt x="41" y="37"/>
                </a:lnTo>
                <a:lnTo>
                  <a:pt x="38" y="38"/>
                </a:lnTo>
                <a:lnTo>
                  <a:pt x="35" y="41"/>
                </a:lnTo>
                <a:lnTo>
                  <a:pt x="31" y="46"/>
                </a:lnTo>
                <a:lnTo>
                  <a:pt x="29" y="53"/>
                </a:lnTo>
                <a:lnTo>
                  <a:pt x="29" y="55"/>
                </a:lnTo>
                <a:lnTo>
                  <a:pt x="27" y="57"/>
                </a:lnTo>
                <a:lnTo>
                  <a:pt x="27" y="60"/>
                </a:lnTo>
                <a:lnTo>
                  <a:pt x="26" y="68"/>
                </a:lnTo>
                <a:lnTo>
                  <a:pt x="26" y="79"/>
                </a:lnTo>
                <a:lnTo>
                  <a:pt x="26" y="82"/>
                </a:lnTo>
                <a:lnTo>
                  <a:pt x="26" y="83"/>
                </a:lnTo>
                <a:lnTo>
                  <a:pt x="26" y="91"/>
                </a:lnTo>
                <a:lnTo>
                  <a:pt x="26" y="116"/>
                </a:lnTo>
                <a:lnTo>
                  <a:pt x="26" y="136"/>
                </a:lnTo>
                <a:lnTo>
                  <a:pt x="27" y="136"/>
                </a:lnTo>
                <a:lnTo>
                  <a:pt x="37" y="136"/>
                </a:lnTo>
                <a:lnTo>
                  <a:pt x="74" y="136"/>
                </a:lnTo>
                <a:lnTo>
                  <a:pt x="101" y="136"/>
                </a:lnTo>
                <a:lnTo>
                  <a:pt x="103" y="136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9" name="Freeform 64"/>
          <p:cNvSpPr>
            <a:spLocks/>
          </p:cNvSpPr>
          <p:nvPr/>
        </p:nvSpPr>
        <p:spPr bwMode="auto">
          <a:xfrm>
            <a:off x="2263775" y="4322763"/>
            <a:ext cx="117475" cy="92075"/>
          </a:xfrm>
          <a:custGeom>
            <a:avLst/>
            <a:gdLst>
              <a:gd name="T0" fmla="*/ 2147483647 w 216"/>
              <a:gd name="T1" fmla="*/ 2147483647 h 171"/>
              <a:gd name="T2" fmla="*/ 2147483647 w 216"/>
              <a:gd name="T3" fmla="*/ 2147483647 h 171"/>
              <a:gd name="T4" fmla="*/ 2147483647 w 216"/>
              <a:gd name="T5" fmla="*/ 2147483647 h 171"/>
              <a:gd name="T6" fmla="*/ 2147483647 w 216"/>
              <a:gd name="T7" fmla="*/ 2147483647 h 171"/>
              <a:gd name="T8" fmla="*/ 2147483647 w 216"/>
              <a:gd name="T9" fmla="*/ 2147483647 h 171"/>
              <a:gd name="T10" fmla="*/ 2147483647 w 216"/>
              <a:gd name="T11" fmla="*/ 2147483647 h 171"/>
              <a:gd name="T12" fmla="*/ 2147483647 w 216"/>
              <a:gd name="T13" fmla="*/ 2147483647 h 171"/>
              <a:gd name="T14" fmla="*/ 2147483647 w 216"/>
              <a:gd name="T15" fmla="*/ 2147483647 h 171"/>
              <a:gd name="T16" fmla="*/ 2147483647 w 216"/>
              <a:gd name="T17" fmla="*/ 2147483647 h 171"/>
              <a:gd name="T18" fmla="*/ 2147483647 w 216"/>
              <a:gd name="T19" fmla="*/ 2147483647 h 171"/>
              <a:gd name="T20" fmla="*/ 2147483647 w 216"/>
              <a:gd name="T21" fmla="*/ 2147483647 h 171"/>
              <a:gd name="T22" fmla="*/ 2147483647 w 216"/>
              <a:gd name="T23" fmla="*/ 2147483647 h 171"/>
              <a:gd name="T24" fmla="*/ 2147483647 w 216"/>
              <a:gd name="T25" fmla="*/ 2147483647 h 171"/>
              <a:gd name="T26" fmla="*/ 2147483647 w 216"/>
              <a:gd name="T27" fmla="*/ 2147483647 h 171"/>
              <a:gd name="T28" fmla="*/ 0 w 216"/>
              <a:gd name="T29" fmla="*/ 2147483647 h 171"/>
              <a:gd name="T30" fmla="*/ 0 w 216"/>
              <a:gd name="T31" fmla="*/ 2147483647 h 171"/>
              <a:gd name="T32" fmla="*/ 0 w 216"/>
              <a:gd name="T33" fmla="*/ 2147483647 h 171"/>
              <a:gd name="T34" fmla="*/ 0 w 216"/>
              <a:gd name="T35" fmla="*/ 2147483647 h 171"/>
              <a:gd name="T36" fmla="*/ 0 w 216"/>
              <a:gd name="T37" fmla="*/ 2147483647 h 171"/>
              <a:gd name="T38" fmla="*/ 0 w 216"/>
              <a:gd name="T39" fmla="*/ 2147483647 h 171"/>
              <a:gd name="T40" fmla="*/ 0 w 216"/>
              <a:gd name="T41" fmla="*/ 0 h 171"/>
              <a:gd name="T42" fmla="*/ 2147483647 w 216"/>
              <a:gd name="T43" fmla="*/ 0 h 171"/>
              <a:gd name="T44" fmla="*/ 2147483647 w 216"/>
              <a:gd name="T45" fmla="*/ 0 h 171"/>
              <a:gd name="T46" fmla="*/ 2147483647 w 216"/>
              <a:gd name="T47" fmla="*/ 0 h 171"/>
              <a:gd name="T48" fmla="*/ 2147483647 w 216"/>
              <a:gd name="T49" fmla="*/ 0 h 171"/>
              <a:gd name="T50" fmla="*/ 2147483647 w 216"/>
              <a:gd name="T51" fmla="*/ 2147483647 h 171"/>
              <a:gd name="T52" fmla="*/ 2147483647 w 216"/>
              <a:gd name="T53" fmla="*/ 2147483647 h 171"/>
              <a:gd name="T54" fmla="*/ 2147483647 w 216"/>
              <a:gd name="T55" fmla="*/ 2147483647 h 171"/>
              <a:gd name="T56" fmla="*/ 2147483647 w 216"/>
              <a:gd name="T57" fmla="*/ 2147483647 h 171"/>
              <a:gd name="T58" fmla="*/ 2147483647 w 216"/>
              <a:gd name="T59" fmla="*/ 2147483647 h 171"/>
              <a:gd name="T60" fmla="*/ 2147483647 w 216"/>
              <a:gd name="T61" fmla="*/ 2147483647 h 171"/>
              <a:gd name="T62" fmla="*/ 2147483647 w 216"/>
              <a:gd name="T63" fmla="*/ 2147483647 h 171"/>
              <a:gd name="T64" fmla="*/ 2147483647 w 216"/>
              <a:gd name="T65" fmla="*/ 2147483647 h 171"/>
              <a:gd name="T66" fmla="*/ 2147483647 w 216"/>
              <a:gd name="T67" fmla="*/ 2147483647 h 171"/>
              <a:gd name="T68" fmla="*/ 2147483647 w 216"/>
              <a:gd name="T69" fmla="*/ 2147483647 h 171"/>
              <a:gd name="T70" fmla="*/ 2147483647 w 216"/>
              <a:gd name="T71" fmla="*/ 2147483647 h 171"/>
              <a:gd name="T72" fmla="*/ 2147483647 w 216"/>
              <a:gd name="T73" fmla="*/ 2147483647 h 171"/>
              <a:gd name="T74" fmla="*/ 2147483647 w 216"/>
              <a:gd name="T75" fmla="*/ 2147483647 h 171"/>
              <a:gd name="T76" fmla="*/ 2147483647 w 216"/>
              <a:gd name="T77" fmla="*/ 2147483647 h 171"/>
              <a:gd name="T78" fmla="*/ 2147483647 w 216"/>
              <a:gd name="T79" fmla="*/ 2147483647 h 171"/>
              <a:gd name="T80" fmla="*/ 2147483647 w 216"/>
              <a:gd name="T81" fmla="*/ 2147483647 h 171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216"/>
              <a:gd name="T124" fmla="*/ 0 h 171"/>
              <a:gd name="T125" fmla="*/ 216 w 216"/>
              <a:gd name="T126" fmla="*/ 171 h 171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216" h="171">
                <a:moveTo>
                  <a:pt x="216" y="101"/>
                </a:moveTo>
                <a:lnTo>
                  <a:pt x="212" y="101"/>
                </a:lnTo>
                <a:lnTo>
                  <a:pt x="186" y="101"/>
                </a:lnTo>
                <a:lnTo>
                  <a:pt x="97" y="101"/>
                </a:lnTo>
                <a:lnTo>
                  <a:pt x="29" y="101"/>
                </a:lnTo>
                <a:lnTo>
                  <a:pt x="26" y="101"/>
                </a:lnTo>
                <a:lnTo>
                  <a:pt x="26" y="103"/>
                </a:lnTo>
                <a:lnTo>
                  <a:pt x="26" y="113"/>
                </a:lnTo>
                <a:lnTo>
                  <a:pt x="26" y="145"/>
                </a:lnTo>
                <a:lnTo>
                  <a:pt x="26" y="170"/>
                </a:lnTo>
                <a:lnTo>
                  <a:pt x="26" y="171"/>
                </a:lnTo>
                <a:lnTo>
                  <a:pt x="25" y="171"/>
                </a:lnTo>
                <a:lnTo>
                  <a:pt x="22" y="171"/>
                </a:lnTo>
                <a:lnTo>
                  <a:pt x="10" y="171"/>
                </a:lnTo>
                <a:lnTo>
                  <a:pt x="0" y="171"/>
                </a:lnTo>
                <a:lnTo>
                  <a:pt x="0" y="168"/>
                </a:lnTo>
                <a:lnTo>
                  <a:pt x="0" y="145"/>
                </a:lnTo>
                <a:lnTo>
                  <a:pt x="0" y="65"/>
                </a:lnTo>
                <a:lnTo>
                  <a:pt x="0" y="4"/>
                </a:lnTo>
                <a:lnTo>
                  <a:pt x="0" y="0"/>
                </a:lnTo>
                <a:lnTo>
                  <a:pt x="3" y="0"/>
                </a:lnTo>
                <a:lnTo>
                  <a:pt x="15" y="0"/>
                </a:lnTo>
                <a:lnTo>
                  <a:pt x="25" y="0"/>
                </a:lnTo>
                <a:lnTo>
                  <a:pt x="26" y="0"/>
                </a:lnTo>
                <a:lnTo>
                  <a:pt x="26" y="3"/>
                </a:lnTo>
                <a:lnTo>
                  <a:pt x="26" y="13"/>
                </a:lnTo>
                <a:lnTo>
                  <a:pt x="26" y="46"/>
                </a:lnTo>
                <a:lnTo>
                  <a:pt x="26" y="71"/>
                </a:lnTo>
                <a:lnTo>
                  <a:pt x="26" y="72"/>
                </a:lnTo>
                <a:lnTo>
                  <a:pt x="29" y="72"/>
                </a:lnTo>
                <a:lnTo>
                  <a:pt x="55" y="72"/>
                </a:lnTo>
                <a:lnTo>
                  <a:pt x="144" y="72"/>
                </a:lnTo>
                <a:lnTo>
                  <a:pt x="212" y="72"/>
                </a:lnTo>
                <a:lnTo>
                  <a:pt x="216" y="72"/>
                </a:lnTo>
                <a:lnTo>
                  <a:pt x="216" y="73"/>
                </a:lnTo>
                <a:lnTo>
                  <a:pt x="216" y="78"/>
                </a:lnTo>
                <a:lnTo>
                  <a:pt x="216" y="91"/>
                </a:lnTo>
                <a:lnTo>
                  <a:pt x="216" y="101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80" name="Freeform 65"/>
          <p:cNvSpPr>
            <a:spLocks/>
          </p:cNvSpPr>
          <p:nvPr/>
        </p:nvSpPr>
        <p:spPr bwMode="auto">
          <a:xfrm>
            <a:off x="2263775" y="4287838"/>
            <a:ext cx="117475" cy="15875"/>
          </a:xfrm>
          <a:custGeom>
            <a:avLst/>
            <a:gdLst>
              <a:gd name="T0" fmla="*/ 2147483647 w 216"/>
              <a:gd name="T1" fmla="*/ 2147483647 h 28"/>
              <a:gd name="T2" fmla="*/ 2147483647 w 216"/>
              <a:gd name="T3" fmla="*/ 2147483647 h 28"/>
              <a:gd name="T4" fmla="*/ 2147483647 w 216"/>
              <a:gd name="T5" fmla="*/ 2147483647 h 28"/>
              <a:gd name="T6" fmla="*/ 2147483647 w 216"/>
              <a:gd name="T7" fmla="*/ 2147483647 h 28"/>
              <a:gd name="T8" fmla="*/ 2147483647 w 216"/>
              <a:gd name="T9" fmla="*/ 2147483647 h 28"/>
              <a:gd name="T10" fmla="*/ 0 w 216"/>
              <a:gd name="T11" fmla="*/ 2147483647 h 28"/>
              <a:gd name="T12" fmla="*/ 0 w 216"/>
              <a:gd name="T13" fmla="*/ 2147483647 h 28"/>
              <a:gd name="T14" fmla="*/ 0 w 216"/>
              <a:gd name="T15" fmla="*/ 2147483647 h 28"/>
              <a:gd name="T16" fmla="*/ 0 w 216"/>
              <a:gd name="T17" fmla="*/ 2147483647 h 28"/>
              <a:gd name="T18" fmla="*/ 0 w 216"/>
              <a:gd name="T19" fmla="*/ 0 h 28"/>
              <a:gd name="T20" fmla="*/ 2147483647 w 216"/>
              <a:gd name="T21" fmla="*/ 0 h 28"/>
              <a:gd name="T22" fmla="*/ 2147483647 w 216"/>
              <a:gd name="T23" fmla="*/ 0 h 28"/>
              <a:gd name="T24" fmla="*/ 2147483647 w 216"/>
              <a:gd name="T25" fmla="*/ 0 h 28"/>
              <a:gd name="T26" fmla="*/ 2147483647 w 216"/>
              <a:gd name="T27" fmla="*/ 0 h 28"/>
              <a:gd name="T28" fmla="*/ 2147483647 w 216"/>
              <a:gd name="T29" fmla="*/ 0 h 28"/>
              <a:gd name="T30" fmla="*/ 2147483647 w 216"/>
              <a:gd name="T31" fmla="*/ 2147483647 h 28"/>
              <a:gd name="T32" fmla="*/ 2147483647 w 216"/>
              <a:gd name="T33" fmla="*/ 2147483647 h 28"/>
              <a:gd name="T34" fmla="*/ 2147483647 w 216"/>
              <a:gd name="T35" fmla="*/ 2147483647 h 28"/>
              <a:gd name="T36" fmla="*/ 2147483647 w 216"/>
              <a:gd name="T37" fmla="*/ 2147483647 h 28"/>
              <a:gd name="T38" fmla="*/ 2147483647 w 216"/>
              <a:gd name="T39" fmla="*/ 2147483647 h 28"/>
              <a:gd name="T40" fmla="*/ 2147483647 w 216"/>
              <a:gd name="T41" fmla="*/ 2147483647 h 2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16"/>
              <a:gd name="T64" fmla="*/ 0 h 28"/>
              <a:gd name="T65" fmla="*/ 216 w 216"/>
              <a:gd name="T66" fmla="*/ 28 h 2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16" h="28">
                <a:moveTo>
                  <a:pt x="216" y="28"/>
                </a:moveTo>
                <a:lnTo>
                  <a:pt x="211" y="28"/>
                </a:lnTo>
                <a:lnTo>
                  <a:pt x="182" y="28"/>
                </a:lnTo>
                <a:lnTo>
                  <a:pt x="80" y="28"/>
                </a:lnTo>
                <a:lnTo>
                  <a:pt x="4" y="28"/>
                </a:lnTo>
                <a:lnTo>
                  <a:pt x="0" y="28"/>
                </a:lnTo>
                <a:lnTo>
                  <a:pt x="0" y="24"/>
                </a:lnTo>
                <a:lnTo>
                  <a:pt x="0" y="11"/>
                </a:lnTo>
                <a:lnTo>
                  <a:pt x="0" y="1"/>
                </a:lnTo>
                <a:lnTo>
                  <a:pt x="0" y="0"/>
                </a:lnTo>
                <a:lnTo>
                  <a:pt x="4" y="0"/>
                </a:lnTo>
                <a:lnTo>
                  <a:pt x="33" y="0"/>
                </a:lnTo>
                <a:lnTo>
                  <a:pt x="135" y="0"/>
                </a:lnTo>
                <a:lnTo>
                  <a:pt x="211" y="0"/>
                </a:lnTo>
                <a:lnTo>
                  <a:pt x="216" y="0"/>
                </a:lnTo>
                <a:lnTo>
                  <a:pt x="216" y="1"/>
                </a:lnTo>
                <a:lnTo>
                  <a:pt x="216" y="5"/>
                </a:lnTo>
                <a:lnTo>
                  <a:pt x="216" y="19"/>
                </a:lnTo>
                <a:lnTo>
                  <a:pt x="216" y="2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81" name="Freeform 66"/>
          <p:cNvSpPr>
            <a:spLocks noEditPoints="1"/>
          </p:cNvSpPr>
          <p:nvPr/>
        </p:nvSpPr>
        <p:spPr bwMode="auto">
          <a:xfrm>
            <a:off x="2262188" y="4152900"/>
            <a:ext cx="122237" cy="112713"/>
          </a:xfrm>
          <a:custGeom>
            <a:avLst/>
            <a:gdLst>
              <a:gd name="T0" fmla="*/ 2147483647 w 223"/>
              <a:gd name="T1" fmla="*/ 2147483647 h 206"/>
              <a:gd name="T2" fmla="*/ 2147483647 w 223"/>
              <a:gd name="T3" fmla="*/ 2147483647 h 206"/>
              <a:gd name="T4" fmla="*/ 2147483647 w 223"/>
              <a:gd name="T5" fmla="*/ 2147483647 h 206"/>
              <a:gd name="T6" fmla="*/ 2147483647 w 223"/>
              <a:gd name="T7" fmla="*/ 2147483647 h 206"/>
              <a:gd name="T8" fmla="*/ 0 w 223"/>
              <a:gd name="T9" fmla="*/ 2147483647 h 206"/>
              <a:gd name="T10" fmla="*/ 0 w 223"/>
              <a:gd name="T11" fmla="*/ 2147483647 h 206"/>
              <a:gd name="T12" fmla="*/ 2147483647 w 223"/>
              <a:gd name="T13" fmla="*/ 2147483647 h 206"/>
              <a:gd name="T14" fmla="*/ 2147483647 w 223"/>
              <a:gd name="T15" fmla="*/ 2147483647 h 206"/>
              <a:gd name="T16" fmla="*/ 2147483647 w 223"/>
              <a:gd name="T17" fmla="*/ 2147483647 h 206"/>
              <a:gd name="T18" fmla="*/ 2147483647 w 223"/>
              <a:gd name="T19" fmla="*/ 2147483647 h 206"/>
              <a:gd name="T20" fmla="*/ 2147483647 w 223"/>
              <a:gd name="T21" fmla="*/ 2147483647 h 206"/>
              <a:gd name="T22" fmla="*/ 2147483647 w 223"/>
              <a:gd name="T23" fmla="*/ 2147483647 h 206"/>
              <a:gd name="T24" fmla="*/ 2147483647 w 223"/>
              <a:gd name="T25" fmla="*/ 0 h 206"/>
              <a:gd name="T26" fmla="*/ 2147483647 w 223"/>
              <a:gd name="T27" fmla="*/ 2147483647 h 206"/>
              <a:gd name="T28" fmla="*/ 2147483647 w 223"/>
              <a:gd name="T29" fmla="*/ 2147483647 h 206"/>
              <a:gd name="T30" fmla="*/ 2147483647 w 223"/>
              <a:gd name="T31" fmla="*/ 2147483647 h 206"/>
              <a:gd name="T32" fmla="*/ 2147483647 w 223"/>
              <a:gd name="T33" fmla="*/ 2147483647 h 206"/>
              <a:gd name="T34" fmla="*/ 2147483647 w 223"/>
              <a:gd name="T35" fmla="*/ 2147483647 h 206"/>
              <a:gd name="T36" fmla="*/ 2147483647 w 223"/>
              <a:gd name="T37" fmla="*/ 2147483647 h 206"/>
              <a:gd name="T38" fmla="*/ 2147483647 w 223"/>
              <a:gd name="T39" fmla="*/ 2147483647 h 206"/>
              <a:gd name="T40" fmla="*/ 2147483647 w 223"/>
              <a:gd name="T41" fmla="*/ 2147483647 h 206"/>
              <a:gd name="T42" fmla="*/ 2147483647 w 223"/>
              <a:gd name="T43" fmla="*/ 2147483647 h 206"/>
              <a:gd name="T44" fmla="*/ 2147483647 w 223"/>
              <a:gd name="T45" fmla="*/ 2147483647 h 206"/>
              <a:gd name="T46" fmla="*/ 2147483647 w 223"/>
              <a:gd name="T47" fmla="*/ 2147483647 h 206"/>
              <a:gd name="T48" fmla="*/ 2147483647 w 223"/>
              <a:gd name="T49" fmla="*/ 2147483647 h 206"/>
              <a:gd name="T50" fmla="*/ 2147483647 w 223"/>
              <a:gd name="T51" fmla="*/ 2147483647 h 206"/>
              <a:gd name="T52" fmla="*/ 2147483647 w 223"/>
              <a:gd name="T53" fmla="*/ 2147483647 h 206"/>
              <a:gd name="T54" fmla="*/ 2147483647 w 223"/>
              <a:gd name="T55" fmla="*/ 2147483647 h 206"/>
              <a:gd name="T56" fmla="*/ 2147483647 w 223"/>
              <a:gd name="T57" fmla="*/ 2147483647 h 206"/>
              <a:gd name="T58" fmla="*/ 2147483647 w 223"/>
              <a:gd name="T59" fmla="*/ 2147483647 h 206"/>
              <a:gd name="T60" fmla="*/ 2147483647 w 223"/>
              <a:gd name="T61" fmla="*/ 2147483647 h 206"/>
              <a:gd name="T62" fmla="*/ 2147483647 w 223"/>
              <a:gd name="T63" fmla="*/ 2147483647 h 206"/>
              <a:gd name="T64" fmla="*/ 2147483647 w 223"/>
              <a:gd name="T65" fmla="*/ 2147483647 h 206"/>
              <a:gd name="T66" fmla="*/ 2147483647 w 223"/>
              <a:gd name="T67" fmla="*/ 2147483647 h 206"/>
              <a:gd name="T68" fmla="*/ 2147483647 w 223"/>
              <a:gd name="T69" fmla="*/ 2147483647 h 206"/>
              <a:gd name="T70" fmla="*/ 2147483647 w 223"/>
              <a:gd name="T71" fmla="*/ 2147483647 h 206"/>
              <a:gd name="T72" fmla="*/ 2147483647 w 223"/>
              <a:gd name="T73" fmla="*/ 2147483647 h 206"/>
              <a:gd name="T74" fmla="*/ 2147483647 w 223"/>
              <a:gd name="T75" fmla="*/ 2147483647 h 206"/>
              <a:gd name="T76" fmla="*/ 2147483647 w 223"/>
              <a:gd name="T77" fmla="*/ 2147483647 h 206"/>
              <a:gd name="T78" fmla="*/ 2147483647 w 223"/>
              <a:gd name="T79" fmla="*/ 2147483647 h 206"/>
              <a:gd name="T80" fmla="*/ 2147483647 w 223"/>
              <a:gd name="T81" fmla="*/ 2147483647 h 206"/>
              <a:gd name="T82" fmla="*/ 2147483647 w 223"/>
              <a:gd name="T83" fmla="*/ 2147483647 h 206"/>
              <a:gd name="T84" fmla="*/ 2147483647 w 223"/>
              <a:gd name="T85" fmla="*/ 2147483647 h 206"/>
              <a:gd name="T86" fmla="*/ 2147483647 w 223"/>
              <a:gd name="T87" fmla="*/ 2147483647 h 206"/>
              <a:gd name="T88" fmla="*/ 2147483647 w 223"/>
              <a:gd name="T89" fmla="*/ 2147483647 h 206"/>
              <a:gd name="T90" fmla="*/ 2147483647 w 223"/>
              <a:gd name="T91" fmla="*/ 2147483647 h 206"/>
              <a:gd name="T92" fmla="*/ 2147483647 w 223"/>
              <a:gd name="T93" fmla="*/ 2147483647 h 206"/>
              <a:gd name="T94" fmla="*/ 2147483647 w 223"/>
              <a:gd name="T95" fmla="*/ 2147483647 h 206"/>
              <a:gd name="T96" fmla="*/ 2147483647 w 223"/>
              <a:gd name="T97" fmla="*/ 2147483647 h 206"/>
              <a:gd name="T98" fmla="*/ 2147483647 w 223"/>
              <a:gd name="T99" fmla="*/ 2147483647 h 206"/>
              <a:gd name="T100" fmla="*/ 2147483647 w 223"/>
              <a:gd name="T101" fmla="*/ 2147483647 h 206"/>
              <a:gd name="T102" fmla="*/ 2147483647 w 223"/>
              <a:gd name="T103" fmla="*/ 2147483647 h 206"/>
              <a:gd name="T104" fmla="*/ 2147483647 w 223"/>
              <a:gd name="T105" fmla="*/ 2147483647 h 206"/>
              <a:gd name="T106" fmla="*/ 2147483647 w 223"/>
              <a:gd name="T107" fmla="*/ 2147483647 h 206"/>
              <a:gd name="T108" fmla="*/ 2147483647 w 223"/>
              <a:gd name="T109" fmla="*/ 2147483647 h 206"/>
              <a:gd name="T110" fmla="*/ 2147483647 w 223"/>
              <a:gd name="T111" fmla="*/ 2147483647 h 206"/>
              <a:gd name="T112" fmla="*/ 2147483647 w 223"/>
              <a:gd name="T113" fmla="*/ 2147483647 h 20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223"/>
              <a:gd name="T172" fmla="*/ 0 h 206"/>
              <a:gd name="T173" fmla="*/ 223 w 223"/>
              <a:gd name="T174" fmla="*/ 206 h 20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223" h="206">
                <a:moveTo>
                  <a:pt x="115" y="206"/>
                </a:moveTo>
                <a:lnTo>
                  <a:pt x="105" y="206"/>
                </a:lnTo>
                <a:lnTo>
                  <a:pt x="89" y="205"/>
                </a:lnTo>
                <a:lnTo>
                  <a:pt x="59" y="197"/>
                </a:lnTo>
                <a:lnTo>
                  <a:pt x="34" y="183"/>
                </a:lnTo>
                <a:lnTo>
                  <a:pt x="30" y="178"/>
                </a:lnTo>
                <a:lnTo>
                  <a:pt x="25" y="173"/>
                </a:lnTo>
                <a:lnTo>
                  <a:pt x="17" y="163"/>
                </a:lnTo>
                <a:lnTo>
                  <a:pt x="4" y="138"/>
                </a:lnTo>
                <a:lnTo>
                  <a:pt x="0" y="111"/>
                </a:lnTo>
                <a:lnTo>
                  <a:pt x="0" y="103"/>
                </a:lnTo>
                <a:lnTo>
                  <a:pt x="0" y="99"/>
                </a:lnTo>
                <a:lnTo>
                  <a:pt x="0" y="89"/>
                </a:lnTo>
                <a:lnTo>
                  <a:pt x="4" y="71"/>
                </a:lnTo>
                <a:lnTo>
                  <a:pt x="11" y="54"/>
                </a:lnTo>
                <a:lnTo>
                  <a:pt x="14" y="49"/>
                </a:lnTo>
                <a:lnTo>
                  <a:pt x="15" y="46"/>
                </a:lnTo>
                <a:lnTo>
                  <a:pt x="21" y="39"/>
                </a:lnTo>
                <a:lnTo>
                  <a:pt x="34" y="26"/>
                </a:lnTo>
                <a:lnTo>
                  <a:pt x="49" y="15"/>
                </a:lnTo>
                <a:lnTo>
                  <a:pt x="53" y="12"/>
                </a:lnTo>
                <a:lnTo>
                  <a:pt x="58" y="11"/>
                </a:lnTo>
                <a:lnTo>
                  <a:pt x="66" y="8"/>
                </a:lnTo>
                <a:lnTo>
                  <a:pt x="85" y="3"/>
                </a:lnTo>
                <a:lnTo>
                  <a:pt x="106" y="1"/>
                </a:lnTo>
                <a:lnTo>
                  <a:pt x="112" y="0"/>
                </a:lnTo>
                <a:lnTo>
                  <a:pt x="116" y="1"/>
                </a:lnTo>
                <a:lnTo>
                  <a:pt x="127" y="1"/>
                </a:lnTo>
                <a:lnTo>
                  <a:pt x="147" y="5"/>
                </a:lnTo>
                <a:lnTo>
                  <a:pt x="165" y="12"/>
                </a:lnTo>
                <a:lnTo>
                  <a:pt x="170" y="14"/>
                </a:lnTo>
                <a:lnTo>
                  <a:pt x="174" y="16"/>
                </a:lnTo>
                <a:lnTo>
                  <a:pt x="183" y="22"/>
                </a:lnTo>
                <a:lnTo>
                  <a:pt x="196" y="33"/>
                </a:lnTo>
                <a:lnTo>
                  <a:pt x="207" y="47"/>
                </a:lnTo>
                <a:lnTo>
                  <a:pt x="210" y="50"/>
                </a:lnTo>
                <a:lnTo>
                  <a:pt x="211" y="56"/>
                </a:lnTo>
                <a:lnTo>
                  <a:pt x="215" y="64"/>
                </a:lnTo>
                <a:lnTo>
                  <a:pt x="221" y="81"/>
                </a:lnTo>
                <a:lnTo>
                  <a:pt x="222" y="99"/>
                </a:lnTo>
                <a:lnTo>
                  <a:pt x="223" y="103"/>
                </a:lnTo>
                <a:lnTo>
                  <a:pt x="222" y="108"/>
                </a:lnTo>
                <a:lnTo>
                  <a:pt x="222" y="118"/>
                </a:lnTo>
                <a:lnTo>
                  <a:pt x="218" y="137"/>
                </a:lnTo>
                <a:lnTo>
                  <a:pt x="210" y="153"/>
                </a:lnTo>
                <a:lnTo>
                  <a:pt x="209" y="157"/>
                </a:lnTo>
                <a:lnTo>
                  <a:pt x="206" y="161"/>
                </a:lnTo>
                <a:lnTo>
                  <a:pt x="200" y="169"/>
                </a:lnTo>
                <a:lnTo>
                  <a:pt x="187" y="182"/>
                </a:lnTo>
                <a:lnTo>
                  <a:pt x="172" y="192"/>
                </a:lnTo>
                <a:lnTo>
                  <a:pt x="169" y="194"/>
                </a:lnTo>
                <a:lnTo>
                  <a:pt x="164" y="197"/>
                </a:lnTo>
                <a:lnTo>
                  <a:pt x="155" y="199"/>
                </a:lnTo>
                <a:lnTo>
                  <a:pt x="138" y="205"/>
                </a:lnTo>
                <a:lnTo>
                  <a:pt x="119" y="206"/>
                </a:lnTo>
                <a:lnTo>
                  <a:pt x="115" y="206"/>
                </a:lnTo>
                <a:lnTo>
                  <a:pt x="106" y="206"/>
                </a:lnTo>
                <a:lnTo>
                  <a:pt x="100" y="206"/>
                </a:lnTo>
                <a:lnTo>
                  <a:pt x="104" y="206"/>
                </a:lnTo>
                <a:lnTo>
                  <a:pt x="113" y="206"/>
                </a:lnTo>
                <a:lnTo>
                  <a:pt x="115" y="206"/>
                </a:lnTo>
                <a:close/>
                <a:moveTo>
                  <a:pt x="115" y="176"/>
                </a:moveTo>
                <a:lnTo>
                  <a:pt x="120" y="176"/>
                </a:lnTo>
                <a:lnTo>
                  <a:pt x="134" y="176"/>
                </a:lnTo>
                <a:lnTo>
                  <a:pt x="155" y="169"/>
                </a:lnTo>
                <a:lnTo>
                  <a:pt x="173" y="160"/>
                </a:lnTo>
                <a:lnTo>
                  <a:pt x="177" y="156"/>
                </a:lnTo>
                <a:lnTo>
                  <a:pt x="180" y="153"/>
                </a:lnTo>
                <a:lnTo>
                  <a:pt x="187" y="145"/>
                </a:lnTo>
                <a:lnTo>
                  <a:pt x="195" y="129"/>
                </a:lnTo>
                <a:lnTo>
                  <a:pt x="198" y="108"/>
                </a:lnTo>
                <a:lnTo>
                  <a:pt x="199" y="103"/>
                </a:lnTo>
                <a:lnTo>
                  <a:pt x="198" y="99"/>
                </a:lnTo>
                <a:lnTo>
                  <a:pt x="198" y="88"/>
                </a:lnTo>
                <a:lnTo>
                  <a:pt x="191" y="71"/>
                </a:lnTo>
                <a:lnTo>
                  <a:pt x="179" y="54"/>
                </a:lnTo>
                <a:lnTo>
                  <a:pt x="176" y="50"/>
                </a:lnTo>
                <a:lnTo>
                  <a:pt x="172" y="47"/>
                </a:lnTo>
                <a:lnTo>
                  <a:pt x="162" y="42"/>
                </a:lnTo>
                <a:lnTo>
                  <a:pt x="143" y="34"/>
                </a:lnTo>
                <a:lnTo>
                  <a:pt x="119" y="31"/>
                </a:lnTo>
                <a:lnTo>
                  <a:pt x="112" y="30"/>
                </a:lnTo>
                <a:lnTo>
                  <a:pt x="106" y="31"/>
                </a:lnTo>
                <a:lnTo>
                  <a:pt x="98" y="31"/>
                </a:lnTo>
                <a:lnTo>
                  <a:pt x="83" y="34"/>
                </a:lnTo>
                <a:lnTo>
                  <a:pt x="68" y="38"/>
                </a:lnTo>
                <a:lnTo>
                  <a:pt x="66" y="38"/>
                </a:lnTo>
                <a:lnTo>
                  <a:pt x="62" y="41"/>
                </a:lnTo>
                <a:lnTo>
                  <a:pt x="56" y="43"/>
                </a:lnTo>
                <a:lnTo>
                  <a:pt x="45" y="53"/>
                </a:lnTo>
                <a:lnTo>
                  <a:pt x="37" y="62"/>
                </a:lnTo>
                <a:lnTo>
                  <a:pt x="36" y="65"/>
                </a:lnTo>
                <a:lnTo>
                  <a:pt x="33" y="69"/>
                </a:lnTo>
                <a:lnTo>
                  <a:pt x="30" y="75"/>
                </a:lnTo>
                <a:lnTo>
                  <a:pt x="26" y="87"/>
                </a:lnTo>
                <a:lnTo>
                  <a:pt x="25" y="100"/>
                </a:lnTo>
                <a:lnTo>
                  <a:pt x="25" y="103"/>
                </a:lnTo>
                <a:lnTo>
                  <a:pt x="25" y="108"/>
                </a:lnTo>
                <a:lnTo>
                  <a:pt x="25" y="118"/>
                </a:lnTo>
                <a:lnTo>
                  <a:pt x="32" y="137"/>
                </a:lnTo>
                <a:lnTo>
                  <a:pt x="41" y="152"/>
                </a:lnTo>
                <a:lnTo>
                  <a:pt x="45" y="155"/>
                </a:lnTo>
                <a:lnTo>
                  <a:pt x="48" y="159"/>
                </a:lnTo>
                <a:lnTo>
                  <a:pt x="56" y="165"/>
                </a:lnTo>
                <a:lnTo>
                  <a:pt x="67" y="169"/>
                </a:lnTo>
                <a:lnTo>
                  <a:pt x="92" y="176"/>
                </a:lnTo>
                <a:lnTo>
                  <a:pt x="115" y="176"/>
                </a:lnTo>
                <a:lnTo>
                  <a:pt x="120" y="176"/>
                </a:lnTo>
                <a:lnTo>
                  <a:pt x="126" y="176"/>
                </a:lnTo>
                <a:lnTo>
                  <a:pt x="123" y="176"/>
                </a:lnTo>
                <a:lnTo>
                  <a:pt x="115" y="176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82" name="Freeform 67"/>
          <p:cNvSpPr>
            <a:spLocks/>
          </p:cNvSpPr>
          <p:nvPr/>
        </p:nvSpPr>
        <p:spPr bwMode="auto">
          <a:xfrm>
            <a:off x="2263775" y="4040188"/>
            <a:ext cx="117475" cy="92075"/>
          </a:xfrm>
          <a:custGeom>
            <a:avLst/>
            <a:gdLst>
              <a:gd name="T0" fmla="*/ 2147483647 w 216"/>
              <a:gd name="T1" fmla="*/ 2147483647 h 169"/>
              <a:gd name="T2" fmla="*/ 2147483647 w 216"/>
              <a:gd name="T3" fmla="*/ 2147483647 h 169"/>
              <a:gd name="T4" fmla="*/ 2147483647 w 216"/>
              <a:gd name="T5" fmla="*/ 2147483647 h 169"/>
              <a:gd name="T6" fmla="*/ 2147483647 w 216"/>
              <a:gd name="T7" fmla="*/ 2147483647 h 169"/>
              <a:gd name="T8" fmla="*/ 2147483647 w 216"/>
              <a:gd name="T9" fmla="*/ 2147483647 h 169"/>
              <a:gd name="T10" fmla="*/ 0 w 216"/>
              <a:gd name="T11" fmla="*/ 2147483647 h 169"/>
              <a:gd name="T12" fmla="*/ 0 w 216"/>
              <a:gd name="T13" fmla="*/ 2147483647 h 169"/>
              <a:gd name="T14" fmla="*/ 0 w 216"/>
              <a:gd name="T15" fmla="*/ 2147483647 h 169"/>
              <a:gd name="T16" fmla="*/ 0 w 216"/>
              <a:gd name="T17" fmla="*/ 2147483647 h 169"/>
              <a:gd name="T18" fmla="*/ 0 w 216"/>
              <a:gd name="T19" fmla="*/ 2147483647 h 169"/>
              <a:gd name="T20" fmla="*/ 2147483647 w 216"/>
              <a:gd name="T21" fmla="*/ 2147483647 h 169"/>
              <a:gd name="T22" fmla="*/ 2147483647 w 216"/>
              <a:gd name="T23" fmla="*/ 2147483647 h 169"/>
              <a:gd name="T24" fmla="*/ 2147483647 w 216"/>
              <a:gd name="T25" fmla="*/ 2147483647 h 169"/>
              <a:gd name="T26" fmla="*/ 2147483647 w 216"/>
              <a:gd name="T27" fmla="*/ 2147483647 h 169"/>
              <a:gd name="T28" fmla="*/ 2147483647 w 216"/>
              <a:gd name="T29" fmla="*/ 2147483647 h 169"/>
              <a:gd name="T30" fmla="*/ 2147483647 w 216"/>
              <a:gd name="T31" fmla="*/ 2147483647 h 169"/>
              <a:gd name="T32" fmla="*/ 2147483647 w 216"/>
              <a:gd name="T33" fmla="*/ 2147483647 h 169"/>
              <a:gd name="T34" fmla="*/ 2147483647 w 216"/>
              <a:gd name="T35" fmla="*/ 2147483647 h 169"/>
              <a:gd name="T36" fmla="*/ 2147483647 w 216"/>
              <a:gd name="T37" fmla="*/ 2147483647 h 169"/>
              <a:gd name="T38" fmla="*/ 0 w 216"/>
              <a:gd name="T39" fmla="*/ 2147483647 h 169"/>
              <a:gd name="T40" fmla="*/ 0 w 216"/>
              <a:gd name="T41" fmla="*/ 2147483647 h 169"/>
              <a:gd name="T42" fmla="*/ 0 w 216"/>
              <a:gd name="T43" fmla="*/ 2147483647 h 169"/>
              <a:gd name="T44" fmla="*/ 0 w 216"/>
              <a:gd name="T45" fmla="*/ 2147483647 h 169"/>
              <a:gd name="T46" fmla="*/ 0 w 216"/>
              <a:gd name="T47" fmla="*/ 0 h 169"/>
              <a:gd name="T48" fmla="*/ 2147483647 w 216"/>
              <a:gd name="T49" fmla="*/ 0 h 169"/>
              <a:gd name="T50" fmla="*/ 2147483647 w 216"/>
              <a:gd name="T51" fmla="*/ 0 h 169"/>
              <a:gd name="T52" fmla="*/ 2147483647 w 216"/>
              <a:gd name="T53" fmla="*/ 0 h 169"/>
              <a:gd name="T54" fmla="*/ 2147483647 w 216"/>
              <a:gd name="T55" fmla="*/ 0 h 169"/>
              <a:gd name="T56" fmla="*/ 2147483647 w 216"/>
              <a:gd name="T57" fmla="*/ 0 h 169"/>
              <a:gd name="T58" fmla="*/ 2147483647 w 216"/>
              <a:gd name="T59" fmla="*/ 2147483647 h 169"/>
              <a:gd name="T60" fmla="*/ 2147483647 w 216"/>
              <a:gd name="T61" fmla="*/ 2147483647 h 169"/>
              <a:gd name="T62" fmla="*/ 2147483647 w 216"/>
              <a:gd name="T63" fmla="*/ 2147483647 h 169"/>
              <a:gd name="T64" fmla="*/ 2147483647 w 216"/>
              <a:gd name="T65" fmla="*/ 2147483647 h 169"/>
              <a:gd name="T66" fmla="*/ 2147483647 w 216"/>
              <a:gd name="T67" fmla="*/ 2147483647 h 169"/>
              <a:gd name="T68" fmla="*/ 2147483647 w 216"/>
              <a:gd name="T69" fmla="*/ 2147483647 h 169"/>
              <a:gd name="T70" fmla="*/ 2147483647 w 216"/>
              <a:gd name="T71" fmla="*/ 2147483647 h 169"/>
              <a:gd name="T72" fmla="*/ 2147483647 w 216"/>
              <a:gd name="T73" fmla="*/ 2147483647 h 169"/>
              <a:gd name="T74" fmla="*/ 2147483647 w 216"/>
              <a:gd name="T75" fmla="*/ 2147483647 h 169"/>
              <a:gd name="T76" fmla="*/ 2147483647 w 216"/>
              <a:gd name="T77" fmla="*/ 2147483647 h 169"/>
              <a:gd name="T78" fmla="*/ 2147483647 w 216"/>
              <a:gd name="T79" fmla="*/ 2147483647 h 169"/>
              <a:gd name="T80" fmla="*/ 2147483647 w 216"/>
              <a:gd name="T81" fmla="*/ 2147483647 h 169"/>
              <a:gd name="T82" fmla="*/ 2147483647 w 216"/>
              <a:gd name="T83" fmla="*/ 2147483647 h 169"/>
              <a:gd name="T84" fmla="*/ 2147483647 w 216"/>
              <a:gd name="T85" fmla="*/ 2147483647 h 169"/>
              <a:gd name="T86" fmla="*/ 2147483647 w 216"/>
              <a:gd name="T87" fmla="*/ 2147483647 h 169"/>
              <a:gd name="T88" fmla="*/ 2147483647 w 216"/>
              <a:gd name="T89" fmla="*/ 2147483647 h 169"/>
              <a:gd name="T90" fmla="*/ 2147483647 w 216"/>
              <a:gd name="T91" fmla="*/ 2147483647 h 169"/>
              <a:gd name="T92" fmla="*/ 2147483647 w 216"/>
              <a:gd name="T93" fmla="*/ 2147483647 h 169"/>
              <a:gd name="T94" fmla="*/ 2147483647 w 216"/>
              <a:gd name="T95" fmla="*/ 2147483647 h 169"/>
              <a:gd name="T96" fmla="*/ 2147483647 w 216"/>
              <a:gd name="T97" fmla="*/ 2147483647 h 169"/>
              <a:gd name="T98" fmla="*/ 2147483647 w 216"/>
              <a:gd name="T99" fmla="*/ 2147483647 h 16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16"/>
              <a:gd name="T151" fmla="*/ 0 h 169"/>
              <a:gd name="T152" fmla="*/ 216 w 216"/>
              <a:gd name="T153" fmla="*/ 169 h 16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16" h="169">
                <a:moveTo>
                  <a:pt x="216" y="169"/>
                </a:moveTo>
                <a:lnTo>
                  <a:pt x="211" y="169"/>
                </a:lnTo>
                <a:lnTo>
                  <a:pt x="182" y="169"/>
                </a:lnTo>
                <a:lnTo>
                  <a:pt x="80" y="169"/>
                </a:lnTo>
                <a:lnTo>
                  <a:pt x="4" y="169"/>
                </a:lnTo>
                <a:lnTo>
                  <a:pt x="0" y="169"/>
                </a:lnTo>
                <a:lnTo>
                  <a:pt x="0" y="165"/>
                </a:lnTo>
                <a:lnTo>
                  <a:pt x="0" y="152"/>
                </a:lnTo>
                <a:lnTo>
                  <a:pt x="0" y="142"/>
                </a:lnTo>
                <a:lnTo>
                  <a:pt x="0" y="141"/>
                </a:lnTo>
                <a:lnTo>
                  <a:pt x="3" y="140"/>
                </a:lnTo>
                <a:lnTo>
                  <a:pt x="26" y="123"/>
                </a:lnTo>
                <a:lnTo>
                  <a:pt x="105" y="71"/>
                </a:lnTo>
                <a:lnTo>
                  <a:pt x="166" y="30"/>
                </a:lnTo>
                <a:lnTo>
                  <a:pt x="170" y="27"/>
                </a:lnTo>
                <a:lnTo>
                  <a:pt x="166" y="27"/>
                </a:lnTo>
                <a:lnTo>
                  <a:pt x="143" y="27"/>
                </a:lnTo>
                <a:lnTo>
                  <a:pt x="64" y="27"/>
                </a:lnTo>
                <a:lnTo>
                  <a:pt x="3" y="27"/>
                </a:lnTo>
                <a:lnTo>
                  <a:pt x="0" y="27"/>
                </a:lnTo>
                <a:lnTo>
                  <a:pt x="0" y="23"/>
                </a:lnTo>
                <a:lnTo>
                  <a:pt x="0" y="11"/>
                </a:lnTo>
                <a:lnTo>
                  <a:pt x="0" y="1"/>
                </a:lnTo>
                <a:lnTo>
                  <a:pt x="0" y="0"/>
                </a:lnTo>
                <a:lnTo>
                  <a:pt x="4" y="0"/>
                </a:lnTo>
                <a:lnTo>
                  <a:pt x="33" y="0"/>
                </a:lnTo>
                <a:lnTo>
                  <a:pt x="135" y="0"/>
                </a:lnTo>
                <a:lnTo>
                  <a:pt x="211" y="0"/>
                </a:lnTo>
                <a:lnTo>
                  <a:pt x="216" y="0"/>
                </a:lnTo>
                <a:lnTo>
                  <a:pt x="216" y="1"/>
                </a:lnTo>
                <a:lnTo>
                  <a:pt x="216" y="6"/>
                </a:lnTo>
                <a:lnTo>
                  <a:pt x="216" y="19"/>
                </a:lnTo>
                <a:lnTo>
                  <a:pt x="216" y="29"/>
                </a:lnTo>
                <a:lnTo>
                  <a:pt x="212" y="31"/>
                </a:lnTo>
                <a:lnTo>
                  <a:pt x="189" y="48"/>
                </a:lnTo>
                <a:lnTo>
                  <a:pt x="110" y="100"/>
                </a:lnTo>
                <a:lnTo>
                  <a:pt x="49" y="141"/>
                </a:lnTo>
                <a:lnTo>
                  <a:pt x="46" y="142"/>
                </a:lnTo>
                <a:lnTo>
                  <a:pt x="49" y="142"/>
                </a:lnTo>
                <a:lnTo>
                  <a:pt x="72" y="142"/>
                </a:lnTo>
                <a:lnTo>
                  <a:pt x="151" y="142"/>
                </a:lnTo>
                <a:lnTo>
                  <a:pt x="212" y="142"/>
                </a:lnTo>
                <a:lnTo>
                  <a:pt x="216" y="142"/>
                </a:lnTo>
                <a:lnTo>
                  <a:pt x="216" y="144"/>
                </a:lnTo>
                <a:lnTo>
                  <a:pt x="216" y="148"/>
                </a:lnTo>
                <a:lnTo>
                  <a:pt x="216" y="160"/>
                </a:lnTo>
                <a:lnTo>
                  <a:pt x="216" y="169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83" name="Freeform 68"/>
          <p:cNvSpPr>
            <a:spLocks/>
          </p:cNvSpPr>
          <p:nvPr/>
        </p:nvSpPr>
        <p:spPr bwMode="auto">
          <a:xfrm>
            <a:off x="2262188" y="3925888"/>
            <a:ext cx="122237" cy="93662"/>
          </a:xfrm>
          <a:custGeom>
            <a:avLst/>
            <a:gdLst>
              <a:gd name="T0" fmla="*/ 2147483647 w 223"/>
              <a:gd name="T1" fmla="*/ 2147483647 h 172"/>
              <a:gd name="T2" fmla="*/ 2147483647 w 223"/>
              <a:gd name="T3" fmla="*/ 2147483647 h 172"/>
              <a:gd name="T4" fmla="*/ 2147483647 w 223"/>
              <a:gd name="T5" fmla="*/ 2147483647 h 172"/>
              <a:gd name="T6" fmla="*/ 2147483647 w 223"/>
              <a:gd name="T7" fmla="*/ 2147483647 h 172"/>
              <a:gd name="T8" fmla="*/ 2147483647 w 223"/>
              <a:gd name="T9" fmla="*/ 2147483647 h 172"/>
              <a:gd name="T10" fmla="*/ 2147483647 w 223"/>
              <a:gd name="T11" fmla="*/ 2147483647 h 172"/>
              <a:gd name="T12" fmla="*/ 2147483647 w 223"/>
              <a:gd name="T13" fmla="*/ 2147483647 h 172"/>
              <a:gd name="T14" fmla="*/ 2147483647 w 223"/>
              <a:gd name="T15" fmla="*/ 2147483647 h 172"/>
              <a:gd name="T16" fmla="*/ 2147483647 w 223"/>
              <a:gd name="T17" fmla="*/ 2147483647 h 172"/>
              <a:gd name="T18" fmla="*/ 2147483647 w 223"/>
              <a:gd name="T19" fmla="*/ 2147483647 h 172"/>
              <a:gd name="T20" fmla="*/ 2147483647 w 223"/>
              <a:gd name="T21" fmla="*/ 2147483647 h 172"/>
              <a:gd name="T22" fmla="*/ 2147483647 w 223"/>
              <a:gd name="T23" fmla="*/ 2147483647 h 172"/>
              <a:gd name="T24" fmla="*/ 2147483647 w 223"/>
              <a:gd name="T25" fmla="*/ 2147483647 h 172"/>
              <a:gd name="T26" fmla="*/ 2147483647 w 223"/>
              <a:gd name="T27" fmla="*/ 2147483647 h 172"/>
              <a:gd name="T28" fmla="*/ 2147483647 w 223"/>
              <a:gd name="T29" fmla="*/ 2147483647 h 172"/>
              <a:gd name="T30" fmla="*/ 2147483647 w 223"/>
              <a:gd name="T31" fmla="*/ 2147483647 h 172"/>
              <a:gd name="T32" fmla="*/ 2147483647 w 223"/>
              <a:gd name="T33" fmla="*/ 2147483647 h 172"/>
              <a:gd name="T34" fmla="*/ 2147483647 w 223"/>
              <a:gd name="T35" fmla="*/ 2147483647 h 172"/>
              <a:gd name="T36" fmla="*/ 2147483647 w 223"/>
              <a:gd name="T37" fmla="*/ 2147483647 h 172"/>
              <a:gd name="T38" fmla="*/ 2147483647 w 223"/>
              <a:gd name="T39" fmla="*/ 2147483647 h 172"/>
              <a:gd name="T40" fmla="*/ 2147483647 w 223"/>
              <a:gd name="T41" fmla="*/ 2147483647 h 172"/>
              <a:gd name="T42" fmla="*/ 2147483647 w 223"/>
              <a:gd name="T43" fmla="*/ 2147483647 h 172"/>
              <a:gd name="T44" fmla="*/ 2147483647 w 223"/>
              <a:gd name="T45" fmla="*/ 2147483647 h 172"/>
              <a:gd name="T46" fmla="*/ 2147483647 w 223"/>
              <a:gd name="T47" fmla="*/ 2147483647 h 172"/>
              <a:gd name="T48" fmla="*/ 0 w 223"/>
              <a:gd name="T49" fmla="*/ 2147483647 h 172"/>
              <a:gd name="T50" fmla="*/ 0 w 223"/>
              <a:gd name="T51" fmla="*/ 2147483647 h 172"/>
              <a:gd name="T52" fmla="*/ 2147483647 w 223"/>
              <a:gd name="T53" fmla="*/ 2147483647 h 172"/>
              <a:gd name="T54" fmla="*/ 2147483647 w 223"/>
              <a:gd name="T55" fmla="*/ 2147483647 h 172"/>
              <a:gd name="T56" fmla="*/ 2147483647 w 223"/>
              <a:gd name="T57" fmla="*/ 2147483647 h 172"/>
              <a:gd name="T58" fmla="*/ 2147483647 w 223"/>
              <a:gd name="T59" fmla="*/ 2147483647 h 172"/>
              <a:gd name="T60" fmla="*/ 2147483647 w 223"/>
              <a:gd name="T61" fmla="*/ 2147483647 h 172"/>
              <a:gd name="T62" fmla="*/ 2147483647 w 223"/>
              <a:gd name="T63" fmla="*/ 2147483647 h 172"/>
              <a:gd name="T64" fmla="*/ 2147483647 w 223"/>
              <a:gd name="T65" fmla="*/ 2147483647 h 172"/>
              <a:gd name="T66" fmla="*/ 2147483647 w 223"/>
              <a:gd name="T67" fmla="*/ 2147483647 h 172"/>
              <a:gd name="T68" fmla="*/ 2147483647 w 223"/>
              <a:gd name="T69" fmla="*/ 2147483647 h 172"/>
              <a:gd name="T70" fmla="*/ 2147483647 w 223"/>
              <a:gd name="T71" fmla="*/ 2147483647 h 172"/>
              <a:gd name="T72" fmla="*/ 2147483647 w 223"/>
              <a:gd name="T73" fmla="*/ 2147483647 h 172"/>
              <a:gd name="T74" fmla="*/ 2147483647 w 223"/>
              <a:gd name="T75" fmla="*/ 2147483647 h 172"/>
              <a:gd name="T76" fmla="*/ 2147483647 w 223"/>
              <a:gd name="T77" fmla="*/ 2147483647 h 172"/>
              <a:gd name="T78" fmla="*/ 2147483647 w 223"/>
              <a:gd name="T79" fmla="*/ 2147483647 h 172"/>
              <a:gd name="T80" fmla="*/ 2147483647 w 223"/>
              <a:gd name="T81" fmla="*/ 2147483647 h 172"/>
              <a:gd name="T82" fmla="*/ 2147483647 w 223"/>
              <a:gd name="T83" fmla="*/ 2147483647 h 172"/>
              <a:gd name="T84" fmla="*/ 2147483647 w 223"/>
              <a:gd name="T85" fmla="*/ 2147483647 h 172"/>
              <a:gd name="T86" fmla="*/ 2147483647 w 223"/>
              <a:gd name="T87" fmla="*/ 2147483647 h 172"/>
              <a:gd name="T88" fmla="*/ 2147483647 w 223"/>
              <a:gd name="T89" fmla="*/ 2147483647 h 172"/>
              <a:gd name="T90" fmla="*/ 2147483647 w 223"/>
              <a:gd name="T91" fmla="*/ 2147483647 h 172"/>
              <a:gd name="T92" fmla="*/ 2147483647 w 223"/>
              <a:gd name="T93" fmla="*/ 0 h 172"/>
              <a:gd name="T94" fmla="*/ 2147483647 w 223"/>
              <a:gd name="T95" fmla="*/ 2147483647 h 172"/>
              <a:gd name="T96" fmla="*/ 2147483647 w 223"/>
              <a:gd name="T97" fmla="*/ 2147483647 h 172"/>
              <a:gd name="T98" fmla="*/ 2147483647 w 223"/>
              <a:gd name="T99" fmla="*/ 2147483647 h 172"/>
              <a:gd name="T100" fmla="*/ 2147483647 w 223"/>
              <a:gd name="T101" fmla="*/ 2147483647 h 172"/>
              <a:gd name="T102" fmla="*/ 2147483647 w 223"/>
              <a:gd name="T103" fmla="*/ 2147483647 h 172"/>
              <a:gd name="T104" fmla="*/ 2147483647 w 223"/>
              <a:gd name="T105" fmla="*/ 2147483647 h 172"/>
              <a:gd name="T106" fmla="*/ 2147483647 w 223"/>
              <a:gd name="T107" fmla="*/ 2147483647 h 172"/>
              <a:gd name="T108" fmla="*/ 2147483647 w 223"/>
              <a:gd name="T109" fmla="*/ 2147483647 h 172"/>
              <a:gd name="T110" fmla="*/ 2147483647 w 223"/>
              <a:gd name="T111" fmla="*/ 2147483647 h 17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23"/>
              <a:gd name="T169" fmla="*/ 0 h 172"/>
              <a:gd name="T170" fmla="*/ 223 w 223"/>
              <a:gd name="T171" fmla="*/ 172 h 172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23" h="172">
                <a:moveTo>
                  <a:pt x="150" y="172"/>
                </a:moveTo>
                <a:lnTo>
                  <a:pt x="149" y="168"/>
                </a:lnTo>
                <a:lnTo>
                  <a:pt x="149" y="156"/>
                </a:lnTo>
                <a:lnTo>
                  <a:pt x="149" y="146"/>
                </a:lnTo>
                <a:lnTo>
                  <a:pt x="149" y="145"/>
                </a:lnTo>
                <a:lnTo>
                  <a:pt x="150" y="145"/>
                </a:lnTo>
                <a:lnTo>
                  <a:pt x="155" y="145"/>
                </a:lnTo>
                <a:lnTo>
                  <a:pt x="165" y="142"/>
                </a:lnTo>
                <a:lnTo>
                  <a:pt x="172" y="137"/>
                </a:lnTo>
                <a:lnTo>
                  <a:pt x="174" y="136"/>
                </a:lnTo>
                <a:lnTo>
                  <a:pt x="179" y="133"/>
                </a:lnTo>
                <a:lnTo>
                  <a:pt x="181" y="129"/>
                </a:lnTo>
                <a:lnTo>
                  <a:pt x="187" y="122"/>
                </a:lnTo>
                <a:lnTo>
                  <a:pt x="192" y="114"/>
                </a:lnTo>
                <a:lnTo>
                  <a:pt x="192" y="113"/>
                </a:lnTo>
                <a:lnTo>
                  <a:pt x="194" y="107"/>
                </a:lnTo>
                <a:lnTo>
                  <a:pt x="196" y="96"/>
                </a:lnTo>
                <a:lnTo>
                  <a:pt x="196" y="86"/>
                </a:lnTo>
                <a:lnTo>
                  <a:pt x="198" y="81"/>
                </a:lnTo>
                <a:lnTo>
                  <a:pt x="196" y="75"/>
                </a:lnTo>
                <a:lnTo>
                  <a:pt x="195" y="65"/>
                </a:lnTo>
                <a:lnTo>
                  <a:pt x="194" y="56"/>
                </a:lnTo>
                <a:lnTo>
                  <a:pt x="194" y="53"/>
                </a:lnTo>
                <a:lnTo>
                  <a:pt x="192" y="52"/>
                </a:lnTo>
                <a:lnTo>
                  <a:pt x="189" y="48"/>
                </a:lnTo>
                <a:lnTo>
                  <a:pt x="185" y="41"/>
                </a:lnTo>
                <a:lnTo>
                  <a:pt x="180" y="35"/>
                </a:lnTo>
                <a:lnTo>
                  <a:pt x="180" y="34"/>
                </a:lnTo>
                <a:lnTo>
                  <a:pt x="174" y="31"/>
                </a:lnTo>
                <a:lnTo>
                  <a:pt x="169" y="29"/>
                </a:lnTo>
                <a:lnTo>
                  <a:pt x="162" y="29"/>
                </a:lnTo>
                <a:lnTo>
                  <a:pt x="161" y="27"/>
                </a:lnTo>
                <a:lnTo>
                  <a:pt x="155" y="29"/>
                </a:lnTo>
                <a:lnTo>
                  <a:pt x="153" y="29"/>
                </a:lnTo>
                <a:lnTo>
                  <a:pt x="147" y="31"/>
                </a:lnTo>
                <a:lnTo>
                  <a:pt x="143" y="34"/>
                </a:lnTo>
                <a:lnTo>
                  <a:pt x="142" y="35"/>
                </a:lnTo>
                <a:lnTo>
                  <a:pt x="139" y="38"/>
                </a:lnTo>
                <a:lnTo>
                  <a:pt x="135" y="44"/>
                </a:lnTo>
                <a:lnTo>
                  <a:pt x="131" y="52"/>
                </a:lnTo>
                <a:lnTo>
                  <a:pt x="131" y="53"/>
                </a:lnTo>
                <a:lnTo>
                  <a:pt x="130" y="56"/>
                </a:lnTo>
                <a:lnTo>
                  <a:pt x="128" y="60"/>
                </a:lnTo>
                <a:lnTo>
                  <a:pt x="126" y="71"/>
                </a:lnTo>
                <a:lnTo>
                  <a:pt x="120" y="87"/>
                </a:lnTo>
                <a:lnTo>
                  <a:pt x="120" y="91"/>
                </a:lnTo>
                <a:lnTo>
                  <a:pt x="119" y="96"/>
                </a:lnTo>
                <a:lnTo>
                  <a:pt x="116" y="106"/>
                </a:lnTo>
                <a:lnTo>
                  <a:pt x="112" y="121"/>
                </a:lnTo>
                <a:lnTo>
                  <a:pt x="106" y="132"/>
                </a:lnTo>
                <a:lnTo>
                  <a:pt x="106" y="133"/>
                </a:lnTo>
                <a:lnTo>
                  <a:pt x="104" y="136"/>
                </a:lnTo>
                <a:lnTo>
                  <a:pt x="101" y="141"/>
                </a:lnTo>
                <a:lnTo>
                  <a:pt x="94" y="149"/>
                </a:lnTo>
                <a:lnTo>
                  <a:pt x="87" y="155"/>
                </a:lnTo>
                <a:lnTo>
                  <a:pt x="86" y="156"/>
                </a:lnTo>
                <a:lnTo>
                  <a:pt x="83" y="157"/>
                </a:lnTo>
                <a:lnTo>
                  <a:pt x="79" y="160"/>
                </a:lnTo>
                <a:lnTo>
                  <a:pt x="71" y="163"/>
                </a:lnTo>
                <a:lnTo>
                  <a:pt x="62" y="164"/>
                </a:lnTo>
                <a:lnTo>
                  <a:pt x="60" y="164"/>
                </a:lnTo>
                <a:lnTo>
                  <a:pt x="58" y="164"/>
                </a:lnTo>
                <a:lnTo>
                  <a:pt x="52" y="164"/>
                </a:lnTo>
                <a:lnTo>
                  <a:pt x="41" y="161"/>
                </a:lnTo>
                <a:lnTo>
                  <a:pt x="30" y="156"/>
                </a:lnTo>
                <a:lnTo>
                  <a:pt x="29" y="155"/>
                </a:lnTo>
                <a:lnTo>
                  <a:pt x="26" y="153"/>
                </a:lnTo>
                <a:lnTo>
                  <a:pt x="22" y="149"/>
                </a:lnTo>
                <a:lnTo>
                  <a:pt x="14" y="141"/>
                </a:lnTo>
                <a:lnTo>
                  <a:pt x="9" y="130"/>
                </a:lnTo>
                <a:lnTo>
                  <a:pt x="7" y="127"/>
                </a:lnTo>
                <a:lnTo>
                  <a:pt x="6" y="125"/>
                </a:lnTo>
                <a:lnTo>
                  <a:pt x="3" y="119"/>
                </a:lnTo>
                <a:lnTo>
                  <a:pt x="0" y="106"/>
                </a:lnTo>
                <a:lnTo>
                  <a:pt x="0" y="92"/>
                </a:lnTo>
                <a:lnTo>
                  <a:pt x="0" y="88"/>
                </a:lnTo>
                <a:lnTo>
                  <a:pt x="0" y="86"/>
                </a:lnTo>
                <a:lnTo>
                  <a:pt x="0" y="77"/>
                </a:lnTo>
                <a:lnTo>
                  <a:pt x="2" y="62"/>
                </a:lnTo>
                <a:lnTo>
                  <a:pt x="6" y="49"/>
                </a:lnTo>
                <a:lnTo>
                  <a:pt x="7" y="45"/>
                </a:lnTo>
                <a:lnTo>
                  <a:pt x="9" y="42"/>
                </a:lnTo>
                <a:lnTo>
                  <a:pt x="11" y="37"/>
                </a:lnTo>
                <a:lnTo>
                  <a:pt x="18" y="27"/>
                </a:lnTo>
                <a:lnTo>
                  <a:pt x="28" y="20"/>
                </a:lnTo>
                <a:lnTo>
                  <a:pt x="30" y="18"/>
                </a:lnTo>
                <a:lnTo>
                  <a:pt x="33" y="16"/>
                </a:lnTo>
                <a:lnTo>
                  <a:pt x="38" y="14"/>
                </a:lnTo>
                <a:lnTo>
                  <a:pt x="49" y="10"/>
                </a:lnTo>
                <a:lnTo>
                  <a:pt x="60" y="8"/>
                </a:lnTo>
                <a:lnTo>
                  <a:pt x="64" y="7"/>
                </a:lnTo>
                <a:lnTo>
                  <a:pt x="64" y="8"/>
                </a:lnTo>
                <a:lnTo>
                  <a:pt x="64" y="12"/>
                </a:lnTo>
                <a:lnTo>
                  <a:pt x="66" y="25"/>
                </a:lnTo>
                <a:lnTo>
                  <a:pt x="66" y="34"/>
                </a:lnTo>
                <a:lnTo>
                  <a:pt x="67" y="34"/>
                </a:lnTo>
                <a:lnTo>
                  <a:pt x="63" y="35"/>
                </a:lnTo>
                <a:lnTo>
                  <a:pt x="56" y="37"/>
                </a:lnTo>
                <a:lnTo>
                  <a:pt x="45" y="41"/>
                </a:lnTo>
                <a:lnTo>
                  <a:pt x="37" y="48"/>
                </a:lnTo>
                <a:lnTo>
                  <a:pt x="36" y="49"/>
                </a:lnTo>
                <a:lnTo>
                  <a:pt x="33" y="52"/>
                </a:lnTo>
                <a:lnTo>
                  <a:pt x="30" y="57"/>
                </a:lnTo>
                <a:lnTo>
                  <a:pt x="26" y="68"/>
                </a:lnTo>
                <a:lnTo>
                  <a:pt x="25" y="83"/>
                </a:lnTo>
                <a:lnTo>
                  <a:pt x="25" y="87"/>
                </a:lnTo>
                <a:lnTo>
                  <a:pt x="25" y="91"/>
                </a:lnTo>
                <a:lnTo>
                  <a:pt x="25" y="99"/>
                </a:lnTo>
                <a:lnTo>
                  <a:pt x="28" y="113"/>
                </a:lnTo>
                <a:lnTo>
                  <a:pt x="33" y="123"/>
                </a:lnTo>
                <a:lnTo>
                  <a:pt x="34" y="125"/>
                </a:lnTo>
                <a:lnTo>
                  <a:pt x="36" y="127"/>
                </a:lnTo>
                <a:lnTo>
                  <a:pt x="38" y="130"/>
                </a:lnTo>
                <a:lnTo>
                  <a:pt x="47" y="134"/>
                </a:lnTo>
                <a:lnTo>
                  <a:pt x="55" y="136"/>
                </a:lnTo>
                <a:lnTo>
                  <a:pt x="58" y="136"/>
                </a:lnTo>
                <a:lnTo>
                  <a:pt x="59" y="136"/>
                </a:lnTo>
                <a:lnTo>
                  <a:pt x="63" y="136"/>
                </a:lnTo>
                <a:lnTo>
                  <a:pt x="70" y="133"/>
                </a:lnTo>
                <a:lnTo>
                  <a:pt x="75" y="129"/>
                </a:lnTo>
                <a:lnTo>
                  <a:pt x="77" y="127"/>
                </a:lnTo>
                <a:lnTo>
                  <a:pt x="78" y="126"/>
                </a:lnTo>
                <a:lnTo>
                  <a:pt x="81" y="122"/>
                </a:lnTo>
                <a:lnTo>
                  <a:pt x="83" y="117"/>
                </a:lnTo>
                <a:lnTo>
                  <a:pt x="89" y="100"/>
                </a:lnTo>
                <a:lnTo>
                  <a:pt x="93" y="84"/>
                </a:lnTo>
                <a:lnTo>
                  <a:pt x="93" y="79"/>
                </a:lnTo>
                <a:lnTo>
                  <a:pt x="96" y="69"/>
                </a:lnTo>
                <a:lnTo>
                  <a:pt x="100" y="52"/>
                </a:lnTo>
                <a:lnTo>
                  <a:pt x="105" y="39"/>
                </a:lnTo>
                <a:lnTo>
                  <a:pt x="106" y="37"/>
                </a:lnTo>
                <a:lnTo>
                  <a:pt x="108" y="34"/>
                </a:lnTo>
                <a:lnTo>
                  <a:pt x="111" y="29"/>
                </a:lnTo>
                <a:lnTo>
                  <a:pt x="117" y="19"/>
                </a:lnTo>
                <a:lnTo>
                  <a:pt x="126" y="12"/>
                </a:lnTo>
                <a:lnTo>
                  <a:pt x="128" y="10"/>
                </a:lnTo>
                <a:lnTo>
                  <a:pt x="130" y="8"/>
                </a:lnTo>
                <a:lnTo>
                  <a:pt x="134" y="6"/>
                </a:lnTo>
                <a:lnTo>
                  <a:pt x="145" y="3"/>
                </a:lnTo>
                <a:lnTo>
                  <a:pt x="155" y="2"/>
                </a:lnTo>
                <a:lnTo>
                  <a:pt x="160" y="0"/>
                </a:lnTo>
                <a:lnTo>
                  <a:pt x="166" y="2"/>
                </a:lnTo>
                <a:lnTo>
                  <a:pt x="177" y="4"/>
                </a:lnTo>
                <a:lnTo>
                  <a:pt x="188" y="8"/>
                </a:lnTo>
                <a:lnTo>
                  <a:pt x="191" y="10"/>
                </a:lnTo>
                <a:lnTo>
                  <a:pt x="198" y="16"/>
                </a:lnTo>
                <a:lnTo>
                  <a:pt x="206" y="25"/>
                </a:lnTo>
                <a:lnTo>
                  <a:pt x="213" y="35"/>
                </a:lnTo>
                <a:lnTo>
                  <a:pt x="215" y="38"/>
                </a:lnTo>
                <a:lnTo>
                  <a:pt x="218" y="48"/>
                </a:lnTo>
                <a:lnTo>
                  <a:pt x="221" y="61"/>
                </a:lnTo>
                <a:lnTo>
                  <a:pt x="222" y="77"/>
                </a:lnTo>
                <a:lnTo>
                  <a:pt x="223" y="80"/>
                </a:lnTo>
                <a:lnTo>
                  <a:pt x="222" y="86"/>
                </a:lnTo>
                <a:lnTo>
                  <a:pt x="222" y="95"/>
                </a:lnTo>
                <a:lnTo>
                  <a:pt x="219" y="111"/>
                </a:lnTo>
                <a:lnTo>
                  <a:pt x="215" y="126"/>
                </a:lnTo>
                <a:lnTo>
                  <a:pt x="215" y="129"/>
                </a:lnTo>
                <a:lnTo>
                  <a:pt x="213" y="133"/>
                </a:lnTo>
                <a:lnTo>
                  <a:pt x="210" y="138"/>
                </a:lnTo>
                <a:lnTo>
                  <a:pt x="202" y="149"/>
                </a:lnTo>
                <a:lnTo>
                  <a:pt x="191" y="159"/>
                </a:lnTo>
                <a:lnTo>
                  <a:pt x="189" y="160"/>
                </a:lnTo>
                <a:lnTo>
                  <a:pt x="185" y="163"/>
                </a:lnTo>
                <a:lnTo>
                  <a:pt x="180" y="165"/>
                </a:lnTo>
                <a:lnTo>
                  <a:pt x="168" y="169"/>
                </a:lnTo>
                <a:lnTo>
                  <a:pt x="153" y="172"/>
                </a:lnTo>
                <a:lnTo>
                  <a:pt x="150" y="1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38"/>
          <p:cNvGrpSpPr>
            <a:grpSpLocks noChangeAspect="1"/>
          </p:cNvGrpSpPr>
          <p:nvPr/>
        </p:nvGrpSpPr>
        <p:grpSpPr bwMode="auto">
          <a:xfrm>
            <a:off x="2438400" y="2286000"/>
            <a:ext cx="5057775" cy="3730625"/>
            <a:chOff x="0" y="99"/>
            <a:chExt cx="9360" cy="6906"/>
          </a:xfrm>
        </p:grpSpPr>
        <p:sp>
          <p:nvSpPr>
            <p:cNvPr id="30785" name="AutoShape 139"/>
            <p:cNvSpPr>
              <a:spLocks noChangeAspect="1" noChangeArrowheads="1"/>
            </p:cNvSpPr>
            <p:nvPr/>
          </p:nvSpPr>
          <p:spPr bwMode="auto">
            <a:xfrm>
              <a:off x="0" y="99"/>
              <a:ext cx="9360" cy="69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86" name="Text Box 140"/>
            <p:cNvSpPr txBox="1">
              <a:spLocks noChangeArrowheads="1"/>
            </p:cNvSpPr>
            <p:nvPr/>
          </p:nvSpPr>
          <p:spPr bwMode="auto">
            <a:xfrm>
              <a:off x="3067" y="6031"/>
              <a:ext cx="480" cy="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100" b="1">
                  <a:solidFill>
                    <a:srgbClr val="FFFFFF"/>
                  </a:solidFill>
                </a:rPr>
                <a:t>W</a:t>
              </a:r>
              <a:endParaRPr lang="en-US" altLang="en-US"/>
            </a:p>
          </p:txBody>
        </p:sp>
        <p:sp>
          <p:nvSpPr>
            <p:cNvPr id="30787" name="Freeform 141"/>
            <p:cNvSpPr>
              <a:spLocks/>
            </p:cNvSpPr>
            <p:nvPr/>
          </p:nvSpPr>
          <p:spPr bwMode="auto">
            <a:xfrm>
              <a:off x="641" y="99"/>
              <a:ext cx="8613" cy="6328"/>
            </a:xfrm>
            <a:custGeom>
              <a:avLst/>
              <a:gdLst>
                <a:gd name="T0" fmla="*/ 0 w 8613"/>
                <a:gd name="T1" fmla="*/ 0 h 6328"/>
                <a:gd name="T2" fmla="*/ 0 w 8613"/>
                <a:gd name="T3" fmla="*/ 124 h 6328"/>
                <a:gd name="T4" fmla="*/ 0 w 8613"/>
                <a:gd name="T5" fmla="*/ 989 h 6328"/>
                <a:gd name="T6" fmla="*/ 0 w 8613"/>
                <a:gd name="T7" fmla="*/ 3947 h 6328"/>
                <a:gd name="T8" fmla="*/ 0 w 8613"/>
                <a:gd name="T9" fmla="*/ 6205 h 6328"/>
                <a:gd name="T10" fmla="*/ 0 w 8613"/>
                <a:gd name="T11" fmla="*/ 6328 h 6328"/>
                <a:gd name="T12" fmla="*/ 168 w 8613"/>
                <a:gd name="T13" fmla="*/ 6328 h 6328"/>
                <a:gd name="T14" fmla="*/ 1345 w 8613"/>
                <a:gd name="T15" fmla="*/ 6328 h 6328"/>
                <a:gd name="T16" fmla="*/ 5373 w 8613"/>
                <a:gd name="T17" fmla="*/ 6328 h 6328"/>
                <a:gd name="T18" fmla="*/ 8443 w 8613"/>
                <a:gd name="T19" fmla="*/ 6328 h 6328"/>
                <a:gd name="T20" fmla="*/ 8613 w 8613"/>
                <a:gd name="T21" fmla="*/ 6326 h 632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613"/>
                <a:gd name="T34" fmla="*/ 0 h 6328"/>
                <a:gd name="T35" fmla="*/ 8613 w 8613"/>
                <a:gd name="T36" fmla="*/ 6328 h 632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613" h="6328">
                  <a:moveTo>
                    <a:pt x="0" y="0"/>
                  </a:moveTo>
                  <a:lnTo>
                    <a:pt x="0" y="124"/>
                  </a:lnTo>
                  <a:lnTo>
                    <a:pt x="0" y="989"/>
                  </a:lnTo>
                  <a:lnTo>
                    <a:pt x="0" y="3947"/>
                  </a:lnTo>
                  <a:lnTo>
                    <a:pt x="0" y="6205"/>
                  </a:lnTo>
                  <a:lnTo>
                    <a:pt x="0" y="6328"/>
                  </a:lnTo>
                  <a:lnTo>
                    <a:pt x="168" y="6328"/>
                  </a:lnTo>
                  <a:lnTo>
                    <a:pt x="1345" y="6328"/>
                  </a:lnTo>
                  <a:lnTo>
                    <a:pt x="5373" y="6328"/>
                  </a:lnTo>
                  <a:lnTo>
                    <a:pt x="8443" y="6328"/>
                  </a:lnTo>
                  <a:lnTo>
                    <a:pt x="8613" y="6326"/>
                  </a:lnTo>
                </a:path>
              </a:pathLst>
            </a:custGeom>
            <a:noFill/>
            <a:ln w="1206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8" name="Freeform 142"/>
            <p:cNvSpPr>
              <a:spLocks/>
            </p:cNvSpPr>
            <p:nvPr/>
          </p:nvSpPr>
          <p:spPr bwMode="auto">
            <a:xfrm>
              <a:off x="1092" y="6096"/>
              <a:ext cx="135" cy="216"/>
            </a:xfrm>
            <a:custGeom>
              <a:avLst/>
              <a:gdLst>
                <a:gd name="T0" fmla="*/ 0 w 135"/>
                <a:gd name="T1" fmla="*/ 216 h 216"/>
                <a:gd name="T2" fmla="*/ 0 w 135"/>
                <a:gd name="T3" fmla="*/ 212 h 216"/>
                <a:gd name="T4" fmla="*/ 0 w 135"/>
                <a:gd name="T5" fmla="*/ 183 h 216"/>
                <a:gd name="T6" fmla="*/ 0 w 135"/>
                <a:gd name="T7" fmla="*/ 82 h 216"/>
                <a:gd name="T8" fmla="*/ 0 w 135"/>
                <a:gd name="T9" fmla="*/ 6 h 216"/>
                <a:gd name="T10" fmla="*/ 0 w 135"/>
                <a:gd name="T11" fmla="*/ 0 h 216"/>
                <a:gd name="T12" fmla="*/ 4 w 135"/>
                <a:gd name="T13" fmla="*/ 0 h 216"/>
                <a:gd name="T14" fmla="*/ 18 w 135"/>
                <a:gd name="T15" fmla="*/ 0 h 216"/>
                <a:gd name="T16" fmla="*/ 27 w 135"/>
                <a:gd name="T17" fmla="*/ 0 h 216"/>
                <a:gd name="T18" fmla="*/ 29 w 135"/>
                <a:gd name="T19" fmla="*/ 0 h 216"/>
                <a:gd name="T20" fmla="*/ 29 w 135"/>
                <a:gd name="T21" fmla="*/ 4 h 216"/>
                <a:gd name="T22" fmla="*/ 29 w 135"/>
                <a:gd name="T23" fmla="*/ 31 h 216"/>
                <a:gd name="T24" fmla="*/ 29 w 135"/>
                <a:gd name="T25" fmla="*/ 119 h 216"/>
                <a:gd name="T26" fmla="*/ 29 w 135"/>
                <a:gd name="T27" fmla="*/ 189 h 216"/>
                <a:gd name="T28" fmla="*/ 29 w 135"/>
                <a:gd name="T29" fmla="*/ 191 h 216"/>
                <a:gd name="T30" fmla="*/ 30 w 135"/>
                <a:gd name="T31" fmla="*/ 191 h 216"/>
                <a:gd name="T32" fmla="*/ 45 w 135"/>
                <a:gd name="T33" fmla="*/ 191 h 216"/>
                <a:gd name="T34" fmla="*/ 94 w 135"/>
                <a:gd name="T35" fmla="*/ 191 h 216"/>
                <a:gd name="T36" fmla="*/ 132 w 135"/>
                <a:gd name="T37" fmla="*/ 191 h 216"/>
                <a:gd name="T38" fmla="*/ 135 w 135"/>
                <a:gd name="T39" fmla="*/ 191 h 216"/>
                <a:gd name="T40" fmla="*/ 135 w 135"/>
                <a:gd name="T41" fmla="*/ 193 h 216"/>
                <a:gd name="T42" fmla="*/ 135 w 135"/>
                <a:gd name="T43" fmla="*/ 195 h 216"/>
                <a:gd name="T44" fmla="*/ 135 w 135"/>
                <a:gd name="T45" fmla="*/ 208 h 216"/>
                <a:gd name="T46" fmla="*/ 135 w 135"/>
                <a:gd name="T47" fmla="*/ 216 h 216"/>
                <a:gd name="T48" fmla="*/ 135 w 135"/>
                <a:gd name="T49" fmla="*/ 216 h 216"/>
                <a:gd name="T50" fmla="*/ 132 w 135"/>
                <a:gd name="T51" fmla="*/ 216 h 216"/>
                <a:gd name="T52" fmla="*/ 113 w 135"/>
                <a:gd name="T53" fmla="*/ 216 h 216"/>
                <a:gd name="T54" fmla="*/ 50 w 135"/>
                <a:gd name="T55" fmla="*/ 216 h 216"/>
                <a:gd name="T56" fmla="*/ 1 w 135"/>
                <a:gd name="T57" fmla="*/ 216 h 216"/>
                <a:gd name="T58" fmla="*/ 0 w 135"/>
                <a:gd name="T59" fmla="*/ 216 h 216"/>
                <a:gd name="T60" fmla="*/ 0 w 135"/>
                <a:gd name="T61" fmla="*/ 216 h 21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35"/>
                <a:gd name="T94" fmla="*/ 0 h 216"/>
                <a:gd name="T95" fmla="*/ 135 w 135"/>
                <a:gd name="T96" fmla="*/ 216 h 21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35" h="216">
                  <a:moveTo>
                    <a:pt x="0" y="216"/>
                  </a:moveTo>
                  <a:lnTo>
                    <a:pt x="0" y="212"/>
                  </a:lnTo>
                  <a:lnTo>
                    <a:pt x="0" y="183"/>
                  </a:lnTo>
                  <a:lnTo>
                    <a:pt x="0" y="82"/>
                  </a:lnTo>
                  <a:lnTo>
                    <a:pt x="0" y="6"/>
                  </a:lnTo>
                  <a:lnTo>
                    <a:pt x="0" y="0"/>
                  </a:lnTo>
                  <a:lnTo>
                    <a:pt x="4" y="0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4"/>
                  </a:lnTo>
                  <a:lnTo>
                    <a:pt x="29" y="31"/>
                  </a:lnTo>
                  <a:lnTo>
                    <a:pt x="29" y="119"/>
                  </a:lnTo>
                  <a:lnTo>
                    <a:pt x="29" y="189"/>
                  </a:lnTo>
                  <a:lnTo>
                    <a:pt x="29" y="191"/>
                  </a:lnTo>
                  <a:lnTo>
                    <a:pt x="30" y="191"/>
                  </a:lnTo>
                  <a:lnTo>
                    <a:pt x="45" y="191"/>
                  </a:lnTo>
                  <a:lnTo>
                    <a:pt x="94" y="191"/>
                  </a:lnTo>
                  <a:lnTo>
                    <a:pt x="132" y="191"/>
                  </a:lnTo>
                  <a:lnTo>
                    <a:pt x="135" y="191"/>
                  </a:lnTo>
                  <a:lnTo>
                    <a:pt x="135" y="193"/>
                  </a:lnTo>
                  <a:lnTo>
                    <a:pt x="135" y="195"/>
                  </a:lnTo>
                  <a:lnTo>
                    <a:pt x="135" y="208"/>
                  </a:lnTo>
                  <a:lnTo>
                    <a:pt x="135" y="216"/>
                  </a:lnTo>
                  <a:lnTo>
                    <a:pt x="132" y="216"/>
                  </a:lnTo>
                  <a:lnTo>
                    <a:pt x="113" y="216"/>
                  </a:lnTo>
                  <a:lnTo>
                    <a:pt x="50" y="216"/>
                  </a:lnTo>
                  <a:lnTo>
                    <a:pt x="1" y="216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9" name="Freeform 143"/>
            <p:cNvSpPr>
              <a:spLocks noEditPoints="1"/>
            </p:cNvSpPr>
            <p:nvPr/>
          </p:nvSpPr>
          <p:spPr bwMode="auto">
            <a:xfrm>
              <a:off x="1249" y="6153"/>
              <a:ext cx="144" cy="163"/>
            </a:xfrm>
            <a:custGeom>
              <a:avLst/>
              <a:gdLst>
                <a:gd name="T0" fmla="*/ 103 w 144"/>
                <a:gd name="T1" fmla="*/ 146 h 163"/>
                <a:gd name="T2" fmla="*/ 83 w 144"/>
                <a:gd name="T3" fmla="*/ 157 h 163"/>
                <a:gd name="T4" fmla="*/ 65 w 144"/>
                <a:gd name="T5" fmla="*/ 163 h 163"/>
                <a:gd name="T6" fmla="*/ 49 w 144"/>
                <a:gd name="T7" fmla="*/ 163 h 163"/>
                <a:gd name="T8" fmla="*/ 15 w 144"/>
                <a:gd name="T9" fmla="*/ 153 h 163"/>
                <a:gd name="T10" fmla="*/ 6 w 144"/>
                <a:gd name="T11" fmla="*/ 145 h 163"/>
                <a:gd name="T12" fmla="*/ 0 w 144"/>
                <a:gd name="T13" fmla="*/ 118 h 163"/>
                <a:gd name="T14" fmla="*/ 1 w 144"/>
                <a:gd name="T15" fmla="*/ 106 h 163"/>
                <a:gd name="T16" fmla="*/ 8 w 144"/>
                <a:gd name="T17" fmla="*/ 94 h 163"/>
                <a:gd name="T18" fmla="*/ 19 w 144"/>
                <a:gd name="T19" fmla="*/ 81 h 163"/>
                <a:gd name="T20" fmla="*/ 35 w 144"/>
                <a:gd name="T21" fmla="*/ 75 h 163"/>
                <a:gd name="T22" fmla="*/ 42 w 144"/>
                <a:gd name="T23" fmla="*/ 73 h 163"/>
                <a:gd name="T24" fmla="*/ 61 w 144"/>
                <a:gd name="T25" fmla="*/ 69 h 163"/>
                <a:gd name="T26" fmla="*/ 92 w 144"/>
                <a:gd name="T27" fmla="*/ 65 h 163"/>
                <a:gd name="T28" fmla="*/ 108 w 144"/>
                <a:gd name="T29" fmla="*/ 58 h 163"/>
                <a:gd name="T30" fmla="*/ 108 w 144"/>
                <a:gd name="T31" fmla="*/ 53 h 163"/>
                <a:gd name="T32" fmla="*/ 102 w 144"/>
                <a:gd name="T33" fmla="*/ 33 h 163"/>
                <a:gd name="T34" fmla="*/ 91 w 144"/>
                <a:gd name="T35" fmla="*/ 26 h 163"/>
                <a:gd name="T36" fmla="*/ 68 w 144"/>
                <a:gd name="T37" fmla="*/ 23 h 163"/>
                <a:gd name="T38" fmla="*/ 44 w 144"/>
                <a:gd name="T39" fmla="*/ 29 h 163"/>
                <a:gd name="T40" fmla="*/ 39 w 144"/>
                <a:gd name="T41" fmla="*/ 33 h 163"/>
                <a:gd name="T42" fmla="*/ 31 w 144"/>
                <a:gd name="T43" fmla="*/ 52 h 163"/>
                <a:gd name="T44" fmla="*/ 13 w 144"/>
                <a:gd name="T45" fmla="*/ 50 h 163"/>
                <a:gd name="T46" fmla="*/ 4 w 144"/>
                <a:gd name="T47" fmla="*/ 46 h 163"/>
                <a:gd name="T48" fmla="*/ 15 w 144"/>
                <a:gd name="T49" fmla="*/ 23 h 163"/>
                <a:gd name="T50" fmla="*/ 20 w 144"/>
                <a:gd name="T51" fmla="*/ 16 h 163"/>
                <a:gd name="T52" fmla="*/ 39 w 144"/>
                <a:gd name="T53" fmla="*/ 6 h 163"/>
                <a:gd name="T54" fmla="*/ 58 w 144"/>
                <a:gd name="T55" fmla="*/ 2 h 163"/>
                <a:gd name="T56" fmla="*/ 84 w 144"/>
                <a:gd name="T57" fmla="*/ 2 h 163"/>
                <a:gd name="T58" fmla="*/ 107 w 144"/>
                <a:gd name="T59" fmla="*/ 4 h 163"/>
                <a:gd name="T60" fmla="*/ 125 w 144"/>
                <a:gd name="T61" fmla="*/ 16 h 163"/>
                <a:gd name="T62" fmla="*/ 130 w 144"/>
                <a:gd name="T63" fmla="*/ 23 h 163"/>
                <a:gd name="T64" fmla="*/ 134 w 144"/>
                <a:gd name="T65" fmla="*/ 35 h 163"/>
                <a:gd name="T66" fmla="*/ 134 w 144"/>
                <a:gd name="T67" fmla="*/ 56 h 163"/>
                <a:gd name="T68" fmla="*/ 136 w 144"/>
                <a:gd name="T69" fmla="*/ 65 h 163"/>
                <a:gd name="T70" fmla="*/ 136 w 144"/>
                <a:gd name="T71" fmla="*/ 94 h 163"/>
                <a:gd name="T72" fmla="*/ 136 w 144"/>
                <a:gd name="T73" fmla="*/ 129 h 163"/>
                <a:gd name="T74" fmla="*/ 137 w 144"/>
                <a:gd name="T75" fmla="*/ 144 h 163"/>
                <a:gd name="T76" fmla="*/ 142 w 144"/>
                <a:gd name="T77" fmla="*/ 157 h 163"/>
                <a:gd name="T78" fmla="*/ 138 w 144"/>
                <a:gd name="T79" fmla="*/ 159 h 163"/>
                <a:gd name="T80" fmla="*/ 117 w 144"/>
                <a:gd name="T81" fmla="*/ 159 h 163"/>
                <a:gd name="T82" fmla="*/ 111 w 144"/>
                <a:gd name="T83" fmla="*/ 149 h 163"/>
                <a:gd name="T84" fmla="*/ 108 w 144"/>
                <a:gd name="T85" fmla="*/ 142 h 163"/>
                <a:gd name="T86" fmla="*/ 111 w 144"/>
                <a:gd name="T87" fmla="*/ 140 h 163"/>
                <a:gd name="T88" fmla="*/ 106 w 144"/>
                <a:gd name="T89" fmla="*/ 83 h 163"/>
                <a:gd name="T90" fmla="*/ 69 w 144"/>
                <a:gd name="T91" fmla="*/ 91 h 163"/>
                <a:gd name="T92" fmla="*/ 57 w 144"/>
                <a:gd name="T93" fmla="*/ 92 h 163"/>
                <a:gd name="T94" fmla="*/ 42 w 144"/>
                <a:gd name="T95" fmla="*/ 96 h 163"/>
                <a:gd name="T96" fmla="*/ 32 w 144"/>
                <a:gd name="T97" fmla="*/ 104 h 163"/>
                <a:gd name="T98" fmla="*/ 30 w 144"/>
                <a:gd name="T99" fmla="*/ 109 h 163"/>
                <a:gd name="T100" fmla="*/ 28 w 144"/>
                <a:gd name="T101" fmla="*/ 118 h 163"/>
                <a:gd name="T102" fmla="*/ 31 w 144"/>
                <a:gd name="T103" fmla="*/ 129 h 163"/>
                <a:gd name="T104" fmla="*/ 38 w 144"/>
                <a:gd name="T105" fmla="*/ 137 h 163"/>
                <a:gd name="T106" fmla="*/ 57 w 144"/>
                <a:gd name="T107" fmla="*/ 142 h 163"/>
                <a:gd name="T108" fmla="*/ 66 w 144"/>
                <a:gd name="T109" fmla="*/ 142 h 163"/>
                <a:gd name="T110" fmla="*/ 87 w 144"/>
                <a:gd name="T111" fmla="*/ 136 h 163"/>
                <a:gd name="T112" fmla="*/ 100 w 144"/>
                <a:gd name="T113" fmla="*/ 123 h 163"/>
                <a:gd name="T114" fmla="*/ 106 w 144"/>
                <a:gd name="T115" fmla="*/ 109 h 163"/>
                <a:gd name="T116" fmla="*/ 108 w 144"/>
                <a:gd name="T117" fmla="*/ 90 h 163"/>
                <a:gd name="T118" fmla="*/ 108 w 144"/>
                <a:gd name="T119" fmla="*/ 81 h 163"/>
                <a:gd name="T120" fmla="*/ 107 w 144"/>
                <a:gd name="T121" fmla="*/ 83 h 16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44"/>
                <a:gd name="T184" fmla="*/ 0 h 163"/>
                <a:gd name="T185" fmla="*/ 144 w 144"/>
                <a:gd name="T186" fmla="*/ 163 h 16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44" h="163">
                  <a:moveTo>
                    <a:pt x="111" y="140"/>
                  </a:moveTo>
                  <a:lnTo>
                    <a:pt x="108" y="142"/>
                  </a:lnTo>
                  <a:lnTo>
                    <a:pt x="103" y="146"/>
                  </a:lnTo>
                  <a:lnTo>
                    <a:pt x="93" y="153"/>
                  </a:lnTo>
                  <a:lnTo>
                    <a:pt x="84" y="157"/>
                  </a:lnTo>
                  <a:lnTo>
                    <a:pt x="83" y="157"/>
                  </a:lnTo>
                  <a:lnTo>
                    <a:pt x="80" y="159"/>
                  </a:lnTo>
                  <a:lnTo>
                    <a:pt x="74" y="160"/>
                  </a:lnTo>
                  <a:lnTo>
                    <a:pt x="65" y="163"/>
                  </a:lnTo>
                  <a:lnTo>
                    <a:pt x="54" y="163"/>
                  </a:lnTo>
                  <a:lnTo>
                    <a:pt x="53" y="163"/>
                  </a:lnTo>
                  <a:lnTo>
                    <a:pt x="49" y="163"/>
                  </a:lnTo>
                  <a:lnTo>
                    <a:pt x="40" y="163"/>
                  </a:lnTo>
                  <a:lnTo>
                    <a:pt x="27" y="159"/>
                  </a:lnTo>
                  <a:lnTo>
                    <a:pt x="15" y="153"/>
                  </a:lnTo>
                  <a:lnTo>
                    <a:pt x="13" y="151"/>
                  </a:lnTo>
                  <a:lnTo>
                    <a:pt x="10" y="149"/>
                  </a:lnTo>
                  <a:lnTo>
                    <a:pt x="6" y="145"/>
                  </a:lnTo>
                  <a:lnTo>
                    <a:pt x="1" y="134"/>
                  </a:lnTo>
                  <a:lnTo>
                    <a:pt x="0" y="122"/>
                  </a:lnTo>
                  <a:lnTo>
                    <a:pt x="0" y="118"/>
                  </a:lnTo>
                  <a:lnTo>
                    <a:pt x="0" y="117"/>
                  </a:lnTo>
                  <a:lnTo>
                    <a:pt x="0" y="113"/>
                  </a:lnTo>
                  <a:lnTo>
                    <a:pt x="1" y="106"/>
                  </a:lnTo>
                  <a:lnTo>
                    <a:pt x="4" y="100"/>
                  </a:lnTo>
                  <a:lnTo>
                    <a:pt x="5" y="98"/>
                  </a:lnTo>
                  <a:lnTo>
                    <a:pt x="8" y="94"/>
                  </a:lnTo>
                  <a:lnTo>
                    <a:pt x="12" y="88"/>
                  </a:lnTo>
                  <a:lnTo>
                    <a:pt x="17" y="83"/>
                  </a:lnTo>
                  <a:lnTo>
                    <a:pt x="19" y="81"/>
                  </a:lnTo>
                  <a:lnTo>
                    <a:pt x="23" y="80"/>
                  </a:lnTo>
                  <a:lnTo>
                    <a:pt x="28" y="77"/>
                  </a:lnTo>
                  <a:lnTo>
                    <a:pt x="35" y="75"/>
                  </a:lnTo>
                  <a:lnTo>
                    <a:pt x="38" y="73"/>
                  </a:lnTo>
                  <a:lnTo>
                    <a:pt x="39" y="73"/>
                  </a:lnTo>
                  <a:lnTo>
                    <a:pt x="42" y="73"/>
                  </a:lnTo>
                  <a:lnTo>
                    <a:pt x="49" y="72"/>
                  </a:lnTo>
                  <a:lnTo>
                    <a:pt x="58" y="71"/>
                  </a:lnTo>
                  <a:lnTo>
                    <a:pt x="61" y="69"/>
                  </a:lnTo>
                  <a:lnTo>
                    <a:pt x="65" y="69"/>
                  </a:lnTo>
                  <a:lnTo>
                    <a:pt x="76" y="68"/>
                  </a:lnTo>
                  <a:lnTo>
                    <a:pt x="92" y="65"/>
                  </a:lnTo>
                  <a:lnTo>
                    <a:pt x="106" y="61"/>
                  </a:lnTo>
                  <a:lnTo>
                    <a:pt x="108" y="60"/>
                  </a:lnTo>
                  <a:lnTo>
                    <a:pt x="108" y="58"/>
                  </a:lnTo>
                  <a:lnTo>
                    <a:pt x="108" y="56"/>
                  </a:lnTo>
                  <a:lnTo>
                    <a:pt x="108" y="54"/>
                  </a:lnTo>
                  <a:lnTo>
                    <a:pt x="108" y="53"/>
                  </a:lnTo>
                  <a:lnTo>
                    <a:pt x="107" y="46"/>
                  </a:lnTo>
                  <a:lnTo>
                    <a:pt x="106" y="38"/>
                  </a:lnTo>
                  <a:lnTo>
                    <a:pt x="102" y="33"/>
                  </a:lnTo>
                  <a:lnTo>
                    <a:pt x="102" y="30"/>
                  </a:lnTo>
                  <a:lnTo>
                    <a:pt x="95" y="27"/>
                  </a:lnTo>
                  <a:lnTo>
                    <a:pt x="91" y="26"/>
                  </a:lnTo>
                  <a:lnTo>
                    <a:pt x="80" y="23"/>
                  </a:lnTo>
                  <a:lnTo>
                    <a:pt x="72" y="22"/>
                  </a:lnTo>
                  <a:lnTo>
                    <a:pt x="68" y="23"/>
                  </a:lnTo>
                  <a:lnTo>
                    <a:pt x="62" y="23"/>
                  </a:lnTo>
                  <a:lnTo>
                    <a:pt x="51" y="25"/>
                  </a:lnTo>
                  <a:lnTo>
                    <a:pt x="44" y="29"/>
                  </a:lnTo>
                  <a:lnTo>
                    <a:pt x="43" y="29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5" y="41"/>
                  </a:lnTo>
                  <a:lnTo>
                    <a:pt x="31" y="50"/>
                  </a:lnTo>
                  <a:lnTo>
                    <a:pt x="31" y="52"/>
                  </a:lnTo>
                  <a:lnTo>
                    <a:pt x="30" y="52"/>
                  </a:lnTo>
                  <a:lnTo>
                    <a:pt x="25" y="52"/>
                  </a:lnTo>
                  <a:lnTo>
                    <a:pt x="13" y="50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5" y="41"/>
                  </a:lnTo>
                  <a:lnTo>
                    <a:pt x="9" y="31"/>
                  </a:lnTo>
                  <a:lnTo>
                    <a:pt x="15" y="23"/>
                  </a:lnTo>
                  <a:lnTo>
                    <a:pt x="16" y="20"/>
                  </a:lnTo>
                  <a:lnTo>
                    <a:pt x="17" y="19"/>
                  </a:lnTo>
                  <a:lnTo>
                    <a:pt x="20" y="16"/>
                  </a:lnTo>
                  <a:lnTo>
                    <a:pt x="27" y="11"/>
                  </a:lnTo>
                  <a:lnTo>
                    <a:pt x="36" y="7"/>
                  </a:lnTo>
                  <a:lnTo>
                    <a:pt x="39" y="6"/>
                  </a:lnTo>
                  <a:lnTo>
                    <a:pt x="42" y="6"/>
                  </a:lnTo>
                  <a:lnTo>
                    <a:pt x="47" y="4"/>
                  </a:lnTo>
                  <a:lnTo>
                    <a:pt x="58" y="2"/>
                  </a:lnTo>
                  <a:lnTo>
                    <a:pt x="70" y="2"/>
                  </a:lnTo>
                  <a:lnTo>
                    <a:pt x="74" y="0"/>
                  </a:lnTo>
                  <a:lnTo>
                    <a:pt x="84" y="2"/>
                  </a:lnTo>
                  <a:lnTo>
                    <a:pt x="95" y="3"/>
                  </a:lnTo>
                  <a:lnTo>
                    <a:pt x="104" y="4"/>
                  </a:lnTo>
                  <a:lnTo>
                    <a:pt x="107" y="4"/>
                  </a:lnTo>
                  <a:lnTo>
                    <a:pt x="112" y="7"/>
                  </a:lnTo>
                  <a:lnTo>
                    <a:pt x="119" y="11"/>
                  </a:lnTo>
                  <a:lnTo>
                    <a:pt x="125" y="16"/>
                  </a:lnTo>
                  <a:lnTo>
                    <a:pt x="126" y="16"/>
                  </a:lnTo>
                  <a:lnTo>
                    <a:pt x="129" y="20"/>
                  </a:lnTo>
                  <a:lnTo>
                    <a:pt x="130" y="23"/>
                  </a:lnTo>
                  <a:lnTo>
                    <a:pt x="133" y="30"/>
                  </a:lnTo>
                  <a:lnTo>
                    <a:pt x="134" y="34"/>
                  </a:lnTo>
                  <a:lnTo>
                    <a:pt x="134" y="35"/>
                  </a:lnTo>
                  <a:lnTo>
                    <a:pt x="134" y="38"/>
                  </a:lnTo>
                  <a:lnTo>
                    <a:pt x="134" y="46"/>
                  </a:lnTo>
                  <a:lnTo>
                    <a:pt x="134" y="56"/>
                  </a:lnTo>
                  <a:lnTo>
                    <a:pt x="136" y="58"/>
                  </a:lnTo>
                  <a:lnTo>
                    <a:pt x="136" y="60"/>
                  </a:lnTo>
                  <a:lnTo>
                    <a:pt x="136" y="65"/>
                  </a:lnTo>
                  <a:lnTo>
                    <a:pt x="136" y="81"/>
                  </a:lnTo>
                  <a:lnTo>
                    <a:pt x="136" y="94"/>
                  </a:lnTo>
                  <a:lnTo>
                    <a:pt x="136" y="100"/>
                  </a:lnTo>
                  <a:lnTo>
                    <a:pt x="136" y="111"/>
                  </a:lnTo>
                  <a:lnTo>
                    <a:pt x="136" y="129"/>
                  </a:lnTo>
                  <a:lnTo>
                    <a:pt x="136" y="140"/>
                  </a:lnTo>
                  <a:lnTo>
                    <a:pt x="137" y="141"/>
                  </a:lnTo>
                  <a:lnTo>
                    <a:pt x="137" y="144"/>
                  </a:lnTo>
                  <a:lnTo>
                    <a:pt x="137" y="146"/>
                  </a:lnTo>
                  <a:lnTo>
                    <a:pt x="140" y="152"/>
                  </a:lnTo>
                  <a:lnTo>
                    <a:pt x="142" y="157"/>
                  </a:lnTo>
                  <a:lnTo>
                    <a:pt x="144" y="159"/>
                  </a:lnTo>
                  <a:lnTo>
                    <a:pt x="142" y="159"/>
                  </a:lnTo>
                  <a:lnTo>
                    <a:pt x="138" y="159"/>
                  </a:lnTo>
                  <a:lnTo>
                    <a:pt x="126" y="159"/>
                  </a:lnTo>
                  <a:lnTo>
                    <a:pt x="117" y="159"/>
                  </a:lnTo>
                  <a:lnTo>
                    <a:pt x="115" y="157"/>
                  </a:lnTo>
                  <a:lnTo>
                    <a:pt x="114" y="155"/>
                  </a:lnTo>
                  <a:lnTo>
                    <a:pt x="111" y="149"/>
                  </a:lnTo>
                  <a:lnTo>
                    <a:pt x="111" y="142"/>
                  </a:lnTo>
                  <a:lnTo>
                    <a:pt x="111" y="140"/>
                  </a:lnTo>
                  <a:lnTo>
                    <a:pt x="108" y="142"/>
                  </a:lnTo>
                  <a:lnTo>
                    <a:pt x="107" y="144"/>
                  </a:lnTo>
                  <a:lnTo>
                    <a:pt x="110" y="141"/>
                  </a:lnTo>
                  <a:lnTo>
                    <a:pt x="111" y="140"/>
                  </a:lnTo>
                  <a:close/>
                  <a:moveTo>
                    <a:pt x="108" y="81"/>
                  </a:moveTo>
                  <a:lnTo>
                    <a:pt x="106" y="83"/>
                  </a:lnTo>
                  <a:lnTo>
                    <a:pt x="100" y="86"/>
                  </a:lnTo>
                  <a:lnTo>
                    <a:pt x="87" y="88"/>
                  </a:lnTo>
                  <a:lnTo>
                    <a:pt x="69" y="91"/>
                  </a:lnTo>
                  <a:lnTo>
                    <a:pt x="65" y="91"/>
                  </a:lnTo>
                  <a:lnTo>
                    <a:pt x="62" y="92"/>
                  </a:lnTo>
                  <a:lnTo>
                    <a:pt x="57" y="92"/>
                  </a:lnTo>
                  <a:lnTo>
                    <a:pt x="49" y="94"/>
                  </a:lnTo>
                  <a:lnTo>
                    <a:pt x="43" y="96"/>
                  </a:lnTo>
                  <a:lnTo>
                    <a:pt x="42" y="96"/>
                  </a:lnTo>
                  <a:lnTo>
                    <a:pt x="38" y="98"/>
                  </a:lnTo>
                  <a:lnTo>
                    <a:pt x="35" y="100"/>
                  </a:lnTo>
                  <a:lnTo>
                    <a:pt x="32" y="104"/>
                  </a:lnTo>
                  <a:lnTo>
                    <a:pt x="31" y="106"/>
                  </a:lnTo>
                  <a:lnTo>
                    <a:pt x="30" y="109"/>
                  </a:lnTo>
                  <a:lnTo>
                    <a:pt x="28" y="113"/>
                  </a:lnTo>
                  <a:lnTo>
                    <a:pt x="28" y="118"/>
                  </a:lnTo>
                  <a:lnTo>
                    <a:pt x="28" y="121"/>
                  </a:lnTo>
                  <a:lnTo>
                    <a:pt x="28" y="123"/>
                  </a:lnTo>
                  <a:lnTo>
                    <a:pt x="31" y="129"/>
                  </a:lnTo>
                  <a:lnTo>
                    <a:pt x="35" y="134"/>
                  </a:lnTo>
                  <a:lnTo>
                    <a:pt x="36" y="136"/>
                  </a:lnTo>
                  <a:lnTo>
                    <a:pt x="38" y="137"/>
                  </a:lnTo>
                  <a:lnTo>
                    <a:pt x="40" y="140"/>
                  </a:lnTo>
                  <a:lnTo>
                    <a:pt x="47" y="142"/>
                  </a:lnTo>
                  <a:lnTo>
                    <a:pt x="57" y="142"/>
                  </a:lnTo>
                  <a:lnTo>
                    <a:pt x="59" y="142"/>
                  </a:lnTo>
                  <a:lnTo>
                    <a:pt x="61" y="142"/>
                  </a:lnTo>
                  <a:lnTo>
                    <a:pt x="66" y="142"/>
                  </a:lnTo>
                  <a:lnTo>
                    <a:pt x="76" y="141"/>
                  </a:lnTo>
                  <a:lnTo>
                    <a:pt x="84" y="137"/>
                  </a:lnTo>
                  <a:lnTo>
                    <a:pt x="87" y="136"/>
                  </a:lnTo>
                  <a:lnTo>
                    <a:pt x="92" y="133"/>
                  </a:lnTo>
                  <a:lnTo>
                    <a:pt x="95" y="130"/>
                  </a:lnTo>
                  <a:lnTo>
                    <a:pt x="100" y="123"/>
                  </a:lnTo>
                  <a:lnTo>
                    <a:pt x="104" y="117"/>
                  </a:lnTo>
                  <a:lnTo>
                    <a:pt x="106" y="113"/>
                  </a:lnTo>
                  <a:lnTo>
                    <a:pt x="106" y="109"/>
                  </a:lnTo>
                  <a:lnTo>
                    <a:pt x="107" y="99"/>
                  </a:lnTo>
                  <a:lnTo>
                    <a:pt x="108" y="91"/>
                  </a:lnTo>
                  <a:lnTo>
                    <a:pt x="108" y="90"/>
                  </a:lnTo>
                  <a:lnTo>
                    <a:pt x="108" y="86"/>
                  </a:lnTo>
                  <a:lnTo>
                    <a:pt x="108" y="83"/>
                  </a:lnTo>
                  <a:lnTo>
                    <a:pt x="108" y="81"/>
                  </a:lnTo>
                  <a:lnTo>
                    <a:pt x="106" y="83"/>
                  </a:lnTo>
                  <a:lnTo>
                    <a:pt x="104" y="84"/>
                  </a:lnTo>
                  <a:lnTo>
                    <a:pt x="107" y="83"/>
                  </a:lnTo>
                  <a:lnTo>
                    <a:pt x="108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0" name="Freeform 144"/>
            <p:cNvSpPr>
              <a:spLocks/>
            </p:cNvSpPr>
            <p:nvPr/>
          </p:nvSpPr>
          <p:spPr bwMode="auto">
            <a:xfrm>
              <a:off x="1412" y="6102"/>
              <a:ext cx="76" cy="212"/>
            </a:xfrm>
            <a:custGeom>
              <a:avLst/>
              <a:gdLst>
                <a:gd name="T0" fmla="*/ 72 w 76"/>
                <a:gd name="T1" fmla="*/ 188 h 212"/>
                <a:gd name="T2" fmla="*/ 73 w 76"/>
                <a:gd name="T3" fmla="*/ 202 h 212"/>
                <a:gd name="T4" fmla="*/ 76 w 76"/>
                <a:gd name="T5" fmla="*/ 210 h 212"/>
                <a:gd name="T6" fmla="*/ 69 w 76"/>
                <a:gd name="T7" fmla="*/ 211 h 212"/>
                <a:gd name="T8" fmla="*/ 57 w 76"/>
                <a:gd name="T9" fmla="*/ 212 h 212"/>
                <a:gd name="T10" fmla="*/ 53 w 76"/>
                <a:gd name="T11" fmla="*/ 212 h 212"/>
                <a:gd name="T12" fmla="*/ 41 w 76"/>
                <a:gd name="T13" fmla="*/ 211 h 212"/>
                <a:gd name="T14" fmla="*/ 34 w 76"/>
                <a:gd name="T15" fmla="*/ 208 h 212"/>
                <a:gd name="T16" fmla="*/ 26 w 76"/>
                <a:gd name="T17" fmla="*/ 202 h 212"/>
                <a:gd name="T18" fmla="*/ 22 w 76"/>
                <a:gd name="T19" fmla="*/ 196 h 212"/>
                <a:gd name="T20" fmla="*/ 19 w 76"/>
                <a:gd name="T21" fmla="*/ 183 h 212"/>
                <a:gd name="T22" fmla="*/ 19 w 76"/>
                <a:gd name="T23" fmla="*/ 165 h 212"/>
                <a:gd name="T24" fmla="*/ 19 w 76"/>
                <a:gd name="T25" fmla="*/ 151 h 212"/>
                <a:gd name="T26" fmla="*/ 19 w 76"/>
                <a:gd name="T27" fmla="*/ 77 h 212"/>
                <a:gd name="T28" fmla="*/ 17 w 76"/>
                <a:gd name="T29" fmla="*/ 74 h 212"/>
                <a:gd name="T30" fmla="*/ 7 w 76"/>
                <a:gd name="T31" fmla="*/ 74 h 212"/>
                <a:gd name="T32" fmla="*/ 0 w 76"/>
                <a:gd name="T33" fmla="*/ 74 h 212"/>
                <a:gd name="T34" fmla="*/ 0 w 76"/>
                <a:gd name="T35" fmla="*/ 62 h 212"/>
                <a:gd name="T36" fmla="*/ 0 w 76"/>
                <a:gd name="T37" fmla="*/ 54 h 212"/>
                <a:gd name="T38" fmla="*/ 11 w 76"/>
                <a:gd name="T39" fmla="*/ 54 h 212"/>
                <a:gd name="T40" fmla="*/ 19 w 76"/>
                <a:gd name="T41" fmla="*/ 54 h 212"/>
                <a:gd name="T42" fmla="*/ 19 w 76"/>
                <a:gd name="T43" fmla="*/ 31 h 212"/>
                <a:gd name="T44" fmla="*/ 19 w 76"/>
                <a:gd name="T45" fmla="*/ 16 h 212"/>
                <a:gd name="T46" fmla="*/ 34 w 76"/>
                <a:gd name="T47" fmla="*/ 6 h 212"/>
                <a:gd name="T48" fmla="*/ 45 w 76"/>
                <a:gd name="T49" fmla="*/ 0 h 212"/>
                <a:gd name="T50" fmla="*/ 45 w 76"/>
                <a:gd name="T51" fmla="*/ 9 h 212"/>
                <a:gd name="T52" fmla="*/ 45 w 76"/>
                <a:gd name="T53" fmla="*/ 54 h 212"/>
                <a:gd name="T54" fmla="*/ 49 w 76"/>
                <a:gd name="T55" fmla="*/ 54 h 212"/>
                <a:gd name="T56" fmla="*/ 71 w 76"/>
                <a:gd name="T57" fmla="*/ 54 h 212"/>
                <a:gd name="T58" fmla="*/ 72 w 76"/>
                <a:gd name="T59" fmla="*/ 55 h 212"/>
                <a:gd name="T60" fmla="*/ 72 w 76"/>
                <a:gd name="T61" fmla="*/ 67 h 212"/>
                <a:gd name="T62" fmla="*/ 72 w 76"/>
                <a:gd name="T63" fmla="*/ 74 h 212"/>
                <a:gd name="T64" fmla="*/ 66 w 76"/>
                <a:gd name="T65" fmla="*/ 74 h 212"/>
                <a:gd name="T66" fmla="*/ 45 w 76"/>
                <a:gd name="T67" fmla="*/ 74 h 212"/>
                <a:gd name="T68" fmla="*/ 45 w 76"/>
                <a:gd name="T69" fmla="*/ 77 h 212"/>
                <a:gd name="T70" fmla="*/ 45 w 76"/>
                <a:gd name="T71" fmla="*/ 132 h 212"/>
                <a:gd name="T72" fmla="*/ 45 w 76"/>
                <a:gd name="T73" fmla="*/ 166 h 212"/>
                <a:gd name="T74" fmla="*/ 45 w 76"/>
                <a:gd name="T75" fmla="*/ 172 h 212"/>
                <a:gd name="T76" fmla="*/ 45 w 76"/>
                <a:gd name="T77" fmla="*/ 181 h 212"/>
                <a:gd name="T78" fmla="*/ 47 w 76"/>
                <a:gd name="T79" fmla="*/ 184 h 212"/>
                <a:gd name="T80" fmla="*/ 52 w 76"/>
                <a:gd name="T81" fmla="*/ 185 h 212"/>
                <a:gd name="T82" fmla="*/ 56 w 76"/>
                <a:gd name="T83" fmla="*/ 188 h 212"/>
                <a:gd name="T84" fmla="*/ 60 w 76"/>
                <a:gd name="T85" fmla="*/ 188 h 212"/>
                <a:gd name="T86" fmla="*/ 65 w 76"/>
                <a:gd name="T87" fmla="*/ 188 h 212"/>
                <a:gd name="T88" fmla="*/ 72 w 76"/>
                <a:gd name="T89" fmla="*/ 187 h 21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6"/>
                <a:gd name="T136" fmla="*/ 0 h 212"/>
                <a:gd name="T137" fmla="*/ 76 w 76"/>
                <a:gd name="T138" fmla="*/ 212 h 21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6" h="212">
                  <a:moveTo>
                    <a:pt x="72" y="187"/>
                  </a:moveTo>
                  <a:lnTo>
                    <a:pt x="72" y="188"/>
                  </a:lnTo>
                  <a:lnTo>
                    <a:pt x="72" y="191"/>
                  </a:lnTo>
                  <a:lnTo>
                    <a:pt x="73" y="202"/>
                  </a:lnTo>
                  <a:lnTo>
                    <a:pt x="75" y="210"/>
                  </a:lnTo>
                  <a:lnTo>
                    <a:pt x="76" y="210"/>
                  </a:lnTo>
                  <a:lnTo>
                    <a:pt x="73" y="211"/>
                  </a:lnTo>
                  <a:lnTo>
                    <a:pt x="69" y="211"/>
                  </a:lnTo>
                  <a:lnTo>
                    <a:pt x="62" y="212"/>
                  </a:lnTo>
                  <a:lnTo>
                    <a:pt x="57" y="212"/>
                  </a:lnTo>
                  <a:lnTo>
                    <a:pt x="56" y="212"/>
                  </a:lnTo>
                  <a:lnTo>
                    <a:pt x="53" y="212"/>
                  </a:lnTo>
                  <a:lnTo>
                    <a:pt x="47" y="212"/>
                  </a:lnTo>
                  <a:lnTo>
                    <a:pt x="41" y="211"/>
                  </a:lnTo>
                  <a:lnTo>
                    <a:pt x="34" y="210"/>
                  </a:lnTo>
                  <a:lnTo>
                    <a:pt x="34" y="208"/>
                  </a:lnTo>
                  <a:lnTo>
                    <a:pt x="30" y="206"/>
                  </a:lnTo>
                  <a:lnTo>
                    <a:pt x="26" y="202"/>
                  </a:lnTo>
                  <a:lnTo>
                    <a:pt x="22" y="197"/>
                  </a:lnTo>
                  <a:lnTo>
                    <a:pt x="22" y="196"/>
                  </a:lnTo>
                  <a:lnTo>
                    <a:pt x="20" y="192"/>
                  </a:lnTo>
                  <a:lnTo>
                    <a:pt x="19" y="183"/>
                  </a:lnTo>
                  <a:lnTo>
                    <a:pt x="19" y="169"/>
                  </a:lnTo>
                  <a:lnTo>
                    <a:pt x="19" y="165"/>
                  </a:lnTo>
                  <a:lnTo>
                    <a:pt x="19" y="164"/>
                  </a:lnTo>
                  <a:lnTo>
                    <a:pt x="19" y="151"/>
                  </a:lnTo>
                  <a:lnTo>
                    <a:pt x="19" y="109"/>
                  </a:lnTo>
                  <a:lnTo>
                    <a:pt x="19" y="77"/>
                  </a:lnTo>
                  <a:lnTo>
                    <a:pt x="19" y="74"/>
                  </a:lnTo>
                  <a:lnTo>
                    <a:pt x="17" y="74"/>
                  </a:lnTo>
                  <a:lnTo>
                    <a:pt x="15" y="74"/>
                  </a:lnTo>
                  <a:lnTo>
                    <a:pt x="7" y="74"/>
                  </a:lnTo>
                  <a:lnTo>
                    <a:pt x="0" y="74"/>
                  </a:lnTo>
                  <a:lnTo>
                    <a:pt x="0" y="71"/>
                  </a:lnTo>
                  <a:lnTo>
                    <a:pt x="0" y="62"/>
                  </a:lnTo>
                  <a:lnTo>
                    <a:pt x="0" y="55"/>
                  </a:lnTo>
                  <a:lnTo>
                    <a:pt x="0" y="54"/>
                  </a:lnTo>
                  <a:lnTo>
                    <a:pt x="3" y="54"/>
                  </a:lnTo>
                  <a:lnTo>
                    <a:pt x="11" y="54"/>
                  </a:lnTo>
                  <a:lnTo>
                    <a:pt x="17" y="54"/>
                  </a:lnTo>
                  <a:lnTo>
                    <a:pt x="19" y="54"/>
                  </a:lnTo>
                  <a:lnTo>
                    <a:pt x="19" y="48"/>
                  </a:lnTo>
                  <a:lnTo>
                    <a:pt x="19" y="31"/>
                  </a:lnTo>
                  <a:lnTo>
                    <a:pt x="19" y="17"/>
                  </a:lnTo>
                  <a:lnTo>
                    <a:pt x="19" y="16"/>
                  </a:lnTo>
                  <a:lnTo>
                    <a:pt x="22" y="15"/>
                  </a:lnTo>
                  <a:lnTo>
                    <a:pt x="34" y="6"/>
                  </a:lnTo>
                  <a:lnTo>
                    <a:pt x="43" y="1"/>
                  </a:lnTo>
                  <a:lnTo>
                    <a:pt x="45" y="0"/>
                  </a:lnTo>
                  <a:lnTo>
                    <a:pt x="45" y="1"/>
                  </a:lnTo>
                  <a:lnTo>
                    <a:pt x="45" y="9"/>
                  </a:lnTo>
                  <a:lnTo>
                    <a:pt x="45" y="34"/>
                  </a:lnTo>
                  <a:lnTo>
                    <a:pt x="45" y="54"/>
                  </a:lnTo>
                  <a:lnTo>
                    <a:pt x="49" y="54"/>
                  </a:lnTo>
                  <a:lnTo>
                    <a:pt x="61" y="54"/>
                  </a:lnTo>
                  <a:lnTo>
                    <a:pt x="71" y="54"/>
                  </a:lnTo>
                  <a:lnTo>
                    <a:pt x="72" y="54"/>
                  </a:lnTo>
                  <a:lnTo>
                    <a:pt x="72" y="55"/>
                  </a:lnTo>
                  <a:lnTo>
                    <a:pt x="72" y="58"/>
                  </a:lnTo>
                  <a:lnTo>
                    <a:pt x="72" y="67"/>
                  </a:lnTo>
                  <a:lnTo>
                    <a:pt x="72" y="74"/>
                  </a:lnTo>
                  <a:lnTo>
                    <a:pt x="71" y="74"/>
                  </a:lnTo>
                  <a:lnTo>
                    <a:pt x="66" y="74"/>
                  </a:lnTo>
                  <a:lnTo>
                    <a:pt x="54" y="74"/>
                  </a:lnTo>
                  <a:lnTo>
                    <a:pt x="45" y="74"/>
                  </a:lnTo>
                  <a:lnTo>
                    <a:pt x="45" y="77"/>
                  </a:lnTo>
                  <a:lnTo>
                    <a:pt x="45" y="89"/>
                  </a:lnTo>
                  <a:lnTo>
                    <a:pt x="45" y="132"/>
                  </a:lnTo>
                  <a:lnTo>
                    <a:pt x="45" y="165"/>
                  </a:lnTo>
                  <a:lnTo>
                    <a:pt x="45" y="166"/>
                  </a:lnTo>
                  <a:lnTo>
                    <a:pt x="45" y="169"/>
                  </a:lnTo>
                  <a:lnTo>
                    <a:pt x="45" y="172"/>
                  </a:lnTo>
                  <a:lnTo>
                    <a:pt x="45" y="177"/>
                  </a:lnTo>
                  <a:lnTo>
                    <a:pt x="45" y="181"/>
                  </a:lnTo>
                  <a:lnTo>
                    <a:pt x="46" y="181"/>
                  </a:lnTo>
                  <a:lnTo>
                    <a:pt x="47" y="184"/>
                  </a:lnTo>
                  <a:lnTo>
                    <a:pt x="50" y="185"/>
                  </a:lnTo>
                  <a:lnTo>
                    <a:pt x="52" y="185"/>
                  </a:lnTo>
                  <a:lnTo>
                    <a:pt x="54" y="188"/>
                  </a:lnTo>
                  <a:lnTo>
                    <a:pt x="56" y="188"/>
                  </a:lnTo>
                  <a:lnTo>
                    <a:pt x="58" y="188"/>
                  </a:lnTo>
                  <a:lnTo>
                    <a:pt x="60" y="188"/>
                  </a:lnTo>
                  <a:lnTo>
                    <a:pt x="62" y="188"/>
                  </a:lnTo>
                  <a:lnTo>
                    <a:pt x="65" y="188"/>
                  </a:lnTo>
                  <a:lnTo>
                    <a:pt x="71" y="188"/>
                  </a:lnTo>
                  <a:lnTo>
                    <a:pt x="72" y="1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1" name="Freeform 145"/>
            <p:cNvSpPr>
              <a:spLocks noEditPoints="1"/>
            </p:cNvSpPr>
            <p:nvPr/>
          </p:nvSpPr>
          <p:spPr bwMode="auto">
            <a:xfrm>
              <a:off x="1502" y="6153"/>
              <a:ext cx="144" cy="163"/>
            </a:xfrm>
            <a:custGeom>
              <a:avLst/>
              <a:gdLst>
                <a:gd name="T0" fmla="*/ 119 w 144"/>
                <a:gd name="T1" fmla="*/ 110 h 163"/>
                <a:gd name="T2" fmla="*/ 141 w 144"/>
                <a:gd name="T3" fmla="*/ 113 h 163"/>
                <a:gd name="T4" fmla="*/ 141 w 144"/>
                <a:gd name="T5" fmla="*/ 117 h 163"/>
                <a:gd name="T6" fmla="*/ 130 w 144"/>
                <a:gd name="T7" fmla="*/ 137 h 163"/>
                <a:gd name="T8" fmla="*/ 118 w 144"/>
                <a:gd name="T9" fmla="*/ 149 h 163"/>
                <a:gd name="T10" fmla="*/ 108 w 144"/>
                <a:gd name="T11" fmla="*/ 156 h 163"/>
                <a:gd name="T12" fmla="*/ 77 w 144"/>
                <a:gd name="T13" fmla="*/ 163 h 163"/>
                <a:gd name="T14" fmla="*/ 68 w 144"/>
                <a:gd name="T15" fmla="*/ 163 h 163"/>
                <a:gd name="T16" fmla="*/ 38 w 144"/>
                <a:gd name="T17" fmla="*/ 156 h 163"/>
                <a:gd name="T18" fmla="*/ 19 w 144"/>
                <a:gd name="T19" fmla="*/ 142 h 163"/>
                <a:gd name="T20" fmla="*/ 9 w 144"/>
                <a:gd name="T21" fmla="*/ 132 h 163"/>
                <a:gd name="T22" fmla="*/ 0 w 144"/>
                <a:gd name="T23" fmla="*/ 90 h 163"/>
                <a:gd name="T24" fmla="*/ 0 w 144"/>
                <a:gd name="T25" fmla="*/ 77 h 163"/>
                <a:gd name="T26" fmla="*/ 6 w 144"/>
                <a:gd name="T27" fmla="*/ 44 h 163"/>
                <a:gd name="T28" fmla="*/ 20 w 144"/>
                <a:gd name="T29" fmla="*/ 22 h 163"/>
                <a:gd name="T30" fmla="*/ 30 w 144"/>
                <a:gd name="T31" fmla="*/ 12 h 163"/>
                <a:gd name="T32" fmla="*/ 66 w 144"/>
                <a:gd name="T33" fmla="*/ 2 h 163"/>
                <a:gd name="T34" fmla="*/ 76 w 144"/>
                <a:gd name="T35" fmla="*/ 2 h 163"/>
                <a:gd name="T36" fmla="*/ 104 w 144"/>
                <a:gd name="T37" fmla="*/ 8 h 163"/>
                <a:gd name="T38" fmla="*/ 123 w 144"/>
                <a:gd name="T39" fmla="*/ 20 h 163"/>
                <a:gd name="T40" fmla="*/ 132 w 144"/>
                <a:gd name="T41" fmla="*/ 33 h 163"/>
                <a:gd name="T42" fmla="*/ 142 w 144"/>
                <a:gd name="T43" fmla="*/ 76 h 163"/>
                <a:gd name="T44" fmla="*/ 144 w 144"/>
                <a:gd name="T45" fmla="*/ 83 h 163"/>
                <a:gd name="T46" fmla="*/ 144 w 144"/>
                <a:gd name="T47" fmla="*/ 88 h 163"/>
                <a:gd name="T48" fmla="*/ 141 w 144"/>
                <a:gd name="T49" fmla="*/ 88 h 163"/>
                <a:gd name="T50" fmla="*/ 70 w 144"/>
                <a:gd name="T51" fmla="*/ 88 h 163"/>
                <a:gd name="T52" fmla="*/ 27 w 144"/>
                <a:gd name="T53" fmla="*/ 88 h 163"/>
                <a:gd name="T54" fmla="*/ 27 w 144"/>
                <a:gd name="T55" fmla="*/ 102 h 163"/>
                <a:gd name="T56" fmla="*/ 38 w 144"/>
                <a:gd name="T57" fmla="*/ 126 h 163"/>
                <a:gd name="T58" fmla="*/ 42 w 144"/>
                <a:gd name="T59" fmla="*/ 130 h 163"/>
                <a:gd name="T60" fmla="*/ 58 w 144"/>
                <a:gd name="T61" fmla="*/ 140 h 163"/>
                <a:gd name="T62" fmla="*/ 74 w 144"/>
                <a:gd name="T63" fmla="*/ 141 h 163"/>
                <a:gd name="T64" fmla="*/ 81 w 144"/>
                <a:gd name="T65" fmla="*/ 141 h 163"/>
                <a:gd name="T66" fmla="*/ 96 w 144"/>
                <a:gd name="T67" fmla="*/ 134 h 163"/>
                <a:gd name="T68" fmla="*/ 103 w 144"/>
                <a:gd name="T69" fmla="*/ 130 h 163"/>
                <a:gd name="T70" fmla="*/ 111 w 144"/>
                <a:gd name="T71" fmla="*/ 118 h 163"/>
                <a:gd name="T72" fmla="*/ 115 w 144"/>
                <a:gd name="T73" fmla="*/ 109 h 163"/>
                <a:gd name="T74" fmla="*/ 28 w 144"/>
                <a:gd name="T75" fmla="*/ 67 h 163"/>
                <a:gd name="T76" fmla="*/ 42 w 144"/>
                <a:gd name="T77" fmla="*/ 67 h 163"/>
                <a:gd name="T78" fmla="*/ 113 w 144"/>
                <a:gd name="T79" fmla="*/ 67 h 163"/>
                <a:gd name="T80" fmla="*/ 114 w 144"/>
                <a:gd name="T81" fmla="*/ 64 h 163"/>
                <a:gd name="T82" fmla="*/ 111 w 144"/>
                <a:gd name="T83" fmla="*/ 48 h 163"/>
                <a:gd name="T84" fmla="*/ 106 w 144"/>
                <a:gd name="T85" fmla="*/ 37 h 163"/>
                <a:gd name="T86" fmla="*/ 93 w 144"/>
                <a:gd name="T87" fmla="*/ 27 h 163"/>
                <a:gd name="T88" fmla="*/ 73 w 144"/>
                <a:gd name="T89" fmla="*/ 22 h 163"/>
                <a:gd name="T90" fmla="*/ 64 w 144"/>
                <a:gd name="T91" fmla="*/ 23 h 163"/>
                <a:gd name="T92" fmla="*/ 43 w 144"/>
                <a:gd name="T93" fmla="*/ 33 h 163"/>
                <a:gd name="T94" fmla="*/ 39 w 144"/>
                <a:gd name="T95" fmla="*/ 37 h 163"/>
                <a:gd name="T96" fmla="*/ 30 w 144"/>
                <a:gd name="T97" fmla="*/ 52 h 163"/>
                <a:gd name="T98" fmla="*/ 28 w 144"/>
                <a:gd name="T99" fmla="*/ 67 h 163"/>
                <a:gd name="T100" fmla="*/ 28 w 144"/>
                <a:gd name="T101" fmla="*/ 67 h 16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4"/>
                <a:gd name="T154" fmla="*/ 0 h 163"/>
                <a:gd name="T155" fmla="*/ 144 w 144"/>
                <a:gd name="T156" fmla="*/ 163 h 16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4" h="163">
                  <a:moveTo>
                    <a:pt x="115" y="109"/>
                  </a:moveTo>
                  <a:lnTo>
                    <a:pt x="119" y="110"/>
                  </a:lnTo>
                  <a:lnTo>
                    <a:pt x="132" y="111"/>
                  </a:lnTo>
                  <a:lnTo>
                    <a:pt x="141" y="113"/>
                  </a:lnTo>
                  <a:lnTo>
                    <a:pt x="142" y="113"/>
                  </a:lnTo>
                  <a:lnTo>
                    <a:pt x="141" y="117"/>
                  </a:lnTo>
                  <a:lnTo>
                    <a:pt x="138" y="125"/>
                  </a:lnTo>
                  <a:lnTo>
                    <a:pt x="130" y="137"/>
                  </a:lnTo>
                  <a:lnTo>
                    <a:pt x="121" y="148"/>
                  </a:lnTo>
                  <a:lnTo>
                    <a:pt x="118" y="149"/>
                  </a:lnTo>
                  <a:lnTo>
                    <a:pt x="114" y="152"/>
                  </a:lnTo>
                  <a:lnTo>
                    <a:pt x="108" y="156"/>
                  </a:lnTo>
                  <a:lnTo>
                    <a:pt x="93" y="161"/>
                  </a:lnTo>
                  <a:lnTo>
                    <a:pt x="77" y="163"/>
                  </a:lnTo>
                  <a:lnTo>
                    <a:pt x="73" y="163"/>
                  </a:lnTo>
                  <a:lnTo>
                    <a:pt x="68" y="163"/>
                  </a:lnTo>
                  <a:lnTo>
                    <a:pt x="57" y="163"/>
                  </a:lnTo>
                  <a:lnTo>
                    <a:pt x="38" y="156"/>
                  </a:lnTo>
                  <a:lnTo>
                    <a:pt x="21" y="146"/>
                  </a:lnTo>
                  <a:lnTo>
                    <a:pt x="19" y="142"/>
                  </a:lnTo>
                  <a:lnTo>
                    <a:pt x="15" y="140"/>
                  </a:lnTo>
                  <a:lnTo>
                    <a:pt x="9" y="132"/>
                  </a:lnTo>
                  <a:lnTo>
                    <a:pt x="2" y="113"/>
                  </a:lnTo>
                  <a:lnTo>
                    <a:pt x="0" y="90"/>
                  </a:lnTo>
                  <a:lnTo>
                    <a:pt x="0" y="83"/>
                  </a:lnTo>
                  <a:lnTo>
                    <a:pt x="0" y="77"/>
                  </a:lnTo>
                  <a:lnTo>
                    <a:pt x="0" y="64"/>
                  </a:lnTo>
                  <a:lnTo>
                    <a:pt x="6" y="44"/>
                  </a:lnTo>
                  <a:lnTo>
                    <a:pt x="16" y="26"/>
                  </a:lnTo>
                  <a:lnTo>
                    <a:pt x="20" y="22"/>
                  </a:lnTo>
                  <a:lnTo>
                    <a:pt x="23" y="19"/>
                  </a:lnTo>
                  <a:lnTo>
                    <a:pt x="30" y="12"/>
                  </a:lnTo>
                  <a:lnTo>
                    <a:pt x="46" y="4"/>
                  </a:lnTo>
                  <a:lnTo>
                    <a:pt x="66" y="2"/>
                  </a:lnTo>
                  <a:lnTo>
                    <a:pt x="72" y="0"/>
                  </a:lnTo>
                  <a:lnTo>
                    <a:pt x="76" y="2"/>
                  </a:lnTo>
                  <a:lnTo>
                    <a:pt x="87" y="2"/>
                  </a:lnTo>
                  <a:lnTo>
                    <a:pt x="104" y="8"/>
                  </a:lnTo>
                  <a:lnTo>
                    <a:pt x="119" y="18"/>
                  </a:lnTo>
                  <a:lnTo>
                    <a:pt x="123" y="20"/>
                  </a:lnTo>
                  <a:lnTo>
                    <a:pt x="126" y="25"/>
                  </a:lnTo>
                  <a:lnTo>
                    <a:pt x="132" y="33"/>
                  </a:lnTo>
                  <a:lnTo>
                    <a:pt x="140" y="53"/>
                  </a:lnTo>
                  <a:lnTo>
                    <a:pt x="142" y="76"/>
                  </a:lnTo>
                  <a:lnTo>
                    <a:pt x="144" y="81"/>
                  </a:lnTo>
                  <a:lnTo>
                    <a:pt x="144" y="83"/>
                  </a:lnTo>
                  <a:lnTo>
                    <a:pt x="144" y="86"/>
                  </a:lnTo>
                  <a:lnTo>
                    <a:pt x="144" y="88"/>
                  </a:lnTo>
                  <a:lnTo>
                    <a:pt x="141" y="88"/>
                  </a:lnTo>
                  <a:lnTo>
                    <a:pt x="125" y="88"/>
                  </a:lnTo>
                  <a:lnTo>
                    <a:pt x="70" y="88"/>
                  </a:lnTo>
                  <a:lnTo>
                    <a:pt x="28" y="88"/>
                  </a:lnTo>
                  <a:lnTo>
                    <a:pt x="27" y="88"/>
                  </a:lnTo>
                  <a:lnTo>
                    <a:pt x="27" y="94"/>
                  </a:lnTo>
                  <a:lnTo>
                    <a:pt x="27" y="102"/>
                  </a:lnTo>
                  <a:lnTo>
                    <a:pt x="31" y="115"/>
                  </a:lnTo>
                  <a:lnTo>
                    <a:pt x="38" y="126"/>
                  </a:lnTo>
                  <a:lnTo>
                    <a:pt x="40" y="128"/>
                  </a:lnTo>
                  <a:lnTo>
                    <a:pt x="42" y="130"/>
                  </a:lnTo>
                  <a:lnTo>
                    <a:pt x="47" y="134"/>
                  </a:lnTo>
                  <a:lnTo>
                    <a:pt x="58" y="140"/>
                  </a:lnTo>
                  <a:lnTo>
                    <a:pt x="70" y="141"/>
                  </a:lnTo>
                  <a:lnTo>
                    <a:pt x="74" y="141"/>
                  </a:lnTo>
                  <a:lnTo>
                    <a:pt x="76" y="141"/>
                  </a:lnTo>
                  <a:lnTo>
                    <a:pt x="81" y="141"/>
                  </a:lnTo>
                  <a:lnTo>
                    <a:pt x="89" y="138"/>
                  </a:lnTo>
                  <a:lnTo>
                    <a:pt x="96" y="134"/>
                  </a:lnTo>
                  <a:lnTo>
                    <a:pt x="99" y="133"/>
                  </a:lnTo>
                  <a:lnTo>
                    <a:pt x="103" y="130"/>
                  </a:lnTo>
                  <a:lnTo>
                    <a:pt x="106" y="126"/>
                  </a:lnTo>
                  <a:lnTo>
                    <a:pt x="111" y="118"/>
                  </a:lnTo>
                  <a:lnTo>
                    <a:pt x="115" y="109"/>
                  </a:lnTo>
                  <a:close/>
                  <a:moveTo>
                    <a:pt x="28" y="67"/>
                  </a:moveTo>
                  <a:lnTo>
                    <a:pt x="30" y="67"/>
                  </a:lnTo>
                  <a:lnTo>
                    <a:pt x="42" y="67"/>
                  </a:lnTo>
                  <a:lnTo>
                    <a:pt x="81" y="67"/>
                  </a:lnTo>
                  <a:lnTo>
                    <a:pt x="113" y="67"/>
                  </a:lnTo>
                  <a:lnTo>
                    <a:pt x="115" y="67"/>
                  </a:lnTo>
                  <a:lnTo>
                    <a:pt x="114" y="64"/>
                  </a:lnTo>
                  <a:lnTo>
                    <a:pt x="114" y="58"/>
                  </a:lnTo>
                  <a:lnTo>
                    <a:pt x="111" y="48"/>
                  </a:lnTo>
                  <a:lnTo>
                    <a:pt x="106" y="39"/>
                  </a:lnTo>
                  <a:lnTo>
                    <a:pt x="106" y="37"/>
                  </a:lnTo>
                  <a:lnTo>
                    <a:pt x="98" y="30"/>
                  </a:lnTo>
                  <a:lnTo>
                    <a:pt x="93" y="27"/>
                  </a:lnTo>
                  <a:lnTo>
                    <a:pt x="81" y="23"/>
                  </a:lnTo>
                  <a:lnTo>
                    <a:pt x="73" y="22"/>
                  </a:lnTo>
                  <a:lnTo>
                    <a:pt x="69" y="23"/>
                  </a:lnTo>
                  <a:lnTo>
                    <a:pt x="64" y="23"/>
                  </a:lnTo>
                  <a:lnTo>
                    <a:pt x="53" y="27"/>
                  </a:lnTo>
                  <a:lnTo>
                    <a:pt x="43" y="33"/>
                  </a:lnTo>
                  <a:lnTo>
                    <a:pt x="42" y="34"/>
                  </a:lnTo>
                  <a:lnTo>
                    <a:pt x="39" y="37"/>
                  </a:lnTo>
                  <a:lnTo>
                    <a:pt x="35" y="41"/>
                  </a:lnTo>
                  <a:lnTo>
                    <a:pt x="30" y="52"/>
                  </a:lnTo>
                  <a:lnTo>
                    <a:pt x="28" y="64"/>
                  </a:lnTo>
                  <a:lnTo>
                    <a:pt x="28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2" name="Freeform 146"/>
            <p:cNvSpPr>
              <a:spLocks/>
            </p:cNvSpPr>
            <p:nvPr/>
          </p:nvSpPr>
          <p:spPr bwMode="auto">
            <a:xfrm>
              <a:off x="1678" y="6153"/>
              <a:ext cx="127" cy="159"/>
            </a:xfrm>
            <a:custGeom>
              <a:avLst/>
              <a:gdLst>
                <a:gd name="T0" fmla="*/ 0 w 127"/>
                <a:gd name="T1" fmla="*/ 156 h 159"/>
                <a:gd name="T2" fmla="*/ 0 w 127"/>
                <a:gd name="T3" fmla="*/ 62 h 159"/>
                <a:gd name="T4" fmla="*/ 0 w 127"/>
                <a:gd name="T5" fmla="*/ 3 h 159"/>
                <a:gd name="T6" fmla="*/ 14 w 127"/>
                <a:gd name="T7" fmla="*/ 3 h 159"/>
                <a:gd name="T8" fmla="*/ 24 w 127"/>
                <a:gd name="T9" fmla="*/ 3 h 159"/>
                <a:gd name="T10" fmla="*/ 24 w 127"/>
                <a:gd name="T11" fmla="*/ 7 h 159"/>
                <a:gd name="T12" fmla="*/ 24 w 127"/>
                <a:gd name="T13" fmla="*/ 26 h 159"/>
                <a:gd name="T14" fmla="*/ 26 w 127"/>
                <a:gd name="T15" fmla="*/ 22 h 159"/>
                <a:gd name="T16" fmla="*/ 49 w 127"/>
                <a:gd name="T17" fmla="*/ 6 h 159"/>
                <a:gd name="T18" fmla="*/ 74 w 127"/>
                <a:gd name="T19" fmla="*/ 0 h 159"/>
                <a:gd name="T20" fmla="*/ 89 w 127"/>
                <a:gd name="T21" fmla="*/ 3 h 159"/>
                <a:gd name="T22" fmla="*/ 100 w 127"/>
                <a:gd name="T23" fmla="*/ 4 h 159"/>
                <a:gd name="T24" fmla="*/ 105 w 127"/>
                <a:gd name="T25" fmla="*/ 8 h 159"/>
                <a:gd name="T26" fmla="*/ 116 w 127"/>
                <a:gd name="T27" fmla="*/ 18 h 159"/>
                <a:gd name="T28" fmla="*/ 120 w 127"/>
                <a:gd name="T29" fmla="*/ 23 h 159"/>
                <a:gd name="T30" fmla="*/ 124 w 127"/>
                <a:gd name="T31" fmla="*/ 37 h 159"/>
                <a:gd name="T32" fmla="*/ 126 w 127"/>
                <a:gd name="T33" fmla="*/ 39 h 159"/>
                <a:gd name="T34" fmla="*/ 126 w 127"/>
                <a:gd name="T35" fmla="*/ 50 h 159"/>
                <a:gd name="T36" fmla="*/ 127 w 127"/>
                <a:gd name="T37" fmla="*/ 64 h 159"/>
                <a:gd name="T38" fmla="*/ 127 w 127"/>
                <a:gd name="T39" fmla="*/ 79 h 159"/>
                <a:gd name="T40" fmla="*/ 127 w 127"/>
                <a:gd name="T41" fmla="*/ 157 h 159"/>
                <a:gd name="T42" fmla="*/ 126 w 127"/>
                <a:gd name="T43" fmla="*/ 159 h 159"/>
                <a:gd name="T44" fmla="*/ 111 w 127"/>
                <a:gd name="T45" fmla="*/ 159 h 159"/>
                <a:gd name="T46" fmla="*/ 101 w 127"/>
                <a:gd name="T47" fmla="*/ 159 h 159"/>
                <a:gd name="T48" fmla="*/ 101 w 127"/>
                <a:gd name="T49" fmla="*/ 145 h 159"/>
                <a:gd name="T50" fmla="*/ 101 w 127"/>
                <a:gd name="T51" fmla="*/ 67 h 159"/>
                <a:gd name="T52" fmla="*/ 100 w 127"/>
                <a:gd name="T53" fmla="*/ 57 h 159"/>
                <a:gd name="T54" fmla="*/ 97 w 127"/>
                <a:gd name="T55" fmla="*/ 42 h 159"/>
                <a:gd name="T56" fmla="*/ 93 w 127"/>
                <a:gd name="T57" fmla="*/ 35 h 159"/>
                <a:gd name="T58" fmla="*/ 86 w 127"/>
                <a:gd name="T59" fmla="*/ 29 h 159"/>
                <a:gd name="T60" fmla="*/ 82 w 127"/>
                <a:gd name="T61" fmla="*/ 26 h 159"/>
                <a:gd name="T62" fmla="*/ 73 w 127"/>
                <a:gd name="T63" fmla="*/ 25 h 159"/>
                <a:gd name="T64" fmla="*/ 64 w 127"/>
                <a:gd name="T65" fmla="*/ 25 h 159"/>
                <a:gd name="T66" fmla="*/ 49 w 127"/>
                <a:gd name="T67" fmla="*/ 27 h 159"/>
                <a:gd name="T68" fmla="*/ 39 w 127"/>
                <a:gd name="T69" fmla="*/ 33 h 159"/>
                <a:gd name="T70" fmla="*/ 33 w 127"/>
                <a:gd name="T71" fmla="*/ 41 h 159"/>
                <a:gd name="T72" fmla="*/ 26 w 127"/>
                <a:gd name="T73" fmla="*/ 61 h 159"/>
                <a:gd name="T74" fmla="*/ 26 w 127"/>
                <a:gd name="T75" fmla="*/ 77 h 159"/>
                <a:gd name="T76" fmla="*/ 26 w 127"/>
                <a:gd name="T77" fmla="*/ 128 h 159"/>
                <a:gd name="T78" fmla="*/ 26 w 127"/>
                <a:gd name="T79" fmla="*/ 159 h 159"/>
                <a:gd name="T80" fmla="*/ 22 w 127"/>
                <a:gd name="T81" fmla="*/ 159 h 159"/>
                <a:gd name="T82" fmla="*/ 0 w 127"/>
                <a:gd name="T83" fmla="*/ 159 h 159"/>
                <a:gd name="T84" fmla="*/ 0 w 127"/>
                <a:gd name="T85" fmla="*/ 159 h 15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27"/>
                <a:gd name="T130" fmla="*/ 0 h 159"/>
                <a:gd name="T131" fmla="*/ 127 w 127"/>
                <a:gd name="T132" fmla="*/ 159 h 15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27" h="159">
                  <a:moveTo>
                    <a:pt x="0" y="159"/>
                  </a:moveTo>
                  <a:lnTo>
                    <a:pt x="0" y="156"/>
                  </a:lnTo>
                  <a:lnTo>
                    <a:pt x="0" y="136"/>
                  </a:lnTo>
                  <a:lnTo>
                    <a:pt x="0" y="62"/>
                  </a:lnTo>
                  <a:lnTo>
                    <a:pt x="0" y="7"/>
                  </a:lnTo>
                  <a:lnTo>
                    <a:pt x="0" y="3"/>
                  </a:lnTo>
                  <a:lnTo>
                    <a:pt x="3" y="3"/>
                  </a:lnTo>
                  <a:lnTo>
                    <a:pt x="14" y="3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7"/>
                  </a:lnTo>
                  <a:lnTo>
                    <a:pt x="24" y="18"/>
                  </a:lnTo>
                  <a:lnTo>
                    <a:pt x="24" y="26"/>
                  </a:lnTo>
                  <a:lnTo>
                    <a:pt x="26" y="22"/>
                  </a:lnTo>
                  <a:lnTo>
                    <a:pt x="33" y="15"/>
                  </a:lnTo>
                  <a:lnTo>
                    <a:pt x="49" y="6"/>
                  </a:lnTo>
                  <a:lnTo>
                    <a:pt x="68" y="2"/>
                  </a:lnTo>
                  <a:lnTo>
                    <a:pt x="74" y="0"/>
                  </a:lnTo>
                  <a:lnTo>
                    <a:pt x="81" y="2"/>
                  </a:lnTo>
                  <a:lnTo>
                    <a:pt x="89" y="3"/>
                  </a:lnTo>
                  <a:lnTo>
                    <a:pt x="97" y="4"/>
                  </a:lnTo>
                  <a:lnTo>
                    <a:pt x="100" y="4"/>
                  </a:lnTo>
                  <a:lnTo>
                    <a:pt x="101" y="6"/>
                  </a:lnTo>
                  <a:lnTo>
                    <a:pt x="105" y="8"/>
                  </a:lnTo>
                  <a:lnTo>
                    <a:pt x="111" y="12"/>
                  </a:lnTo>
                  <a:lnTo>
                    <a:pt x="116" y="18"/>
                  </a:lnTo>
                  <a:lnTo>
                    <a:pt x="117" y="18"/>
                  </a:lnTo>
                  <a:lnTo>
                    <a:pt x="120" y="23"/>
                  </a:lnTo>
                  <a:lnTo>
                    <a:pt x="123" y="30"/>
                  </a:lnTo>
                  <a:lnTo>
                    <a:pt x="124" y="37"/>
                  </a:lnTo>
                  <a:lnTo>
                    <a:pt x="126" y="38"/>
                  </a:lnTo>
                  <a:lnTo>
                    <a:pt x="126" y="39"/>
                  </a:lnTo>
                  <a:lnTo>
                    <a:pt x="126" y="42"/>
                  </a:lnTo>
                  <a:lnTo>
                    <a:pt x="126" y="50"/>
                  </a:lnTo>
                  <a:lnTo>
                    <a:pt x="126" y="61"/>
                  </a:lnTo>
                  <a:lnTo>
                    <a:pt x="127" y="64"/>
                  </a:lnTo>
                  <a:lnTo>
                    <a:pt x="127" y="67"/>
                  </a:lnTo>
                  <a:lnTo>
                    <a:pt x="127" y="79"/>
                  </a:lnTo>
                  <a:lnTo>
                    <a:pt x="127" y="123"/>
                  </a:lnTo>
                  <a:lnTo>
                    <a:pt x="127" y="157"/>
                  </a:lnTo>
                  <a:lnTo>
                    <a:pt x="127" y="159"/>
                  </a:lnTo>
                  <a:lnTo>
                    <a:pt x="126" y="159"/>
                  </a:lnTo>
                  <a:lnTo>
                    <a:pt x="123" y="159"/>
                  </a:lnTo>
                  <a:lnTo>
                    <a:pt x="111" y="159"/>
                  </a:lnTo>
                  <a:lnTo>
                    <a:pt x="101" y="159"/>
                  </a:lnTo>
                  <a:lnTo>
                    <a:pt x="101" y="157"/>
                  </a:lnTo>
                  <a:lnTo>
                    <a:pt x="101" y="145"/>
                  </a:lnTo>
                  <a:lnTo>
                    <a:pt x="101" y="100"/>
                  </a:lnTo>
                  <a:lnTo>
                    <a:pt x="101" y="67"/>
                  </a:lnTo>
                  <a:lnTo>
                    <a:pt x="101" y="64"/>
                  </a:lnTo>
                  <a:lnTo>
                    <a:pt x="100" y="57"/>
                  </a:lnTo>
                  <a:lnTo>
                    <a:pt x="98" y="49"/>
                  </a:lnTo>
                  <a:lnTo>
                    <a:pt x="97" y="42"/>
                  </a:lnTo>
                  <a:lnTo>
                    <a:pt x="97" y="41"/>
                  </a:lnTo>
                  <a:lnTo>
                    <a:pt x="93" y="35"/>
                  </a:lnTo>
                  <a:lnTo>
                    <a:pt x="92" y="33"/>
                  </a:lnTo>
                  <a:lnTo>
                    <a:pt x="86" y="29"/>
                  </a:lnTo>
                  <a:lnTo>
                    <a:pt x="86" y="27"/>
                  </a:lnTo>
                  <a:lnTo>
                    <a:pt x="82" y="26"/>
                  </a:lnTo>
                  <a:lnTo>
                    <a:pt x="79" y="26"/>
                  </a:lnTo>
                  <a:lnTo>
                    <a:pt x="73" y="25"/>
                  </a:lnTo>
                  <a:lnTo>
                    <a:pt x="68" y="23"/>
                  </a:lnTo>
                  <a:lnTo>
                    <a:pt x="64" y="25"/>
                  </a:lnTo>
                  <a:lnTo>
                    <a:pt x="59" y="25"/>
                  </a:lnTo>
                  <a:lnTo>
                    <a:pt x="49" y="27"/>
                  </a:lnTo>
                  <a:lnTo>
                    <a:pt x="40" y="31"/>
                  </a:lnTo>
                  <a:lnTo>
                    <a:pt x="39" y="33"/>
                  </a:lnTo>
                  <a:lnTo>
                    <a:pt x="36" y="35"/>
                  </a:lnTo>
                  <a:lnTo>
                    <a:pt x="33" y="41"/>
                  </a:lnTo>
                  <a:lnTo>
                    <a:pt x="30" y="46"/>
                  </a:lnTo>
                  <a:lnTo>
                    <a:pt x="26" y="61"/>
                  </a:lnTo>
                  <a:lnTo>
                    <a:pt x="26" y="75"/>
                  </a:lnTo>
                  <a:lnTo>
                    <a:pt x="26" y="77"/>
                  </a:lnTo>
                  <a:lnTo>
                    <a:pt x="26" y="88"/>
                  </a:lnTo>
                  <a:lnTo>
                    <a:pt x="26" y="128"/>
                  </a:lnTo>
                  <a:lnTo>
                    <a:pt x="26" y="157"/>
                  </a:lnTo>
                  <a:lnTo>
                    <a:pt x="26" y="159"/>
                  </a:lnTo>
                  <a:lnTo>
                    <a:pt x="25" y="159"/>
                  </a:lnTo>
                  <a:lnTo>
                    <a:pt x="22" y="159"/>
                  </a:lnTo>
                  <a:lnTo>
                    <a:pt x="10" y="159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3" name="Freeform 147"/>
            <p:cNvSpPr>
              <a:spLocks/>
            </p:cNvSpPr>
            <p:nvPr/>
          </p:nvSpPr>
          <p:spPr bwMode="auto">
            <a:xfrm>
              <a:off x="1838" y="6153"/>
              <a:ext cx="137" cy="163"/>
            </a:xfrm>
            <a:custGeom>
              <a:avLst/>
              <a:gdLst>
                <a:gd name="T0" fmla="*/ 114 w 137"/>
                <a:gd name="T1" fmla="*/ 103 h 163"/>
                <a:gd name="T2" fmla="*/ 136 w 137"/>
                <a:gd name="T3" fmla="*/ 106 h 163"/>
                <a:gd name="T4" fmla="*/ 136 w 137"/>
                <a:gd name="T5" fmla="*/ 111 h 163"/>
                <a:gd name="T6" fmla="*/ 126 w 137"/>
                <a:gd name="T7" fmla="*/ 133 h 163"/>
                <a:gd name="T8" fmla="*/ 115 w 137"/>
                <a:gd name="T9" fmla="*/ 148 h 163"/>
                <a:gd name="T10" fmla="*/ 104 w 137"/>
                <a:gd name="T11" fmla="*/ 155 h 163"/>
                <a:gd name="T12" fmla="*/ 74 w 137"/>
                <a:gd name="T13" fmla="*/ 163 h 163"/>
                <a:gd name="T14" fmla="*/ 66 w 137"/>
                <a:gd name="T15" fmla="*/ 163 h 163"/>
                <a:gd name="T16" fmla="*/ 38 w 137"/>
                <a:gd name="T17" fmla="*/ 156 h 163"/>
                <a:gd name="T18" fmla="*/ 20 w 137"/>
                <a:gd name="T19" fmla="*/ 142 h 163"/>
                <a:gd name="T20" fmla="*/ 10 w 137"/>
                <a:gd name="T21" fmla="*/ 132 h 163"/>
                <a:gd name="T22" fmla="*/ 0 w 137"/>
                <a:gd name="T23" fmla="*/ 88 h 163"/>
                <a:gd name="T24" fmla="*/ 0 w 137"/>
                <a:gd name="T25" fmla="*/ 79 h 163"/>
                <a:gd name="T26" fmla="*/ 2 w 137"/>
                <a:gd name="T27" fmla="*/ 56 h 163"/>
                <a:gd name="T28" fmla="*/ 8 w 137"/>
                <a:gd name="T29" fmla="*/ 38 h 163"/>
                <a:gd name="T30" fmla="*/ 12 w 137"/>
                <a:gd name="T31" fmla="*/ 30 h 163"/>
                <a:gd name="T32" fmla="*/ 31 w 137"/>
                <a:gd name="T33" fmla="*/ 12 h 163"/>
                <a:gd name="T34" fmla="*/ 36 w 137"/>
                <a:gd name="T35" fmla="*/ 8 h 163"/>
                <a:gd name="T36" fmla="*/ 54 w 137"/>
                <a:gd name="T37" fmla="*/ 3 h 163"/>
                <a:gd name="T38" fmla="*/ 72 w 137"/>
                <a:gd name="T39" fmla="*/ 0 h 163"/>
                <a:gd name="T40" fmla="*/ 98 w 137"/>
                <a:gd name="T41" fmla="*/ 6 h 163"/>
                <a:gd name="T42" fmla="*/ 113 w 137"/>
                <a:gd name="T43" fmla="*/ 12 h 163"/>
                <a:gd name="T44" fmla="*/ 123 w 137"/>
                <a:gd name="T45" fmla="*/ 26 h 163"/>
                <a:gd name="T46" fmla="*/ 134 w 137"/>
                <a:gd name="T47" fmla="*/ 49 h 163"/>
                <a:gd name="T48" fmla="*/ 118 w 137"/>
                <a:gd name="T49" fmla="*/ 52 h 163"/>
                <a:gd name="T50" fmla="*/ 108 w 137"/>
                <a:gd name="T51" fmla="*/ 53 h 163"/>
                <a:gd name="T52" fmla="*/ 102 w 137"/>
                <a:gd name="T53" fmla="*/ 38 h 163"/>
                <a:gd name="T54" fmla="*/ 95 w 137"/>
                <a:gd name="T55" fmla="*/ 30 h 163"/>
                <a:gd name="T56" fmla="*/ 87 w 137"/>
                <a:gd name="T57" fmla="*/ 26 h 163"/>
                <a:gd name="T58" fmla="*/ 73 w 137"/>
                <a:gd name="T59" fmla="*/ 22 h 163"/>
                <a:gd name="T60" fmla="*/ 62 w 137"/>
                <a:gd name="T61" fmla="*/ 23 h 163"/>
                <a:gd name="T62" fmla="*/ 42 w 137"/>
                <a:gd name="T63" fmla="*/ 34 h 163"/>
                <a:gd name="T64" fmla="*/ 38 w 137"/>
                <a:gd name="T65" fmla="*/ 38 h 163"/>
                <a:gd name="T66" fmla="*/ 31 w 137"/>
                <a:gd name="T67" fmla="*/ 50 h 163"/>
                <a:gd name="T68" fmla="*/ 27 w 137"/>
                <a:gd name="T69" fmla="*/ 81 h 163"/>
                <a:gd name="T70" fmla="*/ 27 w 137"/>
                <a:gd name="T71" fmla="*/ 96 h 163"/>
                <a:gd name="T72" fmla="*/ 36 w 137"/>
                <a:gd name="T73" fmla="*/ 125 h 163"/>
                <a:gd name="T74" fmla="*/ 40 w 137"/>
                <a:gd name="T75" fmla="*/ 130 h 163"/>
                <a:gd name="T76" fmla="*/ 55 w 137"/>
                <a:gd name="T77" fmla="*/ 140 h 163"/>
                <a:gd name="T78" fmla="*/ 70 w 137"/>
                <a:gd name="T79" fmla="*/ 141 h 163"/>
                <a:gd name="T80" fmla="*/ 77 w 137"/>
                <a:gd name="T81" fmla="*/ 141 h 163"/>
                <a:gd name="T82" fmla="*/ 95 w 137"/>
                <a:gd name="T83" fmla="*/ 134 h 163"/>
                <a:gd name="T84" fmla="*/ 99 w 137"/>
                <a:gd name="T85" fmla="*/ 130 h 163"/>
                <a:gd name="T86" fmla="*/ 106 w 137"/>
                <a:gd name="T87" fmla="*/ 118 h 163"/>
                <a:gd name="T88" fmla="*/ 110 w 137"/>
                <a:gd name="T89" fmla="*/ 102 h 16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7"/>
                <a:gd name="T136" fmla="*/ 0 h 163"/>
                <a:gd name="T137" fmla="*/ 137 w 137"/>
                <a:gd name="T138" fmla="*/ 163 h 16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7" h="163">
                  <a:moveTo>
                    <a:pt x="110" y="102"/>
                  </a:moveTo>
                  <a:lnTo>
                    <a:pt x="114" y="103"/>
                  </a:lnTo>
                  <a:lnTo>
                    <a:pt x="126" y="104"/>
                  </a:lnTo>
                  <a:lnTo>
                    <a:pt x="136" y="106"/>
                  </a:lnTo>
                  <a:lnTo>
                    <a:pt x="137" y="106"/>
                  </a:lnTo>
                  <a:lnTo>
                    <a:pt x="136" y="111"/>
                  </a:lnTo>
                  <a:lnTo>
                    <a:pt x="133" y="119"/>
                  </a:lnTo>
                  <a:lnTo>
                    <a:pt x="126" y="133"/>
                  </a:lnTo>
                  <a:lnTo>
                    <a:pt x="117" y="145"/>
                  </a:lnTo>
                  <a:lnTo>
                    <a:pt x="115" y="148"/>
                  </a:lnTo>
                  <a:lnTo>
                    <a:pt x="111" y="151"/>
                  </a:lnTo>
                  <a:lnTo>
                    <a:pt x="104" y="155"/>
                  </a:lnTo>
                  <a:lnTo>
                    <a:pt x="91" y="160"/>
                  </a:lnTo>
                  <a:lnTo>
                    <a:pt x="74" y="163"/>
                  </a:lnTo>
                  <a:lnTo>
                    <a:pt x="72" y="163"/>
                  </a:lnTo>
                  <a:lnTo>
                    <a:pt x="66" y="163"/>
                  </a:lnTo>
                  <a:lnTo>
                    <a:pt x="55" y="163"/>
                  </a:lnTo>
                  <a:lnTo>
                    <a:pt x="38" y="156"/>
                  </a:lnTo>
                  <a:lnTo>
                    <a:pt x="23" y="146"/>
                  </a:lnTo>
                  <a:lnTo>
                    <a:pt x="20" y="142"/>
                  </a:lnTo>
                  <a:lnTo>
                    <a:pt x="16" y="140"/>
                  </a:lnTo>
                  <a:lnTo>
                    <a:pt x="10" y="132"/>
                  </a:lnTo>
                  <a:lnTo>
                    <a:pt x="2" y="113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0" y="71"/>
                  </a:lnTo>
                  <a:lnTo>
                    <a:pt x="2" y="56"/>
                  </a:lnTo>
                  <a:lnTo>
                    <a:pt x="6" y="42"/>
                  </a:lnTo>
                  <a:lnTo>
                    <a:pt x="8" y="38"/>
                  </a:lnTo>
                  <a:lnTo>
                    <a:pt x="9" y="35"/>
                  </a:lnTo>
                  <a:lnTo>
                    <a:pt x="12" y="30"/>
                  </a:lnTo>
                  <a:lnTo>
                    <a:pt x="20" y="19"/>
                  </a:lnTo>
                  <a:lnTo>
                    <a:pt x="31" y="12"/>
                  </a:lnTo>
                  <a:lnTo>
                    <a:pt x="34" y="10"/>
                  </a:lnTo>
                  <a:lnTo>
                    <a:pt x="36" y="8"/>
                  </a:lnTo>
                  <a:lnTo>
                    <a:pt x="42" y="6"/>
                  </a:lnTo>
                  <a:lnTo>
                    <a:pt x="54" y="3"/>
                  </a:lnTo>
                  <a:lnTo>
                    <a:pt x="68" y="2"/>
                  </a:lnTo>
                  <a:lnTo>
                    <a:pt x="72" y="0"/>
                  </a:lnTo>
                  <a:lnTo>
                    <a:pt x="83" y="2"/>
                  </a:lnTo>
                  <a:lnTo>
                    <a:pt x="98" y="6"/>
                  </a:lnTo>
                  <a:lnTo>
                    <a:pt x="110" y="11"/>
                  </a:lnTo>
                  <a:lnTo>
                    <a:pt x="113" y="12"/>
                  </a:lnTo>
                  <a:lnTo>
                    <a:pt x="119" y="20"/>
                  </a:lnTo>
                  <a:lnTo>
                    <a:pt x="123" y="26"/>
                  </a:lnTo>
                  <a:lnTo>
                    <a:pt x="130" y="38"/>
                  </a:lnTo>
                  <a:lnTo>
                    <a:pt x="134" y="49"/>
                  </a:lnTo>
                  <a:lnTo>
                    <a:pt x="130" y="50"/>
                  </a:lnTo>
                  <a:lnTo>
                    <a:pt x="118" y="52"/>
                  </a:lnTo>
                  <a:lnTo>
                    <a:pt x="108" y="53"/>
                  </a:lnTo>
                  <a:lnTo>
                    <a:pt x="106" y="46"/>
                  </a:lnTo>
                  <a:lnTo>
                    <a:pt x="102" y="38"/>
                  </a:lnTo>
                  <a:lnTo>
                    <a:pt x="96" y="31"/>
                  </a:lnTo>
                  <a:lnTo>
                    <a:pt x="95" y="30"/>
                  </a:lnTo>
                  <a:lnTo>
                    <a:pt x="89" y="27"/>
                  </a:lnTo>
                  <a:lnTo>
                    <a:pt x="87" y="26"/>
                  </a:lnTo>
                  <a:lnTo>
                    <a:pt x="78" y="23"/>
                  </a:lnTo>
                  <a:lnTo>
                    <a:pt x="73" y="22"/>
                  </a:lnTo>
                  <a:lnTo>
                    <a:pt x="69" y="23"/>
                  </a:lnTo>
                  <a:lnTo>
                    <a:pt x="62" y="23"/>
                  </a:lnTo>
                  <a:lnTo>
                    <a:pt x="51" y="27"/>
                  </a:lnTo>
                  <a:lnTo>
                    <a:pt x="42" y="34"/>
                  </a:lnTo>
                  <a:lnTo>
                    <a:pt x="40" y="35"/>
                  </a:lnTo>
                  <a:lnTo>
                    <a:pt x="38" y="38"/>
                  </a:lnTo>
                  <a:lnTo>
                    <a:pt x="34" y="45"/>
                  </a:lnTo>
                  <a:lnTo>
                    <a:pt x="31" y="50"/>
                  </a:lnTo>
                  <a:lnTo>
                    <a:pt x="27" y="67"/>
                  </a:lnTo>
                  <a:lnTo>
                    <a:pt x="27" y="81"/>
                  </a:lnTo>
                  <a:lnTo>
                    <a:pt x="27" y="87"/>
                  </a:lnTo>
                  <a:lnTo>
                    <a:pt x="27" y="96"/>
                  </a:lnTo>
                  <a:lnTo>
                    <a:pt x="31" y="113"/>
                  </a:lnTo>
                  <a:lnTo>
                    <a:pt x="36" y="125"/>
                  </a:lnTo>
                  <a:lnTo>
                    <a:pt x="39" y="128"/>
                  </a:lnTo>
                  <a:lnTo>
                    <a:pt x="40" y="130"/>
                  </a:lnTo>
                  <a:lnTo>
                    <a:pt x="44" y="134"/>
                  </a:lnTo>
                  <a:lnTo>
                    <a:pt x="55" y="140"/>
                  </a:lnTo>
                  <a:lnTo>
                    <a:pt x="66" y="141"/>
                  </a:lnTo>
                  <a:lnTo>
                    <a:pt x="70" y="141"/>
                  </a:lnTo>
                  <a:lnTo>
                    <a:pt x="72" y="141"/>
                  </a:lnTo>
                  <a:lnTo>
                    <a:pt x="77" y="141"/>
                  </a:lnTo>
                  <a:lnTo>
                    <a:pt x="87" y="138"/>
                  </a:lnTo>
                  <a:lnTo>
                    <a:pt x="95" y="134"/>
                  </a:lnTo>
                  <a:lnTo>
                    <a:pt x="98" y="132"/>
                  </a:lnTo>
                  <a:lnTo>
                    <a:pt x="99" y="130"/>
                  </a:lnTo>
                  <a:lnTo>
                    <a:pt x="102" y="126"/>
                  </a:lnTo>
                  <a:lnTo>
                    <a:pt x="106" y="118"/>
                  </a:lnTo>
                  <a:lnTo>
                    <a:pt x="108" y="106"/>
                  </a:lnTo>
                  <a:lnTo>
                    <a:pt x="110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4" name="Freeform 148"/>
            <p:cNvSpPr>
              <a:spLocks/>
            </p:cNvSpPr>
            <p:nvPr/>
          </p:nvSpPr>
          <p:spPr bwMode="auto">
            <a:xfrm>
              <a:off x="1982" y="6156"/>
              <a:ext cx="144" cy="219"/>
            </a:xfrm>
            <a:custGeom>
              <a:avLst/>
              <a:gdLst>
                <a:gd name="T0" fmla="*/ 12 w 144"/>
                <a:gd name="T1" fmla="*/ 214 h 219"/>
                <a:gd name="T2" fmla="*/ 11 w 144"/>
                <a:gd name="T3" fmla="*/ 194 h 219"/>
                <a:gd name="T4" fmla="*/ 15 w 144"/>
                <a:gd name="T5" fmla="*/ 194 h 219"/>
                <a:gd name="T6" fmla="*/ 24 w 144"/>
                <a:gd name="T7" fmla="*/ 194 h 219"/>
                <a:gd name="T8" fmla="*/ 27 w 144"/>
                <a:gd name="T9" fmla="*/ 194 h 219"/>
                <a:gd name="T10" fmla="*/ 35 w 144"/>
                <a:gd name="T11" fmla="*/ 194 h 219"/>
                <a:gd name="T12" fmla="*/ 41 w 144"/>
                <a:gd name="T13" fmla="*/ 191 h 219"/>
                <a:gd name="T14" fmla="*/ 47 w 144"/>
                <a:gd name="T15" fmla="*/ 184 h 219"/>
                <a:gd name="T16" fmla="*/ 50 w 144"/>
                <a:gd name="T17" fmla="*/ 180 h 219"/>
                <a:gd name="T18" fmla="*/ 54 w 144"/>
                <a:gd name="T19" fmla="*/ 171 h 219"/>
                <a:gd name="T20" fmla="*/ 58 w 144"/>
                <a:gd name="T21" fmla="*/ 161 h 219"/>
                <a:gd name="T22" fmla="*/ 60 w 144"/>
                <a:gd name="T23" fmla="*/ 157 h 219"/>
                <a:gd name="T24" fmla="*/ 50 w 144"/>
                <a:gd name="T25" fmla="*/ 133 h 219"/>
                <a:gd name="T26" fmla="*/ 0 w 144"/>
                <a:gd name="T27" fmla="*/ 4 h 219"/>
                <a:gd name="T28" fmla="*/ 4 w 144"/>
                <a:gd name="T29" fmla="*/ 0 h 219"/>
                <a:gd name="T30" fmla="*/ 27 w 144"/>
                <a:gd name="T31" fmla="*/ 0 h 219"/>
                <a:gd name="T32" fmla="*/ 28 w 144"/>
                <a:gd name="T33" fmla="*/ 3 h 219"/>
                <a:gd name="T34" fmla="*/ 47 w 144"/>
                <a:gd name="T35" fmla="*/ 57 h 219"/>
                <a:gd name="T36" fmla="*/ 61 w 144"/>
                <a:gd name="T37" fmla="*/ 91 h 219"/>
                <a:gd name="T38" fmla="*/ 64 w 144"/>
                <a:gd name="T39" fmla="*/ 100 h 219"/>
                <a:gd name="T40" fmla="*/ 72 w 144"/>
                <a:gd name="T41" fmla="*/ 125 h 219"/>
                <a:gd name="T42" fmla="*/ 73 w 144"/>
                <a:gd name="T43" fmla="*/ 125 h 219"/>
                <a:gd name="T44" fmla="*/ 79 w 144"/>
                <a:gd name="T45" fmla="*/ 107 h 219"/>
                <a:gd name="T46" fmla="*/ 84 w 144"/>
                <a:gd name="T47" fmla="*/ 91 h 219"/>
                <a:gd name="T48" fmla="*/ 88 w 144"/>
                <a:gd name="T49" fmla="*/ 77 h 219"/>
                <a:gd name="T50" fmla="*/ 115 w 144"/>
                <a:gd name="T51" fmla="*/ 3 h 219"/>
                <a:gd name="T52" fmla="*/ 121 w 144"/>
                <a:gd name="T53" fmla="*/ 0 h 219"/>
                <a:gd name="T54" fmla="*/ 143 w 144"/>
                <a:gd name="T55" fmla="*/ 0 h 219"/>
                <a:gd name="T56" fmla="*/ 143 w 144"/>
                <a:gd name="T57" fmla="*/ 4 h 219"/>
                <a:gd name="T58" fmla="*/ 106 w 144"/>
                <a:gd name="T59" fmla="*/ 99 h 219"/>
                <a:gd name="T60" fmla="*/ 84 w 144"/>
                <a:gd name="T61" fmla="*/ 158 h 219"/>
                <a:gd name="T62" fmla="*/ 79 w 144"/>
                <a:gd name="T63" fmla="*/ 171 h 219"/>
                <a:gd name="T64" fmla="*/ 69 w 144"/>
                <a:gd name="T65" fmla="*/ 194 h 219"/>
                <a:gd name="T66" fmla="*/ 68 w 144"/>
                <a:gd name="T67" fmla="*/ 198 h 219"/>
                <a:gd name="T68" fmla="*/ 60 w 144"/>
                <a:gd name="T69" fmla="*/ 209 h 219"/>
                <a:gd name="T70" fmla="*/ 53 w 144"/>
                <a:gd name="T71" fmla="*/ 214 h 219"/>
                <a:gd name="T72" fmla="*/ 47 w 144"/>
                <a:gd name="T73" fmla="*/ 217 h 219"/>
                <a:gd name="T74" fmla="*/ 32 w 144"/>
                <a:gd name="T75" fmla="*/ 219 h 219"/>
                <a:gd name="T76" fmla="*/ 28 w 144"/>
                <a:gd name="T77" fmla="*/ 219 h 219"/>
                <a:gd name="T78" fmla="*/ 20 w 144"/>
                <a:gd name="T79" fmla="*/ 219 h 219"/>
                <a:gd name="T80" fmla="*/ 13 w 144"/>
                <a:gd name="T81" fmla="*/ 217 h 2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44"/>
                <a:gd name="T124" fmla="*/ 0 h 219"/>
                <a:gd name="T125" fmla="*/ 144 w 144"/>
                <a:gd name="T126" fmla="*/ 219 h 219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44" h="219">
                  <a:moveTo>
                    <a:pt x="13" y="217"/>
                  </a:moveTo>
                  <a:lnTo>
                    <a:pt x="12" y="214"/>
                  </a:lnTo>
                  <a:lnTo>
                    <a:pt x="11" y="202"/>
                  </a:lnTo>
                  <a:lnTo>
                    <a:pt x="11" y="194"/>
                  </a:lnTo>
                  <a:lnTo>
                    <a:pt x="11" y="192"/>
                  </a:lnTo>
                  <a:lnTo>
                    <a:pt x="15" y="194"/>
                  </a:lnTo>
                  <a:lnTo>
                    <a:pt x="20" y="194"/>
                  </a:lnTo>
                  <a:lnTo>
                    <a:pt x="24" y="194"/>
                  </a:lnTo>
                  <a:lnTo>
                    <a:pt x="26" y="194"/>
                  </a:lnTo>
                  <a:lnTo>
                    <a:pt x="27" y="194"/>
                  </a:lnTo>
                  <a:lnTo>
                    <a:pt x="30" y="194"/>
                  </a:lnTo>
                  <a:lnTo>
                    <a:pt x="35" y="194"/>
                  </a:lnTo>
                  <a:lnTo>
                    <a:pt x="39" y="192"/>
                  </a:lnTo>
                  <a:lnTo>
                    <a:pt x="41" y="191"/>
                  </a:lnTo>
                  <a:lnTo>
                    <a:pt x="45" y="188"/>
                  </a:lnTo>
                  <a:lnTo>
                    <a:pt x="47" y="184"/>
                  </a:lnTo>
                  <a:lnTo>
                    <a:pt x="49" y="183"/>
                  </a:lnTo>
                  <a:lnTo>
                    <a:pt x="50" y="180"/>
                  </a:lnTo>
                  <a:lnTo>
                    <a:pt x="51" y="177"/>
                  </a:lnTo>
                  <a:lnTo>
                    <a:pt x="54" y="171"/>
                  </a:lnTo>
                  <a:lnTo>
                    <a:pt x="57" y="162"/>
                  </a:lnTo>
                  <a:lnTo>
                    <a:pt x="58" y="161"/>
                  </a:lnTo>
                  <a:lnTo>
                    <a:pt x="58" y="160"/>
                  </a:lnTo>
                  <a:lnTo>
                    <a:pt x="60" y="157"/>
                  </a:lnTo>
                  <a:lnTo>
                    <a:pt x="58" y="154"/>
                  </a:lnTo>
                  <a:lnTo>
                    <a:pt x="50" y="133"/>
                  </a:lnTo>
                  <a:lnTo>
                    <a:pt x="22" y="59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7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28" y="3"/>
                  </a:lnTo>
                  <a:lnTo>
                    <a:pt x="32" y="15"/>
                  </a:lnTo>
                  <a:lnTo>
                    <a:pt x="47" y="57"/>
                  </a:lnTo>
                  <a:lnTo>
                    <a:pt x="60" y="89"/>
                  </a:lnTo>
                  <a:lnTo>
                    <a:pt x="61" y="91"/>
                  </a:lnTo>
                  <a:lnTo>
                    <a:pt x="61" y="95"/>
                  </a:lnTo>
                  <a:lnTo>
                    <a:pt x="64" y="100"/>
                  </a:lnTo>
                  <a:lnTo>
                    <a:pt x="68" y="112"/>
                  </a:lnTo>
                  <a:lnTo>
                    <a:pt x="72" y="125"/>
                  </a:lnTo>
                  <a:lnTo>
                    <a:pt x="73" y="127"/>
                  </a:lnTo>
                  <a:lnTo>
                    <a:pt x="73" y="125"/>
                  </a:lnTo>
                  <a:lnTo>
                    <a:pt x="75" y="119"/>
                  </a:lnTo>
                  <a:lnTo>
                    <a:pt x="79" y="107"/>
                  </a:lnTo>
                  <a:lnTo>
                    <a:pt x="83" y="95"/>
                  </a:lnTo>
                  <a:lnTo>
                    <a:pt x="84" y="91"/>
                  </a:lnTo>
                  <a:lnTo>
                    <a:pt x="84" y="89"/>
                  </a:lnTo>
                  <a:lnTo>
                    <a:pt x="88" y="77"/>
                  </a:lnTo>
                  <a:lnTo>
                    <a:pt x="103" y="35"/>
                  </a:lnTo>
                  <a:lnTo>
                    <a:pt x="115" y="3"/>
                  </a:lnTo>
                  <a:lnTo>
                    <a:pt x="117" y="0"/>
                  </a:lnTo>
                  <a:lnTo>
                    <a:pt x="121" y="0"/>
                  </a:lnTo>
                  <a:lnTo>
                    <a:pt x="133" y="0"/>
                  </a:lnTo>
                  <a:lnTo>
                    <a:pt x="143" y="0"/>
                  </a:lnTo>
                  <a:lnTo>
                    <a:pt x="144" y="0"/>
                  </a:lnTo>
                  <a:lnTo>
                    <a:pt x="143" y="4"/>
                  </a:lnTo>
                  <a:lnTo>
                    <a:pt x="134" y="26"/>
                  </a:lnTo>
                  <a:lnTo>
                    <a:pt x="106" y="99"/>
                  </a:lnTo>
                  <a:lnTo>
                    <a:pt x="84" y="156"/>
                  </a:lnTo>
                  <a:lnTo>
                    <a:pt x="84" y="158"/>
                  </a:lnTo>
                  <a:lnTo>
                    <a:pt x="81" y="164"/>
                  </a:lnTo>
                  <a:lnTo>
                    <a:pt x="79" y="171"/>
                  </a:lnTo>
                  <a:lnTo>
                    <a:pt x="73" y="184"/>
                  </a:lnTo>
                  <a:lnTo>
                    <a:pt x="69" y="194"/>
                  </a:lnTo>
                  <a:lnTo>
                    <a:pt x="69" y="195"/>
                  </a:lnTo>
                  <a:lnTo>
                    <a:pt x="68" y="198"/>
                  </a:lnTo>
                  <a:lnTo>
                    <a:pt x="65" y="202"/>
                  </a:lnTo>
                  <a:lnTo>
                    <a:pt x="60" y="209"/>
                  </a:lnTo>
                  <a:lnTo>
                    <a:pt x="54" y="214"/>
                  </a:lnTo>
                  <a:lnTo>
                    <a:pt x="53" y="214"/>
                  </a:lnTo>
                  <a:lnTo>
                    <a:pt x="50" y="215"/>
                  </a:lnTo>
                  <a:lnTo>
                    <a:pt x="47" y="217"/>
                  </a:lnTo>
                  <a:lnTo>
                    <a:pt x="41" y="219"/>
                  </a:lnTo>
                  <a:lnTo>
                    <a:pt x="32" y="219"/>
                  </a:lnTo>
                  <a:lnTo>
                    <a:pt x="31" y="219"/>
                  </a:lnTo>
                  <a:lnTo>
                    <a:pt x="28" y="219"/>
                  </a:lnTo>
                  <a:lnTo>
                    <a:pt x="26" y="219"/>
                  </a:lnTo>
                  <a:lnTo>
                    <a:pt x="20" y="219"/>
                  </a:lnTo>
                  <a:lnTo>
                    <a:pt x="15" y="218"/>
                  </a:lnTo>
                  <a:lnTo>
                    <a:pt x="13" y="2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5" name="Freeform 149"/>
            <p:cNvSpPr>
              <a:spLocks noEditPoints="1"/>
            </p:cNvSpPr>
            <p:nvPr/>
          </p:nvSpPr>
          <p:spPr bwMode="auto">
            <a:xfrm>
              <a:off x="3013" y="6096"/>
              <a:ext cx="203" cy="216"/>
            </a:xfrm>
            <a:custGeom>
              <a:avLst/>
              <a:gdLst>
                <a:gd name="T0" fmla="*/ 1 w 203"/>
                <a:gd name="T1" fmla="*/ 212 h 216"/>
                <a:gd name="T2" fmla="*/ 52 w 203"/>
                <a:gd name="T3" fmla="*/ 82 h 216"/>
                <a:gd name="T4" fmla="*/ 83 w 203"/>
                <a:gd name="T5" fmla="*/ 0 h 216"/>
                <a:gd name="T6" fmla="*/ 102 w 203"/>
                <a:gd name="T7" fmla="*/ 0 h 216"/>
                <a:gd name="T8" fmla="*/ 114 w 203"/>
                <a:gd name="T9" fmla="*/ 0 h 216"/>
                <a:gd name="T10" fmla="*/ 128 w 203"/>
                <a:gd name="T11" fmla="*/ 34 h 216"/>
                <a:gd name="T12" fmla="*/ 200 w 203"/>
                <a:gd name="T13" fmla="*/ 212 h 216"/>
                <a:gd name="T14" fmla="*/ 201 w 203"/>
                <a:gd name="T15" fmla="*/ 216 h 216"/>
                <a:gd name="T16" fmla="*/ 182 w 203"/>
                <a:gd name="T17" fmla="*/ 216 h 216"/>
                <a:gd name="T18" fmla="*/ 170 w 203"/>
                <a:gd name="T19" fmla="*/ 216 h 216"/>
                <a:gd name="T20" fmla="*/ 154 w 203"/>
                <a:gd name="T21" fmla="*/ 176 h 216"/>
                <a:gd name="T22" fmla="*/ 144 w 203"/>
                <a:gd name="T23" fmla="*/ 151 h 216"/>
                <a:gd name="T24" fmla="*/ 129 w 203"/>
                <a:gd name="T25" fmla="*/ 151 h 216"/>
                <a:gd name="T26" fmla="*/ 56 w 203"/>
                <a:gd name="T27" fmla="*/ 151 h 216"/>
                <a:gd name="T28" fmla="*/ 50 w 203"/>
                <a:gd name="T29" fmla="*/ 161 h 216"/>
                <a:gd name="T30" fmla="*/ 31 w 203"/>
                <a:gd name="T31" fmla="*/ 216 h 216"/>
                <a:gd name="T32" fmla="*/ 30 w 203"/>
                <a:gd name="T33" fmla="*/ 216 h 216"/>
                <a:gd name="T34" fmla="*/ 11 w 203"/>
                <a:gd name="T35" fmla="*/ 216 h 216"/>
                <a:gd name="T36" fmla="*/ 0 w 203"/>
                <a:gd name="T37" fmla="*/ 216 h 216"/>
                <a:gd name="T38" fmla="*/ 0 w 203"/>
                <a:gd name="T39" fmla="*/ 216 h 216"/>
                <a:gd name="T40" fmla="*/ 64 w 203"/>
                <a:gd name="T41" fmla="*/ 128 h 216"/>
                <a:gd name="T42" fmla="*/ 107 w 203"/>
                <a:gd name="T43" fmla="*/ 128 h 216"/>
                <a:gd name="T44" fmla="*/ 136 w 203"/>
                <a:gd name="T45" fmla="*/ 128 h 216"/>
                <a:gd name="T46" fmla="*/ 121 w 203"/>
                <a:gd name="T47" fmla="*/ 91 h 216"/>
                <a:gd name="T48" fmla="*/ 113 w 203"/>
                <a:gd name="T49" fmla="*/ 68 h 216"/>
                <a:gd name="T50" fmla="*/ 107 w 203"/>
                <a:gd name="T51" fmla="*/ 56 h 216"/>
                <a:gd name="T52" fmla="*/ 98 w 203"/>
                <a:gd name="T53" fmla="*/ 27 h 216"/>
                <a:gd name="T54" fmla="*/ 97 w 203"/>
                <a:gd name="T55" fmla="*/ 27 h 216"/>
                <a:gd name="T56" fmla="*/ 91 w 203"/>
                <a:gd name="T57" fmla="*/ 48 h 216"/>
                <a:gd name="T58" fmla="*/ 87 w 203"/>
                <a:gd name="T59" fmla="*/ 65 h 216"/>
                <a:gd name="T60" fmla="*/ 71 w 203"/>
                <a:gd name="T61" fmla="*/ 105 h 216"/>
                <a:gd name="T62" fmla="*/ 62 w 203"/>
                <a:gd name="T63" fmla="*/ 128 h 216"/>
                <a:gd name="T64" fmla="*/ 62 w 203"/>
                <a:gd name="T65" fmla="*/ 128 h 2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3"/>
                <a:gd name="T100" fmla="*/ 0 h 216"/>
                <a:gd name="T101" fmla="*/ 203 w 203"/>
                <a:gd name="T102" fmla="*/ 216 h 2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3" h="216">
                  <a:moveTo>
                    <a:pt x="0" y="216"/>
                  </a:moveTo>
                  <a:lnTo>
                    <a:pt x="1" y="212"/>
                  </a:lnTo>
                  <a:lnTo>
                    <a:pt x="12" y="183"/>
                  </a:lnTo>
                  <a:lnTo>
                    <a:pt x="52" y="82"/>
                  </a:lnTo>
                  <a:lnTo>
                    <a:pt x="80" y="6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102" y="0"/>
                  </a:lnTo>
                  <a:lnTo>
                    <a:pt x="113" y="0"/>
                  </a:lnTo>
                  <a:lnTo>
                    <a:pt x="114" y="0"/>
                  </a:lnTo>
                  <a:lnTo>
                    <a:pt x="116" y="6"/>
                  </a:lnTo>
                  <a:lnTo>
                    <a:pt x="128" y="34"/>
                  </a:lnTo>
                  <a:lnTo>
                    <a:pt x="169" y="136"/>
                  </a:lnTo>
                  <a:lnTo>
                    <a:pt x="200" y="212"/>
                  </a:lnTo>
                  <a:lnTo>
                    <a:pt x="203" y="216"/>
                  </a:lnTo>
                  <a:lnTo>
                    <a:pt x="201" y="216"/>
                  </a:lnTo>
                  <a:lnTo>
                    <a:pt x="197" y="216"/>
                  </a:lnTo>
                  <a:lnTo>
                    <a:pt x="182" y="216"/>
                  </a:lnTo>
                  <a:lnTo>
                    <a:pt x="170" y="216"/>
                  </a:lnTo>
                  <a:lnTo>
                    <a:pt x="166" y="206"/>
                  </a:lnTo>
                  <a:lnTo>
                    <a:pt x="154" y="176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1" y="151"/>
                  </a:lnTo>
                  <a:lnTo>
                    <a:pt x="129" y="151"/>
                  </a:lnTo>
                  <a:lnTo>
                    <a:pt x="87" y="151"/>
                  </a:lnTo>
                  <a:lnTo>
                    <a:pt x="56" y="151"/>
                  </a:lnTo>
                  <a:lnTo>
                    <a:pt x="54" y="151"/>
                  </a:lnTo>
                  <a:lnTo>
                    <a:pt x="50" y="161"/>
                  </a:lnTo>
                  <a:lnTo>
                    <a:pt x="39" y="191"/>
                  </a:lnTo>
                  <a:lnTo>
                    <a:pt x="31" y="216"/>
                  </a:lnTo>
                  <a:lnTo>
                    <a:pt x="30" y="216"/>
                  </a:lnTo>
                  <a:lnTo>
                    <a:pt x="26" y="216"/>
                  </a:lnTo>
                  <a:lnTo>
                    <a:pt x="11" y="216"/>
                  </a:lnTo>
                  <a:lnTo>
                    <a:pt x="0" y="216"/>
                  </a:lnTo>
                  <a:close/>
                  <a:moveTo>
                    <a:pt x="62" y="128"/>
                  </a:moveTo>
                  <a:lnTo>
                    <a:pt x="64" y="128"/>
                  </a:lnTo>
                  <a:lnTo>
                    <a:pt x="73" y="128"/>
                  </a:lnTo>
                  <a:lnTo>
                    <a:pt x="107" y="128"/>
                  </a:lnTo>
                  <a:lnTo>
                    <a:pt x="133" y="128"/>
                  </a:lnTo>
                  <a:lnTo>
                    <a:pt x="136" y="128"/>
                  </a:lnTo>
                  <a:lnTo>
                    <a:pt x="132" y="119"/>
                  </a:lnTo>
                  <a:lnTo>
                    <a:pt x="121" y="91"/>
                  </a:lnTo>
                  <a:lnTo>
                    <a:pt x="113" y="69"/>
                  </a:lnTo>
                  <a:lnTo>
                    <a:pt x="113" y="68"/>
                  </a:lnTo>
                  <a:lnTo>
                    <a:pt x="110" y="64"/>
                  </a:lnTo>
                  <a:lnTo>
                    <a:pt x="107" y="56"/>
                  </a:lnTo>
                  <a:lnTo>
                    <a:pt x="102" y="41"/>
                  </a:lnTo>
                  <a:lnTo>
                    <a:pt x="98" y="27"/>
                  </a:lnTo>
                  <a:lnTo>
                    <a:pt x="98" y="23"/>
                  </a:lnTo>
                  <a:lnTo>
                    <a:pt x="97" y="27"/>
                  </a:lnTo>
                  <a:lnTo>
                    <a:pt x="95" y="34"/>
                  </a:lnTo>
                  <a:lnTo>
                    <a:pt x="91" y="48"/>
                  </a:lnTo>
                  <a:lnTo>
                    <a:pt x="87" y="63"/>
                  </a:lnTo>
                  <a:lnTo>
                    <a:pt x="87" y="65"/>
                  </a:lnTo>
                  <a:lnTo>
                    <a:pt x="83" y="76"/>
                  </a:lnTo>
                  <a:lnTo>
                    <a:pt x="71" y="105"/>
                  </a:lnTo>
                  <a:lnTo>
                    <a:pt x="62" y="1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6" name="Freeform 150"/>
            <p:cNvSpPr>
              <a:spLocks noEditPoints="1"/>
            </p:cNvSpPr>
            <p:nvPr/>
          </p:nvSpPr>
          <p:spPr bwMode="auto">
            <a:xfrm>
              <a:off x="3439" y="6153"/>
              <a:ext cx="144" cy="163"/>
            </a:xfrm>
            <a:custGeom>
              <a:avLst/>
              <a:gdLst>
                <a:gd name="T0" fmla="*/ 103 w 144"/>
                <a:gd name="T1" fmla="*/ 146 h 163"/>
                <a:gd name="T2" fmla="*/ 83 w 144"/>
                <a:gd name="T3" fmla="*/ 157 h 163"/>
                <a:gd name="T4" fmla="*/ 65 w 144"/>
                <a:gd name="T5" fmla="*/ 163 h 163"/>
                <a:gd name="T6" fmla="*/ 49 w 144"/>
                <a:gd name="T7" fmla="*/ 163 h 163"/>
                <a:gd name="T8" fmla="*/ 15 w 144"/>
                <a:gd name="T9" fmla="*/ 153 h 163"/>
                <a:gd name="T10" fmla="*/ 7 w 144"/>
                <a:gd name="T11" fmla="*/ 145 h 163"/>
                <a:gd name="T12" fmla="*/ 0 w 144"/>
                <a:gd name="T13" fmla="*/ 118 h 163"/>
                <a:gd name="T14" fmla="*/ 1 w 144"/>
                <a:gd name="T15" fmla="*/ 106 h 163"/>
                <a:gd name="T16" fmla="*/ 8 w 144"/>
                <a:gd name="T17" fmla="*/ 94 h 163"/>
                <a:gd name="T18" fmla="*/ 19 w 144"/>
                <a:gd name="T19" fmla="*/ 81 h 163"/>
                <a:gd name="T20" fmla="*/ 35 w 144"/>
                <a:gd name="T21" fmla="*/ 75 h 163"/>
                <a:gd name="T22" fmla="*/ 42 w 144"/>
                <a:gd name="T23" fmla="*/ 73 h 163"/>
                <a:gd name="T24" fmla="*/ 62 w 144"/>
                <a:gd name="T25" fmla="*/ 69 h 163"/>
                <a:gd name="T26" fmla="*/ 92 w 144"/>
                <a:gd name="T27" fmla="*/ 65 h 163"/>
                <a:gd name="T28" fmla="*/ 109 w 144"/>
                <a:gd name="T29" fmla="*/ 58 h 163"/>
                <a:gd name="T30" fmla="*/ 109 w 144"/>
                <a:gd name="T31" fmla="*/ 53 h 163"/>
                <a:gd name="T32" fmla="*/ 102 w 144"/>
                <a:gd name="T33" fmla="*/ 33 h 163"/>
                <a:gd name="T34" fmla="*/ 91 w 144"/>
                <a:gd name="T35" fmla="*/ 26 h 163"/>
                <a:gd name="T36" fmla="*/ 68 w 144"/>
                <a:gd name="T37" fmla="*/ 23 h 163"/>
                <a:gd name="T38" fmla="*/ 45 w 144"/>
                <a:gd name="T39" fmla="*/ 29 h 163"/>
                <a:gd name="T40" fmla="*/ 39 w 144"/>
                <a:gd name="T41" fmla="*/ 33 h 163"/>
                <a:gd name="T42" fmla="*/ 31 w 144"/>
                <a:gd name="T43" fmla="*/ 52 h 163"/>
                <a:gd name="T44" fmla="*/ 15 w 144"/>
                <a:gd name="T45" fmla="*/ 50 h 163"/>
                <a:gd name="T46" fmla="*/ 5 w 144"/>
                <a:gd name="T47" fmla="*/ 46 h 163"/>
                <a:gd name="T48" fmla="*/ 15 w 144"/>
                <a:gd name="T49" fmla="*/ 23 h 163"/>
                <a:gd name="T50" fmla="*/ 20 w 144"/>
                <a:gd name="T51" fmla="*/ 16 h 163"/>
                <a:gd name="T52" fmla="*/ 39 w 144"/>
                <a:gd name="T53" fmla="*/ 6 h 163"/>
                <a:gd name="T54" fmla="*/ 60 w 144"/>
                <a:gd name="T55" fmla="*/ 2 h 163"/>
                <a:gd name="T56" fmla="*/ 84 w 144"/>
                <a:gd name="T57" fmla="*/ 2 h 163"/>
                <a:gd name="T58" fmla="*/ 109 w 144"/>
                <a:gd name="T59" fmla="*/ 4 h 163"/>
                <a:gd name="T60" fmla="*/ 125 w 144"/>
                <a:gd name="T61" fmla="*/ 16 h 163"/>
                <a:gd name="T62" fmla="*/ 130 w 144"/>
                <a:gd name="T63" fmla="*/ 23 h 163"/>
                <a:gd name="T64" fmla="*/ 134 w 144"/>
                <a:gd name="T65" fmla="*/ 35 h 163"/>
                <a:gd name="T66" fmla="*/ 134 w 144"/>
                <a:gd name="T67" fmla="*/ 56 h 163"/>
                <a:gd name="T68" fmla="*/ 136 w 144"/>
                <a:gd name="T69" fmla="*/ 65 h 163"/>
                <a:gd name="T70" fmla="*/ 136 w 144"/>
                <a:gd name="T71" fmla="*/ 94 h 163"/>
                <a:gd name="T72" fmla="*/ 136 w 144"/>
                <a:gd name="T73" fmla="*/ 129 h 163"/>
                <a:gd name="T74" fmla="*/ 137 w 144"/>
                <a:gd name="T75" fmla="*/ 144 h 163"/>
                <a:gd name="T76" fmla="*/ 143 w 144"/>
                <a:gd name="T77" fmla="*/ 157 h 163"/>
                <a:gd name="T78" fmla="*/ 138 w 144"/>
                <a:gd name="T79" fmla="*/ 159 h 163"/>
                <a:gd name="T80" fmla="*/ 117 w 144"/>
                <a:gd name="T81" fmla="*/ 159 h 163"/>
                <a:gd name="T82" fmla="*/ 113 w 144"/>
                <a:gd name="T83" fmla="*/ 149 h 163"/>
                <a:gd name="T84" fmla="*/ 109 w 144"/>
                <a:gd name="T85" fmla="*/ 142 h 163"/>
                <a:gd name="T86" fmla="*/ 111 w 144"/>
                <a:gd name="T87" fmla="*/ 140 h 163"/>
                <a:gd name="T88" fmla="*/ 106 w 144"/>
                <a:gd name="T89" fmla="*/ 83 h 163"/>
                <a:gd name="T90" fmla="*/ 69 w 144"/>
                <a:gd name="T91" fmla="*/ 91 h 163"/>
                <a:gd name="T92" fmla="*/ 57 w 144"/>
                <a:gd name="T93" fmla="*/ 92 h 163"/>
                <a:gd name="T94" fmla="*/ 42 w 144"/>
                <a:gd name="T95" fmla="*/ 96 h 163"/>
                <a:gd name="T96" fmla="*/ 34 w 144"/>
                <a:gd name="T97" fmla="*/ 102 h 163"/>
                <a:gd name="T98" fmla="*/ 30 w 144"/>
                <a:gd name="T99" fmla="*/ 109 h 163"/>
                <a:gd name="T100" fmla="*/ 28 w 144"/>
                <a:gd name="T101" fmla="*/ 118 h 163"/>
                <a:gd name="T102" fmla="*/ 31 w 144"/>
                <a:gd name="T103" fmla="*/ 129 h 163"/>
                <a:gd name="T104" fmla="*/ 38 w 144"/>
                <a:gd name="T105" fmla="*/ 137 h 163"/>
                <a:gd name="T106" fmla="*/ 57 w 144"/>
                <a:gd name="T107" fmla="*/ 142 h 163"/>
                <a:gd name="T108" fmla="*/ 66 w 144"/>
                <a:gd name="T109" fmla="*/ 142 h 163"/>
                <a:gd name="T110" fmla="*/ 87 w 144"/>
                <a:gd name="T111" fmla="*/ 136 h 163"/>
                <a:gd name="T112" fmla="*/ 100 w 144"/>
                <a:gd name="T113" fmla="*/ 123 h 163"/>
                <a:gd name="T114" fmla="*/ 106 w 144"/>
                <a:gd name="T115" fmla="*/ 109 h 163"/>
                <a:gd name="T116" fmla="*/ 109 w 144"/>
                <a:gd name="T117" fmla="*/ 90 h 163"/>
                <a:gd name="T118" fmla="*/ 109 w 144"/>
                <a:gd name="T119" fmla="*/ 81 h 163"/>
                <a:gd name="T120" fmla="*/ 107 w 144"/>
                <a:gd name="T121" fmla="*/ 83 h 16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44"/>
                <a:gd name="T184" fmla="*/ 0 h 163"/>
                <a:gd name="T185" fmla="*/ 144 w 144"/>
                <a:gd name="T186" fmla="*/ 163 h 16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44" h="163">
                  <a:moveTo>
                    <a:pt x="111" y="140"/>
                  </a:moveTo>
                  <a:lnTo>
                    <a:pt x="109" y="142"/>
                  </a:lnTo>
                  <a:lnTo>
                    <a:pt x="103" y="146"/>
                  </a:lnTo>
                  <a:lnTo>
                    <a:pt x="94" y="153"/>
                  </a:lnTo>
                  <a:lnTo>
                    <a:pt x="84" y="157"/>
                  </a:lnTo>
                  <a:lnTo>
                    <a:pt x="83" y="157"/>
                  </a:lnTo>
                  <a:lnTo>
                    <a:pt x="80" y="159"/>
                  </a:lnTo>
                  <a:lnTo>
                    <a:pt x="75" y="160"/>
                  </a:lnTo>
                  <a:lnTo>
                    <a:pt x="65" y="163"/>
                  </a:lnTo>
                  <a:lnTo>
                    <a:pt x="55" y="163"/>
                  </a:lnTo>
                  <a:lnTo>
                    <a:pt x="54" y="163"/>
                  </a:lnTo>
                  <a:lnTo>
                    <a:pt x="49" y="163"/>
                  </a:lnTo>
                  <a:lnTo>
                    <a:pt x="41" y="163"/>
                  </a:lnTo>
                  <a:lnTo>
                    <a:pt x="27" y="159"/>
                  </a:lnTo>
                  <a:lnTo>
                    <a:pt x="15" y="153"/>
                  </a:lnTo>
                  <a:lnTo>
                    <a:pt x="13" y="151"/>
                  </a:lnTo>
                  <a:lnTo>
                    <a:pt x="11" y="149"/>
                  </a:lnTo>
                  <a:lnTo>
                    <a:pt x="7" y="145"/>
                  </a:lnTo>
                  <a:lnTo>
                    <a:pt x="1" y="134"/>
                  </a:lnTo>
                  <a:lnTo>
                    <a:pt x="0" y="122"/>
                  </a:lnTo>
                  <a:lnTo>
                    <a:pt x="0" y="118"/>
                  </a:lnTo>
                  <a:lnTo>
                    <a:pt x="0" y="117"/>
                  </a:lnTo>
                  <a:lnTo>
                    <a:pt x="0" y="113"/>
                  </a:lnTo>
                  <a:lnTo>
                    <a:pt x="1" y="106"/>
                  </a:lnTo>
                  <a:lnTo>
                    <a:pt x="4" y="100"/>
                  </a:lnTo>
                  <a:lnTo>
                    <a:pt x="5" y="98"/>
                  </a:lnTo>
                  <a:lnTo>
                    <a:pt x="8" y="94"/>
                  </a:lnTo>
                  <a:lnTo>
                    <a:pt x="12" y="88"/>
                  </a:lnTo>
                  <a:lnTo>
                    <a:pt x="17" y="83"/>
                  </a:lnTo>
                  <a:lnTo>
                    <a:pt x="19" y="81"/>
                  </a:lnTo>
                  <a:lnTo>
                    <a:pt x="23" y="80"/>
                  </a:lnTo>
                  <a:lnTo>
                    <a:pt x="28" y="77"/>
                  </a:lnTo>
                  <a:lnTo>
                    <a:pt x="35" y="75"/>
                  </a:lnTo>
                  <a:lnTo>
                    <a:pt x="38" y="73"/>
                  </a:lnTo>
                  <a:lnTo>
                    <a:pt x="39" y="73"/>
                  </a:lnTo>
                  <a:lnTo>
                    <a:pt x="42" y="73"/>
                  </a:lnTo>
                  <a:lnTo>
                    <a:pt x="50" y="72"/>
                  </a:lnTo>
                  <a:lnTo>
                    <a:pt x="60" y="71"/>
                  </a:lnTo>
                  <a:lnTo>
                    <a:pt x="62" y="69"/>
                  </a:lnTo>
                  <a:lnTo>
                    <a:pt x="66" y="69"/>
                  </a:lnTo>
                  <a:lnTo>
                    <a:pt x="76" y="68"/>
                  </a:lnTo>
                  <a:lnTo>
                    <a:pt x="92" y="65"/>
                  </a:lnTo>
                  <a:lnTo>
                    <a:pt x="106" y="61"/>
                  </a:lnTo>
                  <a:lnTo>
                    <a:pt x="109" y="60"/>
                  </a:lnTo>
                  <a:lnTo>
                    <a:pt x="109" y="58"/>
                  </a:lnTo>
                  <a:lnTo>
                    <a:pt x="109" y="56"/>
                  </a:lnTo>
                  <a:lnTo>
                    <a:pt x="109" y="54"/>
                  </a:lnTo>
                  <a:lnTo>
                    <a:pt x="109" y="53"/>
                  </a:lnTo>
                  <a:lnTo>
                    <a:pt x="107" y="46"/>
                  </a:lnTo>
                  <a:lnTo>
                    <a:pt x="106" y="38"/>
                  </a:lnTo>
                  <a:lnTo>
                    <a:pt x="102" y="33"/>
                  </a:lnTo>
                  <a:lnTo>
                    <a:pt x="102" y="30"/>
                  </a:lnTo>
                  <a:lnTo>
                    <a:pt x="95" y="27"/>
                  </a:lnTo>
                  <a:lnTo>
                    <a:pt x="91" y="26"/>
                  </a:lnTo>
                  <a:lnTo>
                    <a:pt x="80" y="23"/>
                  </a:lnTo>
                  <a:lnTo>
                    <a:pt x="72" y="22"/>
                  </a:lnTo>
                  <a:lnTo>
                    <a:pt x="68" y="23"/>
                  </a:lnTo>
                  <a:lnTo>
                    <a:pt x="62" y="23"/>
                  </a:lnTo>
                  <a:lnTo>
                    <a:pt x="53" y="25"/>
                  </a:lnTo>
                  <a:lnTo>
                    <a:pt x="45" y="29"/>
                  </a:lnTo>
                  <a:lnTo>
                    <a:pt x="43" y="29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5" y="41"/>
                  </a:lnTo>
                  <a:lnTo>
                    <a:pt x="31" y="50"/>
                  </a:lnTo>
                  <a:lnTo>
                    <a:pt x="31" y="52"/>
                  </a:lnTo>
                  <a:lnTo>
                    <a:pt x="30" y="52"/>
                  </a:lnTo>
                  <a:lnTo>
                    <a:pt x="27" y="52"/>
                  </a:lnTo>
                  <a:lnTo>
                    <a:pt x="15" y="50"/>
                  </a:lnTo>
                  <a:lnTo>
                    <a:pt x="5" y="49"/>
                  </a:lnTo>
                  <a:lnTo>
                    <a:pt x="5" y="48"/>
                  </a:lnTo>
                  <a:lnTo>
                    <a:pt x="5" y="46"/>
                  </a:lnTo>
                  <a:lnTo>
                    <a:pt x="7" y="41"/>
                  </a:lnTo>
                  <a:lnTo>
                    <a:pt x="9" y="31"/>
                  </a:lnTo>
                  <a:lnTo>
                    <a:pt x="15" y="23"/>
                  </a:lnTo>
                  <a:lnTo>
                    <a:pt x="16" y="20"/>
                  </a:lnTo>
                  <a:lnTo>
                    <a:pt x="17" y="19"/>
                  </a:lnTo>
                  <a:lnTo>
                    <a:pt x="20" y="16"/>
                  </a:lnTo>
                  <a:lnTo>
                    <a:pt x="27" y="11"/>
                  </a:lnTo>
                  <a:lnTo>
                    <a:pt x="36" y="7"/>
                  </a:lnTo>
                  <a:lnTo>
                    <a:pt x="39" y="6"/>
                  </a:lnTo>
                  <a:lnTo>
                    <a:pt x="42" y="6"/>
                  </a:lnTo>
                  <a:lnTo>
                    <a:pt x="47" y="4"/>
                  </a:lnTo>
                  <a:lnTo>
                    <a:pt x="60" y="2"/>
                  </a:lnTo>
                  <a:lnTo>
                    <a:pt x="72" y="2"/>
                  </a:lnTo>
                  <a:lnTo>
                    <a:pt x="76" y="0"/>
                  </a:lnTo>
                  <a:lnTo>
                    <a:pt x="84" y="2"/>
                  </a:lnTo>
                  <a:lnTo>
                    <a:pt x="95" y="3"/>
                  </a:lnTo>
                  <a:lnTo>
                    <a:pt x="106" y="4"/>
                  </a:lnTo>
                  <a:lnTo>
                    <a:pt x="109" y="4"/>
                  </a:lnTo>
                  <a:lnTo>
                    <a:pt x="114" y="7"/>
                  </a:lnTo>
                  <a:lnTo>
                    <a:pt x="119" y="11"/>
                  </a:lnTo>
                  <a:lnTo>
                    <a:pt x="125" y="16"/>
                  </a:lnTo>
                  <a:lnTo>
                    <a:pt x="126" y="16"/>
                  </a:lnTo>
                  <a:lnTo>
                    <a:pt x="129" y="20"/>
                  </a:lnTo>
                  <a:lnTo>
                    <a:pt x="130" y="23"/>
                  </a:lnTo>
                  <a:lnTo>
                    <a:pt x="133" y="30"/>
                  </a:lnTo>
                  <a:lnTo>
                    <a:pt x="134" y="34"/>
                  </a:lnTo>
                  <a:lnTo>
                    <a:pt x="134" y="35"/>
                  </a:lnTo>
                  <a:lnTo>
                    <a:pt x="134" y="38"/>
                  </a:lnTo>
                  <a:lnTo>
                    <a:pt x="134" y="46"/>
                  </a:lnTo>
                  <a:lnTo>
                    <a:pt x="134" y="56"/>
                  </a:lnTo>
                  <a:lnTo>
                    <a:pt x="136" y="58"/>
                  </a:lnTo>
                  <a:lnTo>
                    <a:pt x="136" y="60"/>
                  </a:lnTo>
                  <a:lnTo>
                    <a:pt x="136" y="65"/>
                  </a:lnTo>
                  <a:lnTo>
                    <a:pt x="136" y="81"/>
                  </a:lnTo>
                  <a:lnTo>
                    <a:pt x="136" y="94"/>
                  </a:lnTo>
                  <a:lnTo>
                    <a:pt x="136" y="100"/>
                  </a:lnTo>
                  <a:lnTo>
                    <a:pt x="136" y="111"/>
                  </a:lnTo>
                  <a:lnTo>
                    <a:pt x="136" y="129"/>
                  </a:lnTo>
                  <a:lnTo>
                    <a:pt x="136" y="140"/>
                  </a:lnTo>
                  <a:lnTo>
                    <a:pt x="137" y="141"/>
                  </a:lnTo>
                  <a:lnTo>
                    <a:pt x="137" y="144"/>
                  </a:lnTo>
                  <a:lnTo>
                    <a:pt x="137" y="146"/>
                  </a:lnTo>
                  <a:lnTo>
                    <a:pt x="140" y="152"/>
                  </a:lnTo>
                  <a:lnTo>
                    <a:pt x="143" y="157"/>
                  </a:lnTo>
                  <a:lnTo>
                    <a:pt x="144" y="159"/>
                  </a:lnTo>
                  <a:lnTo>
                    <a:pt x="143" y="159"/>
                  </a:lnTo>
                  <a:lnTo>
                    <a:pt x="138" y="159"/>
                  </a:lnTo>
                  <a:lnTo>
                    <a:pt x="126" y="159"/>
                  </a:lnTo>
                  <a:lnTo>
                    <a:pt x="117" y="159"/>
                  </a:lnTo>
                  <a:lnTo>
                    <a:pt x="115" y="157"/>
                  </a:lnTo>
                  <a:lnTo>
                    <a:pt x="114" y="155"/>
                  </a:lnTo>
                  <a:lnTo>
                    <a:pt x="113" y="149"/>
                  </a:lnTo>
                  <a:lnTo>
                    <a:pt x="111" y="142"/>
                  </a:lnTo>
                  <a:lnTo>
                    <a:pt x="111" y="140"/>
                  </a:lnTo>
                  <a:lnTo>
                    <a:pt x="109" y="142"/>
                  </a:lnTo>
                  <a:lnTo>
                    <a:pt x="107" y="144"/>
                  </a:lnTo>
                  <a:lnTo>
                    <a:pt x="110" y="141"/>
                  </a:lnTo>
                  <a:lnTo>
                    <a:pt x="111" y="140"/>
                  </a:lnTo>
                  <a:close/>
                  <a:moveTo>
                    <a:pt x="109" y="81"/>
                  </a:moveTo>
                  <a:lnTo>
                    <a:pt x="106" y="83"/>
                  </a:lnTo>
                  <a:lnTo>
                    <a:pt x="100" y="86"/>
                  </a:lnTo>
                  <a:lnTo>
                    <a:pt x="87" y="88"/>
                  </a:lnTo>
                  <a:lnTo>
                    <a:pt x="69" y="91"/>
                  </a:lnTo>
                  <a:lnTo>
                    <a:pt x="65" y="91"/>
                  </a:lnTo>
                  <a:lnTo>
                    <a:pt x="62" y="92"/>
                  </a:lnTo>
                  <a:lnTo>
                    <a:pt x="57" y="92"/>
                  </a:lnTo>
                  <a:lnTo>
                    <a:pt x="49" y="94"/>
                  </a:lnTo>
                  <a:lnTo>
                    <a:pt x="43" y="96"/>
                  </a:lnTo>
                  <a:lnTo>
                    <a:pt x="42" y="96"/>
                  </a:lnTo>
                  <a:lnTo>
                    <a:pt x="38" y="98"/>
                  </a:lnTo>
                  <a:lnTo>
                    <a:pt x="36" y="99"/>
                  </a:lnTo>
                  <a:lnTo>
                    <a:pt x="34" y="102"/>
                  </a:lnTo>
                  <a:lnTo>
                    <a:pt x="32" y="104"/>
                  </a:lnTo>
                  <a:lnTo>
                    <a:pt x="31" y="106"/>
                  </a:lnTo>
                  <a:lnTo>
                    <a:pt x="30" y="109"/>
                  </a:lnTo>
                  <a:lnTo>
                    <a:pt x="28" y="113"/>
                  </a:lnTo>
                  <a:lnTo>
                    <a:pt x="28" y="118"/>
                  </a:lnTo>
                  <a:lnTo>
                    <a:pt x="28" y="121"/>
                  </a:lnTo>
                  <a:lnTo>
                    <a:pt x="28" y="123"/>
                  </a:lnTo>
                  <a:lnTo>
                    <a:pt x="31" y="129"/>
                  </a:lnTo>
                  <a:lnTo>
                    <a:pt x="35" y="134"/>
                  </a:lnTo>
                  <a:lnTo>
                    <a:pt x="36" y="136"/>
                  </a:lnTo>
                  <a:lnTo>
                    <a:pt x="38" y="137"/>
                  </a:lnTo>
                  <a:lnTo>
                    <a:pt x="41" y="140"/>
                  </a:lnTo>
                  <a:lnTo>
                    <a:pt x="47" y="142"/>
                  </a:lnTo>
                  <a:lnTo>
                    <a:pt x="57" y="142"/>
                  </a:lnTo>
                  <a:lnTo>
                    <a:pt x="60" y="142"/>
                  </a:lnTo>
                  <a:lnTo>
                    <a:pt x="61" y="142"/>
                  </a:lnTo>
                  <a:lnTo>
                    <a:pt x="66" y="142"/>
                  </a:lnTo>
                  <a:lnTo>
                    <a:pt x="76" y="141"/>
                  </a:lnTo>
                  <a:lnTo>
                    <a:pt x="84" y="137"/>
                  </a:lnTo>
                  <a:lnTo>
                    <a:pt x="87" y="136"/>
                  </a:lnTo>
                  <a:lnTo>
                    <a:pt x="92" y="133"/>
                  </a:lnTo>
                  <a:lnTo>
                    <a:pt x="95" y="130"/>
                  </a:lnTo>
                  <a:lnTo>
                    <a:pt x="100" y="123"/>
                  </a:lnTo>
                  <a:lnTo>
                    <a:pt x="104" y="117"/>
                  </a:lnTo>
                  <a:lnTo>
                    <a:pt x="106" y="113"/>
                  </a:lnTo>
                  <a:lnTo>
                    <a:pt x="106" y="109"/>
                  </a:lnTo>
                  <a:lnTo>
                    <a:pt x="107" y="99"/>
                  </a:lnTo>
                  <a:lnTo>
                    <a:pt x="109" y="91"/>
                  </a:lnTo>
                  <a:lnTo>
                    <a:pt x="109" y="90"/>
                  </a:lnTo>
                  <a:lnTo>
                    <a:pt x="109" y="86"/>
                  </a:lnTo>
                  <a:lnTo>
                    <a:pt x="109" y="83"/>
                  </a:lnTo>
                  <a:lnTo>
                    <a:pt x="109" y="81"/>
                  </a:lnTo>
                  <a:lnTo>
                    <a:pt x="106" y="83"/>
                  </a:lnTo>
                  <a:lnTo>
                    <a:pt x="104" y="84"/>
                  </a:lnTo>
                  <a:lnTo>
                    <a:pt x="107" y="83"/>
                  </a:lnTo>
                  <a:lnTo>
                    <a:pt x="109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7" name="Freeform 151"/>
            <p:cNvSpPr>
              <a:spLocks/>
            </p:cNvSpPr>
            <p:nvPr/>
          </p:nvSpPr>
          <p:spPr bwMode="auto">
            <a:xfrm>
              <a:off x="3616" y="6153"/>
              <a:ext cx="85" cy="159"/>
            </a:xfrm>
            <a:custGeom>
              <a:avLst/>
              <a:gdLst>
                <a:gd name="T0" fmla="*/ 0 w 85"/>
                <a:gd name="T1" fmla="*/ 159 h 159"/>
                <a:gd name="T2" fmla="*/ 0 w 85"/>
                <a:gd name="T3" fmla="*/ 156 h 159"/>
                <a:gd name="T4" fmla="*/ 0 w 85"/>
                <a:gd name="T5" fmla="*/ 136 h 159"/>
                <a:gd name="T6" fmla="*/ 0 w 85"/>
                <a:gd name="T7" fmla="*/ 62 h 159"/>
                <a:gd name="T8" fmla="*/ 0 w 85"/>
                <a:gd name="T9" fmla="*/ 7 h 159"/>
                <a:gd name="T10" fmla="*/ 0 w 85"/>
                <a:gd name="T11" fmla="*/ 3 h 159"/>
                <a:gd name="T12" fmla="*/ 2 w 85"/>
                <a:gd name="T13" fmla="*/ 3 h 159"/>
                <a:gd name="T14" fmla="*/ 15 w 85"/>
                <a:gd name="T15" fmla="*/ 3 h 159"/>
                <a:gd name="T16" fmla="*/ 23 w 85"/>
                <a:gd name="T17" fmla="*/ 3 h 159"/>
                <a:gd name="T18" fmla="*/ 24 w 85"/>
                <a:gd name="T19" fmla="*/ 3 h 159"/>
                <a:gd name="T20" fmla="*/ 24 w 85"/>
                <a:gd name="T21" fmla="*/ 4 h 159"/>
                <a:gd name="T22" fmla="*/ 24 w 85"/>
                <a:gd name="T23" fmla="*/ 7 h 159"/>
                <a:gd name="T24" fmla="*/ 24 w 85"/>
                <a:gd name="T25" fmla="*/ 19 h 159"/>
                <a:gd name="T26" fmla="*/ 24 w 85"/>
                <a:gd name="T27" fmla="*/ 27 h 159"/>
                <a:gd name="T28" fmla="*/ 24 w 85"/>
                <a:gd name="T29" fmla="*/ 27 h 159"/>
                <a:gd name="T30" fmla="*/ 25 w 85"/>
                <a:gd name="T31" fmla="*/ 26 h 159"/>
                <a:gd name="T32" fmla="*/ 28 w 85"/>
                <a:gd name="T33" fmla="*/ 20 h 159"/>
                <a:gd name="T34" fmla="*/ 34 w 85"/>
                <a:gd name="T35" fmla="*/ 12 h 159"/>
                <a:gd name="T36" fmla="*/ 39 w 85"/>
                <a:gd name="T37" fmla="*/ 7 h 159"/>
                <a:gd name="T38" fmla="*/ 40 w 85"/>
                <a:gd name="T39" fmla="*/ 6 h 159"/>
                <a:gd name="T40" fmla="*/ 44 w 85"/>
                <a:gd name="T41" fmla="*/ 4 h 159"/>
                <a:gd name="T42" fmla="*/ 47 w 85"/>
                <a:gd name="T43" fmla="*/ 3 h 159"/>
                <a:gd name="T44" fmla="*/ 53 w 85"/>
                <a:gd name="T45" fmla="*/ 2 h 159"/>
                <a:gd name="T46" fmla="*/ 58 w 85"/>
                <a:gd name="T47" fmla="*/ 0 h 159"/>
                <a:gd name="T48" fmla="*/ 63 w 85"/>
                <a:gd name="T49" fmla="*/ 2 h 159"/>
                <a:gd name="T50" fmla="*/ 73 w 85"/>
                <a:gd name="T51" fmla="*/ 4 h 159"/>
                <a:gd name="T52" fmla="*/ 83 w 85"/>
                <a:gd name="T53" fmla="*/ 8 h 159"/>
                <a:gd name="T54" fmla="*/ 85 w 85"/>
                <a:gd name="T55" fmla="*/ 8 h 159"/>
                <a:gd name="T56" fmla="*/ 83 w 85"/>
                <a:gd name="T57" fmla="*/ 12 h 159"/>
                <a:gd name="T58" fmla="*/ 78 w 85"/>
                <a:gd name="T59" fmla="*/ 25 h 159"/>
                <a:gd name="T60" fmla="*/ 76 w 85"/>
                <a:gd name="T61" fmla="*/ 33 h 159"/>
                <a:gd name="T62" fmla="*/ 76 w 85"/>
                <a:gd name="T63" fmla="*/ 33 h 159"/>
                <a:gd name="T64" fmla="*/ 70 w 85"/>
                <a:gd name="T65" fmla="*/ 31 h 159"/>
                <a:gd name="T66" fmla="*/ 63 w 85"/>
                <a:gd name="T67" fmla="*/ 29 h 159"/>
                <a:gd name="T68" fmla="*/ 58 w 85"/>
                <a:gd name="T69" fmla="*/ 29 h 159"/>
                <a:gd name="T70" fmla="*/ 57 w 85"/>
                <a:gd name="T71" fmla="*/ 27 h 159"/>
                <a:gd name="T72" fmla="*/ 51 w 85"/>
                <a:gd name="T73" fmla="*/ 29 h 159"/>
                <a:gd name="T74" fmla="*/ 46 w 85"/>
                <a:gd name="T75" fmla="*/ 30 h 159"/>
                <a:gd name="T76" fmla="*/ 40 w 85"/>
                <a:gd name="T77" fmla="*/ 33 h 159"/>
                <a:gd name="T78" fmla="*/ 40 w 85"/>
                <a:gd name="T79" fmla="*/ 33 h 159"/>
                <a:gd name="T80" fmla="*/ 39 w 85"/>
                <a:gd name="T81" fmla="*/ 34 h 159"/>
                <a:gd name="T82" fmla="*/ 36 w 85"/>
                <a:gd name="T83" fmla="*/ 35 h 159"/>
                <a:gd name="T84" fmla="*/ 34 w 85"/>
                <a:gd name="T85" fmla="*/ 41 h 159"/>
                <a:gd name="T86" fmla="*/ 31 w 85"/>
                <a:gd name="T87" fmla="*/ 46 h 159"/>
                <a:gd name="T88" fmla="*/ 31 w 85"/>
                <a:gd name="T89" fmla="*/ 46 h 159"/>
                <a:gd name="T90" fmla="*/ 29 w 85"/>
                <a:gd name="T91" fmla="*/ 49 h 159"/>
                <a:gd name="T92" fmla="*/ 28 w 85"/>
                <a:gd name="T93" fmla="*/ 54 h 159"/>
                <a:gd name="T94" fmla="*/ 27 w 85"/>
                <a:gd name="T95" fmla="*/ 65 h 159"/>
                <a:gd name="T96" fmla="*/ 27 w 85"/>
                <a:gd name="T97" fmla="*/ 76 h 159"/>
                <a:gd name="T98" fmla="*/ 27 w 85"/>
                <a:gd name="T99" fmla="*/ 77 h 159"/>
                <a:gd name="T100" fmla="*/ 27 w 85"/>
                <a:gd name="T101" fmla="*/ 80 h 159"/>
                <a:gd name="T102" fmla="*/ 27 w 85"/>
                <a:gd name="T103" fmla="*/ 91 h 159"/>
                <a:gd name="T104" fmla="*/ 27 w 85"/>
                <a:gd name="T105" fmla="*/ 129 h 159"/>
                <a:gd name="T106" fmla="*/ 27 w 85"/>
                <a:gd name="T107" fmla="*/ 157 h 159"/>
                <a:gd name="T108" fmla="*/ 27 w 85"/>
                <a:gd name="T109" fmla="*/ 159 h 159"/>
                <a:gd name="T110" fmla="*/ 25 w 85"/>
                <a:gd name="T111" fmla="*/ 159 h 159"/>
                <a:gd name="T112" fmla="*/ 21 w 85"/>
                <a:gd name="T113" fmla="*/ 159 h 159"/>
                <a:gd name="T114" fmla="*/ 9 w 85"/>
                <a:gd name="T115" fmla="*/ 159 h 159"/>
                <a:gd name="T116" fmla="*/ 0 w 85"/>
                <a:gd name="T117" fmla="*/ 159 h 159"/>
                <a:gd name="T118" fmla="*/ 0 w 85"/>
                <a:gd name="T119" fmla="*/ 159 h 159"/>
                <a:gd name="T120" fmla="*/ 0 w 85"/>
                <a:gd name="T121" fmla="*/ 159 h 15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5"/>
                <a:gd name="T184" fmla="*/ 0 h 159"/>
                <a:gd name="T185" fmla="*/ 85 w 85"/>
                <a:gd name="T186" fmla="*/ 159 h 15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5" h="159">
                  <a:moveTo>
                    <a:pt x="0" y="159"/>
                  </a:moveTo>
                  <a:lnTo>
                    <a:pt x="0" y="156"/>
                  </a:lnTo>
                  <a:lnTo>
                    <a:pt x="0" y="136"/>
                  </a:lnTo>
                  <a:lnTo>
                    <a:pt x="0" y="62"/>
                  </a:lnTo>
                  <a:lnTo>
                    <a:pt x="0" y="7"/>
                  </a:lnTo>
                  <a:lnTo>
                    <a:pt x="0" y="3"/>
                  </a:lnTo>
                  <a:lnTo>
                    <a:pt x="2" y="3"/>
                  </a:lnTo>
                  <a:lnTo>
                    <a:pt x="15" y="3"/>
                  </a:lnTo>
                  <a:lnTo>
                    <a:pt x="23" y="3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7"/>
                  </a:lnTo>
                  <a:lnTo>
                    <a:pt x="24" y="19"/>
                  </a:lnTo>
                  <a:lnTo>
                    <a:pt x="24" y="27"/>
                  </a:lnTo>
                  <a:lnTo>
                    <a:pt x="25" y="26"/>
                  </a:lnTo>
                  <a:lnTo>
                    <a:pt x="28" y="20"/>
                  </a:lnTo>
                  <a:lnTo>
                    <a:pt x="34" y="12"/>
                  </a:lnTo>
                  <a:lnTo>
                    <a:pt x="39" y="7"/>
                  </a:lnTo>
                  <a:lnTo>
                    <a:pt x="40" y="6"/>
                  </a:lnTo>
                  <a:lnTo>
                    <a:pt x="44" y="4"/>
                  </a:lnTo>
                  <a:lnTo>
                    <a:pt x="47" y="3"/>
                  </a:lnTo>
                  <a:lnTo>
                    <a:pt x="53" y="2"/>
                  </a:lnTo>
                  <a:lnTo>
                    <a:pt x="58" y="0"/>
                  </a:lnTo>
                  <a:lnTo>
                    <a:pt x="63" y="2"/>
                  </a:lnTo>
                  <a:lnTo>
                    <a:pt x="73" y="4"/>
                  </a:lnTo>
                  <a:lnTo>
                    <a:pt x="83" y="8"/>
                  </a:lnTo>
                  <a:lnTo>
                    <a:pt x="85" y="8"/>
                  </a:lnTo>
                  <a:lnTo>
                    <a:pt x="83" y="12"/>
                  </a:lnTo>
                  <a:lnTo>
                    <a:pt x="78" y="25"/>
                  </a:lnTo>
                  <a:lnTo>
                    <a:pt x="76" y="33"/>
                  </a:lnTo>
                  <a:lnTo>
                    <a:pt x="70" y="31"/>
                  </a:lnTo>
                  <a:lnTo>
                    <a:pt x="63" y="29"/>
                  </a:lnTo>
                  <a:lnTo>
                    <a:pt x="58" y="29"/>
                  </a:lnTo>
                  <a:lnTo>
                    <a:pt x="57" y="27"/>
                  </a:lnTo>
                  <a:lnTo>
                    <a:pt x="51" y="29"/>
                  </a:lnTo>
                  <a:lnTo>
                    <a:pt x="46" y="30"/>
                  </a:lnTo>
                  <a:lnTo>
                    <a:pt x="40" y="33"/>
                  </a:lnTo>
                  <a:lnTo>
                    <a:pt x="39" y="34"/>
                  </a:lnTo>
                  <a:lnTo>
                    <a:pt x="36" y="35"/>
                  </a:lnTo>
                  <a:lnTo>
                    <a:pt x="34" y="41"/>
                  </a:lnTo>
                  <a:lnTo>
                    <a:pt x="31" y="46"/>
                  </a:lnTo>
                  <a:lnTo>
                    <a:pt x="29" y="49"/>
                  </a:lnTo>
                  <a:lnTo>
                    <a:pt x="28" y="54"/>
                  </a:lnTo>
                  <a:lnTo>
                    <a:pt x="27" y="65"/>
                  </a:lnTo>
                  <a:lnTo>
                    <a:pt x="27" y="76"/>
                  </a:lnTo>
                  <a:lnTo>
                    <a:pt x="27" y="77"/>
                  </a:lnTo>
                  <a:lnTo>
                    <a:pt x="27" y="80"/>
                  </a:lnTo>
                  <a:lnTo>
                    <a:pt x="27" y="91"/>
                  </a:lnTo>
                  <a:lnTo>
                    <a:pt x="27" y="129"/>
                  </a:lnTo>
                  <a:lnTo>
                    <a:pt x="27" y="157"/>
                  </a:lnTo>
                  <a:lnTo>
                    <a:pt x="27" y="159"/>
                  </a:lnTo>
                  <a:lnTo>
                    <a:pt x="25" y="159"/>
                  </a:lnTo>
                  <a:lnTo>
                    <a:pt x="21" y="159"/>
                  </a:lnTo>
                  <a:lnTo>
                    <a:pt x="9" y="159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8" name="Freeform 152"/>
            <p:cNvSpPr>
              <a:spLocks noEditPoints="1"/>
            </p:cNvSpPr>
            <p:nvPr/>
          </p:nvSpPr>
          <p:spPr bwMode="auto">
            <a:xfrm>
              <a:off x="3708" y="6153"/>
              <a:ext cx="144" cy="163"/>
            </a:xfrm>
            <a:custGeom>
              <a:avLst/>
              <a:gdLst>
                <a:gd name="T0" fmla="*/ 120 w 144"/>
                <a:gd name="T1" fmla="*/ 110 h 163"/>
                <a:gd name="T2" fmla="*/ 142 w 144"/>
                <a:gd name="T3" fmla="*/ 113 h 163"/>
                <a:gd name="T4" fmla="*/ 142 w 144"/>
                <a:gd name="T5" fmla="*/ 117 h 163"/>
                <a:gd name="T6" fmla="*/ 131 w 144"/>
                <a:gd name="T7" fmla="*/ 137 h 163"/>
                <a:gd name="T8" fmla="*/ 120 w 144"/>
                <a:gd name="T9" fmla="*/ 149 h 163"/>
                <a:gd name="T10" fmla="*/ 109 w 144"/>
                <a:gd name="T11" fmla="*/ 156 h 163"/>
                <a:gd name="T12" fmla="*/ 79 w 144"/>
                <a:gd name="T13" fmla="*/ 163 h 163"/>
                <a:gd name="T14" fmla="*/ 68 w 144"/>
                <a:gd name="T15" fmla="*/ 163 h 163"/>
                <a:gd name="T16" fmla="*/ 39 w 144"/>
                <a:gd name="T17" fmla="*/ 156 h 163"/>
                <a:gd name="T18" fmla="*/ 20 w 144"/>
                <a:gd name="T19" fmla="*/ 142 h 163"/>
                <a:gd name="T20" fmla="*/ 11 w 144"/>
                <a:gd name="T21" fmla="*/ 132 h 163"/>
                <a:gd name="T22" fmla="*/ 0 w 144"/>
                <a:gd name="T23" fmla="*/ 90 h 163"/>
                <a:gd name="T24" fmla="*/ 0 w 144"/>
                <a:gd name="T25" fmla="*/ 77 h 163"/>
                <a:gd name="T26" fmla="*/ 7 w 144"/>
                <a:gd name="T27" fmla="*/ 44 h 163"/>
                <a:gd name="T28" fmla="*/ 20 w 144"/>
                <a:gd name="T29" fmla="*/ 22 h 163"/>
                <a:gd name="T30" fmla="*/ 31 w 144"/>
                <a:gd name="T31" fmla="*/ 12 h 163"/>
                <a:gd name="T32" fmla="*/ 68 w 144"/>
                <a:gd name="T33" fmla="*/ 2 h 163"/>
                <a:gd name="T34" fmla="*/ 78 w 144"/>
                <a:gd name="T35" fmla="*/ 2 h 163"/>
                <a:gd name="T36" fmla="*/ 105 w 144"/>
                <a:gd name="T37" fmla="*/ 8 h 163"/>
                <a:gd name="T38" fmla="*/ 124 w 144"/>
                <a:gd name="T39" fmla="*/ 20 h 163"/>
                <a:gd name="T40" fmla="*/ 132 w 144"/>
                <a:gd name="T41" fmla="*/ 33 h 163"/>
                <a:gd name="T42" fmla="*/ 143 w 144"/>
                <a:gd name="T43" fmla="*/ 76 h 163"/>
                <a:gd name="T44" fmla="*/ 144 w 144"/>
                <a:gd name="T45" fmla="*/ 83 h 163"/>
                <a:gd name="T46" fmla="*/ 144 w 144"/>
                <a:gd name="T47" fmla="*/ 88 h 163"/>
                <a:gd name="T48" fmla="*/ 142 w 144"/>
                <a:gd name="T49" fmla="*/ 88 h 163"/>
                <a:gd name="T50" fmla="*/ 71 w 144"/>
                <a:gd name="T51" fmla="*/ 88 h 163"/>
                <a:gd name="T52" fmla="*/ 27 w 144"/>
                <a:gd name="T53" fmla="*/ 88 h 163"/>
                <a:gd name="T54" fmla="*/ 29 w 144"/>
                <a:gd name="T55" fmla="*/ 102 h 163"/>
                <a:gd name="T56" fmla="*/ 39 w 144"/>
                <a:gd name="T57" fmla="*/ 126 h 163"/>
                <a:gd name="T58" fmla="*/ 44 w 144"/>
                <a:gd name="T59" fmla="*/ 130 h 163"/>
                <a:gd name="T60" fmla="*/ 59 w 144"/>
                <a:gd name="T61" fmla="*/ 140 h 163"/>
                <a:gd name="T62" fmla="*/ 75 w 144"/>
                <a:gd name="T63" fmla="*/ 141 h 163"/>
                <a:gd name="T64" fmla="*/ 82 w 144"/>
                <a:gd name="T65" fmla="*/ 141 h 163"/>
                <a:gd name="T66" fmla="*/ 97 w 144"/>
                <a:gd name="T67" fmla="*/ 134 h 163"/>
                <a:gd name="T68" fmla="*/ 103 w 144"/>
                <a:gd name="T69" fmla="*/ 130 h 163"/>
                <a:gd name="T70" fmla="*/ 112 w 144"/>
                <a:gd name="T71" fmla="*/ 118 h 163"/>
                <a:gd name="T72" fmla="*/ 116 w 144"/>
                <a:gd name="T73" fmla="*/ 109 h 163"/>
                <a:gd name="T74" fmla="*/ 29 w 144"/>
                <a:gd name="T75" fmla="*/ 67 h 163"/>
                <a:gd name="T76" fmla="*/ 42 w 144"/>
                <a:gd name="T77" fmla="*/ 67 h 163"/>
                <a:gd name="T78" fmla="*/ 113 w 144"/>
                <a:gd name="T79" fmla="*/ 67 h 163"/>
                <a:gd name="T80" fmla="*/ 114 w 144"/>
                <a:gd name="T81" fmla="*/ 58 h 163"/>
                <a:gd name="T82" fmla="*/ 106 w 144"/>
                <a:gd name="T83" fmla="*/ 39 h 163"/>
                <a:gd name="T84" fmla="*/ 99 w 144"/>
                <a:gd name="T85" fmla="*/ 30 h 163"/>
                <a:gd name="T86" fmla="*/ 88 w 144"/>
                <a:gd name="T87" fmla="*/ 25 h 163"/>
                <a:gd name="T88" fmla="*/ 74 w 144"/>
                <a:gd name="T89" fmla="*/ 22 h 163"/>
                <a:gd name="T90" fmla="*/ 64 w 144"/>
                <a:gd name="T91" fmla="*/ 23 h 163"/>
                <a:gd name="T92" fmla="*/ 44 w 144"/>
                <a:gd name="T93" fmla="*/ 33 h 163"/>
                <a:gd name="T94" fmla="*/ 39 w 144"/>
                <a:gd name="T95" fmla="*/ 37 h 163"/>
                <a:gd name="T96" fmla="*/ 31 w 144"/>
                <a:gd name="T97" fmla="*/ 52 h 163"/>
                <a:gd name="T98" fmla="*/ 29 w 144"/>
                <a:gd name="T99" fmla="*/ 67 h 163"/>
                <a:gd name="T100" fmla="*/ 29 w 144"/>
                <a:gd name="T101" fmla="*/ 67 h 16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4"/>
                <a:gd name="T154" fmla="*/ 0 h 163"/>
                <a:gd name="T155" fmla="*/ 144 w 144"/>
                <a:gd name="T156" fmla="*/ 163 h 16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4" h="163">
                  <a:moveTo>
                    <a:pt x="116" y="109"/>
                  </a:moveTo>
                  <a:lnTo>
                    <a:pt x="120" y="110"/>
                  </a:lnTo>
                  <a:lnTo>
                    <a:pt x="132" y="111"/>
                  </a:lnTo>
                  <a:lnTo>
                    <a:pt x="142" y="113"/>
                  </a:lnTo>
                  <a:lnTo>
                    <a:pt x="143" y="113"/>
                  </a:lnTo>
                  <a:lnTo>
                    <a:pt x="142" y="117"/>
                  </a:lnTo>
                  <a:lnTo>
                    <a:pt x="139" y="125"/>
                  </a:lnTo>
                  <a:lnTo>
                    <a:pt x="131" y="137"/>
                  </a:lnTo>
                  <a:lnTo>
                    <a:pt x="121" y="148"/>
                  </a:lnTo>
                  <a:lnTo>
                    <a:pt x="120" y="149"/>
                  </a:lnTo>
                  <a:lnTo>
                    <a:pt x="116" y="152"/>
                  </a:lnTo>
                  <a:lnTo>
                    <a:pt x="109" y="156"/>
                  </a:lnTo>
                  <a:lnTo>
                    <a:pt x="95" y="161"/>
                  </a:lnTo>
                  <a:lnTo>
                    <a:pt x="79" y="163"/>
                  </a:lnTo>
                  <a:lnTo>
                    <a:pt x="75" y="163"/>
                  </a:lnTo>
                  <a:lnTo>
                    <a:pt x="68" y="163"/>
                  </a:lnTo>
                  <a:lnTo>
                    <a:pt x="57" y="163"/>
                  </a:lnTo>
                  <a:lnTo>
                    <a:pt x="39" y="156"/>
                  </a:lnTo>
                  <a:lnTo>
                    <a:pt x="23" y="146"/>
                  </a:lnTo>
                  <a:lnTo>
                    <a:pt x="20" y="142"/>
                  </a:lnTo>
                  <a:lnTo>
                    <a:pt x="16" y="140"/>
                  </a:lnTo>
                  <a:lnTo>
                    <a:pt x="11" y="132"/>
                  </a:lnTo>
                  <a:lnTo>
                    <a:pt x="3" y="113"/>
                  </a:lnTo>
                  <a:lnTo>
                    <a:pt x="0" y="90"/>
                  </a:lnTo>
                  <a:lnTo>
                    <a:pt x="0" y="83"/>
                  </a:lnTo>
                  <a:lnTo>
                    <a:pt x="0" y="77"/>
                  </a:lnTo>
                  <a:lnTo>
                    <a:pt x="0" y="64"/>
                  </a:lnTo>
                  <a:lnTo>
                    <a:pt x="7" y="44"/>
                  </a:lnTo>
                  <a:lnTo>
                    <a:pt x="16" y="26"/>
                  </a:lnTo>
                  <a:lnTo>
                    <a:pt x="20" y="22"/>
                  </a:lnTo>
                  <a:lnTo>
                    <a:pt x="23" y="19"/>
                  </a:lnTo>
                  <a:lnTo>
                    <a:pt x="31" y="12"/>
                  </a:lnTo>
                  <a:lnTo>
                    <a:pt x="48" y="4"/>
                  </a:lnTo>
                  <a:lnTo>
                    <a:pt x="68" y="2"/>
                  </a:lnTo>
                  <a:lnTo>
                    <a:pt x="74" y="0"/>
                  </a:lnTo>
                  <a:lnTo>
                    <a:pt x="78" y="2"/>
                  </a:lnTo>
                  <a:lnTo>
                    <a:pt x="87" y="2"/>
                  </a:lnTo>
                  <a:lnTo>
                    <a:pt x="105" y="8"/>
                  </a:lnTo>
                  <a:lnTo>
                    <a:pt x="120" y="18"/>
                  </a:lnTo>
                  <a:lnTo>
                    <a:pt x="124" y="20"/>
                  </a:lnTo>
                  <a:lnTo>
                    <a:pt x="127" y="25"/>
                  </a:lnTo>
                  <a:lnTo>
                    <a:pt x="132" y="33"/>
                  </a:lnTo>
                  <a:lnTo>
                    <a:pt x="140" y="53"/>
                  </a:lnTo>
                  <a:lnTo>
                    <a:pt x="143" y="76"/>
                  </a:lnTo>
                  <a:lnTo>
                    <a:pt x="144" y="81"/>
                  </a:lnTo>
                  <a:lnTo>
                    <a:pt x="144" y="83"/>
                  </a:lnTo>
                  <a:lnTo>
                    <a:pt x="144" y="86"/>
                  </a:lnTo>
                  <a:lnTo>
                    <a:pt x="144" y="88"/>
                  </a:lnTo>
                  <a:lnTo>
                    <a:pt x="142" y="88"/>
                  </a:lnTo>
                  <a:lnTo>
                    <a:pt x="125" y="88"/>
                  </a:lnTo>
                  <a:lnTo>
                    <a:pt x="71" y="88"/>
                  </a:lnTo>
                  <a:lnTo>
                    <a:pt x="29" y="88"/>
                  </a:lnTo>
                  <a:lnTo>
                    <a:pt x="27" y="88"/>
                  </a:lnTo>
                  <a:lnTo>
                    <a:pt x="27" y="94"/>
                  </a:lnTo>
                  <a:lnTo>
                    <a:pt x="29" y="102"/>
                  </a:lnTo>
                  <a:lnTo>
                    <a:pt x="33" y="115"/>
                  </a:lnTo>
                  <a:lnTo>
                    <a:pt x="39" y="126"/>
                  </a:lnTo>
                  <a:lnTo>
                    <a:pt x="42" y="128"/>
                  </a:lnTo>
                  <a:lnTo>
                    <a:pt x="44" y="130"/>
                  </a:lnTo>
                  <a:lnTo>
                    <a:pt x="48" y="134"/>
                  </a:lnTo>
                  <a:lnTo>
                    <a:pt x="59" y="140"/>
                  </a:lnTo>
                  <a:lnTo>
                    <a:pt x="71" y="141"/>
                  </a:lnTo>
                  <a:lnTo>
                    <a:pt x="75" y="141"/>
                  </a:lnTo>
                  <a:lnTo>
                    <a:pt x="76" y="141"/>
                  </a:lnTo>
                  <a:lnTo>
                    <a:pt x="82" y="141"/>
                  </a:lnTo>
                  <a:lnTo>
                    <a:pt x="90" y="138"/>
                  </a:lnTo>
                  <a:lnTo>
                    <a:pt x="97" y="134"/>
                  </a:lnTo>
                  <a:lnTo>
                    <a:pt x="99" y="133"/>
                  </a:lnTo>
                  <a:lnTo>
                    <a:pt x="103" y="130"/>
                  </a:lnTo>
                  <a:lnTo>
                    <a:pt x="106" y="126"/>
                  </a:lnTo>
                  <a:lnTo>
                    <a:pt x="112" y="118"/>
                  </a:lnTo>
                  <a:lnTo>
                    <a:pt x="116" y="109"/>
                  </a:lnTo>
                  <a:close/>
                  <a:moveTo>
                    <a:pt x="29" y="67"/>
                  </a:moveTo>
                  <a:lnTo>
                    <a:pt x="30" y="67"/>
                  </a:lnTo>
                  <a:lnTo>
                    <a:pt x="42" y="67"/>
                  </a:lnTo>
                  <a:lnTo>
                    <a:pt x="82" y="67"/>
                  </a:lnTo>
                  <a:lnTo>
                    <a:pt x="113" y="67"/>
                  </a:lnTo>
                  <a:lnTo>
                    <a:pt x="116" y="67"/>
                  </a:lnTo>
                  <a:lnTo>
                    <a:pt x="114" y="58"/>
                  </a:lnTo>
                  <a:lnTo>
                    <a:pt x="112" y="48"/>
                  </a:lnTo>
                  <a:lnTo>
                    <a:pt x="106" y="39"/>
                  </a:lnTo>
                  <a:lnTo>
                    <a:pt x="106" y="37"/>
                  </a:lnTo>
                  <a:lnTo>
                    <a:pt x="99" y="30"/>
                  </a:lnTo>
                  <a:lnTo>
                    <a:pt x="94" y="27"/>
                  </a:lnTo>
                  <a:lnTo>
                    <a:pt x="88" y="25"/>
                  </a:lnTo>
                  <a:lnTo>
                    <a:pt x="76" y="23"/>
                  </a:lnTo>
                  <a:lnTo>
                    <a:pt x="74" y="22"/>
                  </a:lnTo>
                  <a:lnTo>
                    <a:pt x="69" y="23"/>
                  </a:lnTo>
                  <a:lnTo>
                    <a:pt x="64" y="23"/>
                  </a:lnTo>
                  <a:lnTo>
                    <a:pt x="53" y="27"/>
                  </a:lnTo>
                  <a:lnTo>
                    <a:pt x="44" y="33"/>
                  </a:lnTo>
                  <a:lnTo>
                    <a:pt x="42" y="34"/>
                  </a:lnTo>
                  <a:lnTo>
                    <a:pt x="39" y="37"/>
                  </a:lnTo>
                  <a:lnTo>
                    <a:pt x="37" y="41"/>
                  </a:lnTo>
                  <a:lnTo>
                    <a:pt x="31" y="52"/>
                  </a:lnTo>
                  <a:lnTo>
                    <a:pt x="29" y="64"/>
                  </a:lnTo>
                  <a:lnTo>
                    <a:pt x="29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9" name="Freeform 153"/>
            <p:cNvSpPr>
              <a:spLocks/>
            </p:cNvSpPr>
            <p:nvPr/>
          </p:nvSpPr>
          <p:spPr bwMode="auto">
            <a:xfrm>
              <a:off x="3885" y="6153"/>
              <a:ext cx="128" cy="159"/>
            </a:xfrm>
            <a:custGeom>
              <a:avLst/>
              <a:gdLst>
                <a:gd name="T0" fmla="*/ 0 w 128"/>
                <a:gd name="T1" fmla="*/ 156 h 159"/>
                <a:gd name="T2" fmla="*/ 0 w 128"/>
                <a:gd name="T3" fmla="*/ 62 h 159"/>
                <a:gd name="T4" fmla="*/ 0 w 128"/>
                <a:gd name="T5" fmla="*/ 3 h 159"/>
                <a:gd name="T6" fmla="*/ 15 w 128"/>
                <a:gd name="T7" fmla="*/ 3 h 159"/>
                <a:gd name="T8" fmla="*/ 24 w 128"/>
                <a:gd name="T9" fmla="*/ 3 h 159"/>
                <a:gd name="T10" fmla="*/ 24 w 128"/>
                <a:gd name="T11" fmla="*/ 7 h 159"/>
                <a:gd name="T12" fmla="*/ 24 w 128"/>
                <a:gd name="T13" fmla="*/ 26 h 159"/>
                <a:gd name="T14" fmla="*/ 27 w 128"/>
                <a:gd name="T15" fmla="*/ 22 h 159"/>
                <a:gd name="T16" fmla="*/ 41 w 128"/>
                <a:gd name="T17" fmla="*/ 10 h 159"/>
                <a:gd name="T18" fmla="*/ 57 w 128"/>
                <a:gd name="T19" fmla="*/ 3 h 159"/>
                <a:gd name="T20" fmla="*/ 73 w 128"/>
                <a:gd name="T21" fmla="*/ 0 h 159"/>
                <a:gd name="T22" fmla="*/ 88 w 128"/>
                <a:gd name="T23" fmla="*/ 3 h 159"/>
                <a:gd name="T24" fmla="*/ 99 w 128"/>
                <a:gd name="T25" fmla="*/ 4 h 159"/>
                <a:gd name="T26" fmla="*/ 105 w 128"/>
                <a:gd name="T27" fmla="*/ 8 h 159"/>
                <a:gd name="T28" fmla="*/ 116 w 128"/>
                <a:gd name="T29" fmla="*/ 18 h 159"/>
                <a:gd name="T30" fmla="*/ 120 w 128"/>
                <a:gd name="T31" fmla="*/ 23 h 159"/>
                <a:gd name="T32" fmla="*/ 125 w 128"/>
                <a:gd name="T33" fmla="*/ 37 h 159"/>
                <a:gd name="T34" fmla="*/ 126 w 128"/>
                <a:gd name="T35" fmla="*/ 39 h 159"/>
                <a:gd name="T36" fmla="*/ 126 w 128"/>
                <a:gd name="T37" fmla="*/ 50 h 159"/>
                <a:gd name="T38" fmla="*/ 128 w 128"/>
                <a:gd name="T39" fmla="*/ 64 h 159"/>
                <a:gd name="T40" fmla="*/ 128 w 128"/>
                <a:gd name="T41" fmla="*/ 79 h 159"/>
                <a:gd name="T42" fmla="*/ 128 w 128"/>
                <a:gd name="T43" fmla="*/ 157 h 159"/>
                <a:gd name="T44" fmla="*/ 126 w 128"/>
                <a:gd name="T45" fmla="*/ 159 h 159"/>
                <a:gd name="T46" fmla="*/ 110 w 128"/>
                <a:gd name="T47" fmla="*/ 159 h 159"/>
                <a:gd name="T48" fmla="*/ 101 w 128"/>
                <a:gd name="T49" fmla="*/ 159 h 159"/>
                <a:gd name="T50" fmla="*/ 101 w 128"/>
                <a:gd name="T51" fmla="*/ 145 h 159"/>
                <a:gd name="T52" fmla="*/ 101 w 128"/>
                <a:gd name="T53" fmla="*/ 67 h 159"/>
                <a:gd name="T54" fmla="*/ 99 w 128"/>
                <a:gd name="T55" fmla="*/ 57 h 159"/>
                <a:gd name="T56" fmla="*/ 98 w 128"/>
                <a:gd name="T57" fmla="*/ 42 h 159"/>
                <a:gd name="T58" fmla="*/ 95 w 128"/>
                <a:gd name="T59" fmla="*/ 38 h 159"/>
                <a:gd name="T60" fmla="*/ 87 w 128"/>
                <a:gd name="T61" fmla="*/ 29 h 159"/>
                <a:gd name="T62" fmla="*/ 82 w 128"/>
                <a:gd name="T63" fmla="*/ 26 h 159"/>
                <a:gd name="T64" fmla="*/ 69 w 128"/>
                <a:gd name="T65" fmla="*/ 25 h 159"/>
                <a:gd name="T66" fmla="*/ 60 w 128"/>
                <a:gd name="T67" fmla="*/ 25 h 159"/>
                <a:gd name="T68" fmla="*/ 41 w 128"/>
                <a:gd name="T69" fmla="*/ 31 h 159"/>
                <a:gd name="T70" fmla="*/ 37 w 128"/>
                <a:gd name="T71" fmla="*/ 35 h 159"/>
                <a:gd name="T72" fmla="*/ 27 w 128"/>
                <a:gd name="T73" fmla="*/ 53 h 159"/>
                <a:gd name="T74" fmla="*/ 26 w 128"/>
                <a:gd name="T75" fmla="*/ 75 h 159"/>
                <a:gd name="T76" fmla="*/ 26 w 128"/>
                <a:gd name="T77" fmla="*/ 88 h 159"/>
                <a:gd name="T78" fmla="*/ 26 w 128"/>
                <a:gd name="T79" fmla="*/ 157 h 159"/>
                <a:gd name="T80" fmla="*/ 24 w 128"/>
                <a:gd name="T81" fmla="*/ 159 h 159"/>
                <a:gd name="T82" fmla="*/ 9 w 128"/>
                <a:gd name="T83" fmla="*/ 159 h 159"/>
                <a:gd name="T84" fmla="*/ 0 w 128"/>
                <a:gd name="T85" fmla="*/ 159 h 15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28"/>
                <a:gd name="T130" fmla="*/ 0 h 159"/>
                <a:gd name="T131" fmla="*/ 128 w 128"/>
                <a:gd name="T132" fmla="*/ 159 h 15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28" h="159">
                  <a:moveTo>
                    <a:pt x="0" y="159"/>
                  </a:moveTo>
                  <a:lnTo>
                    <a:pt x="0" y="156"/>
                  </a:lnTo>
                  <a:lnTo>
                    <a:pt x="0" y="136"/>
                  </a:lnTo>
                  <a:lnTo>
                    <a:pt x="0" y="62"/>
                  </a:lnTo>
                  <a:lnTo>
                    <a:pt x="0" y="7"/>
                  </a:lnTo>
                  <a:lnTo>
                    <a:pt x="0" y="3"/>
                  </a:lnTo>
                  <a:lnTo>
                    <a:pt x="3" y="3"/>
                  </a:lnTo>
                  <a:lnTo>
                    <a:pt x="15" y="3"/>
                  </a:lnTo>
                  <a:lnTo>
                    <a:pt x="23" y="3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7"/>
                  </a:lnTo>
                  <a:lnTo>
                    <a:pt x="24" y="18"/>
                  </a:lnTo>
                  <a:lnTo>
                    <a:pt x="24" y="26"/>
                  </a:lnTo>
                  <a:lnTo>
                    <a:pt x="27" y="22"/>
                  </a:lnTo>
                  <a:lnTo>
                    <a:pt x="33" y="15"/>
                  </a:lnTo>
                  <a:lnTo>
                    <a:pt x="41" y="10"/>
                  </a:lnTo>
                  <a:lnTo>
                    <a:pt x="49" y="6"/>
                  </a:lnTo>
                  <a:lnTo>
                    <a:pt x="57" y="3"/>
                  </a:lnTo>
                  <a:lnTo>
                    <a:pt x="68" y="2"/>
                  </a:lnTo>
                  <a:lnTo>
                    <a:pt x="73" y="0"/>
                  </a:lnTo>
                  <a:lnTo>
                    <a:pt x="80" y="2"/>
                  </a:lnTo>
                  <a:lnTo>
                    <a:pt x="88" y="3"/>
                  </a:lnTo>
                  <a:lnTo>
                    <a:pt x="96" y="4"/>
                  </a:lnTo>
                  <a:lnTo>
                    <a:pt x="99" y="4"/>
                  </a:lnTo>
                  <a:lnTo>
                    <a:pt x="101" y="6"/>
                  </a:lnTo>
                  <a:lnTo>
                    <a:pt x="105" y="8"/>
                  </a:lnTo>
                  <a:lnTo>
                    <a:pt x="111" y="12"/>
                  </a:lnTo>
                  <a:lnTo>
                    <a:pt x="116" y="18"/>
                  </a:lnTo>
                  <a:lnTo>
                    <a:pt x="117" y="18"/>
                  </a:lnTo>
                  <a:lnTo>
                    <a:pt x="120" y="23"/>
                  </a:lnTo>
                  <a:lnTo>
                    <a:pt x="122" y="30"/>
                  </a:lnTo>
                  <a:lnTo>
                    <a:pt x="125" y="37"/>
                  </a:lnTo>
                  <a:lnTo>
                    <a:pt x="126" y="38"/>
                  </a:lnTo>
                  <a:lnTo>
                    <a:pt x="126" y="39"/>
                  </a:lnTo>
                  <a:lnTo>
                    <a:pt x="126" y="42"/>
                  </a:lnTo>
                  <a:lnTo>
                    <a:pt x="126" y="50"/>
                  </a:lnTo>
                  <a:lnTo>
                    <a:pt x="126" y="61"/>
                  </a:lnTo>
                  <a:lnTo>
                    <a:pt x="128" y="64"/>
                  </a:lnTo>
                  <a:lnTo>
                    <a:pt x="128" y="67"/>
                  </a:lnTo>
                  <a:lnTo>
                    <a:pt x="128" y="79"/>
                  </a:lnTo>
                  <a:lnTo>
                    <a:pt x="128" y="123"/>
                  </a:lnTo>
                  <a:lnTo>
                    <a:pt x="128" y="157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9"/>
                  </a:lnTo>
                  <a:lnTo>
                    <a:pt x="110" y="159"/>
                  </a:lnTo>
                  <a:lnTo>
                    <a:pt x="101" y="159"/>
                  </a:lnTo>
                  <a:lnTo>
                    <a:pt x="101" y="157"/>
                  </a:lnTo>
                  <a:lnTo>
                    <a:pt x="101" y="145"/>
                  </a:lnTo>
                  <a:lnTo>
                    <a:pt x="101" y="100"/>
                  </a:lnTo>
                  <a:lnTo>
                    <a:pt x="101" y="67"/>
                  </a:lnTo>
                  <a:lnTo>
                    <a:pt x="101" y="64"/>
                  </a:lnTo>
                  <a:lnTo>
                    <a:pt x="99" y="57"/>
                  </a:lnTo>
                  <a:lnTo>
                    <a:pt x="99" y="49"/>
                  </a:lnTo>
                  <a:lnTo>
                    <a:pt x="98" y="42"/>
                  </a:lnTo>
                  <a:lnTo>
                    <a:pt x="98" y="41"/>
                  </a:lnTo>
                  <a:lnTo>
                    <a:pt x="95" y="38"/>
                  </a:lnTo>
                  <a:lnTo>
                    <a:pt x="92" y="33"/>
                  </a:lnTo>
                  <a:lnTo>
                    <a:pt x="87" y="29"/>
                  </a:lnTo>
                  <a:lnTo>
                    <a:pt x="87" y="27"/>
                  </a:lnTo>
                  <a:lnTo>
                    <a:pt x="82" y="26"/>
                  </a:lnTo>
                  <a:lnTo>
                    <a:pt x="76" y="25"/>
                  </a:lnTo>
                  <a:lnTo>
                    <a:pt x="69" y="25"/>
                  </a:lnTo>
                  <a:lnTo>
                    <a:pt x="68" y="23"/>
                  </a:lnTo>
                  <a:lnTo>
                    <a:pt x="60" y="25"/>
                  </a:lnTo>
                  <a:lnTo>
                    <a:pt x="50" y="27"/>
                  </a:lnTo>
                  <a:lnTo>
                    <a:pt x="41" y="31"/>
                  </a:lnTo>
                  <a:lnTo>
                    <a:pt x="39" y="33"/>
                  </a:lnTo>
                  <a:lnTo>
                    <a:pt x="37" y="35"/>
                  </a:lnTo>
                  <a:lnTo>
                    <a:pt x="33" y="41"/>
                  </a:lnTo>
                  <a:lnTo>
                    <a:pt x="27" y="53"/>
                  </a:lnTo>
                  <a:lnTo>
                    <a:pt x="26" y="71"/>
                  </a:lnTo>
                  <a:lnTo>
                    <a:pt x="26" y="75"/>
                  </a:lnTo>
                  <a:lnTo>
                    <a:pt x="26" y="77"/>
                  </a:lnTo>
                  <a:lnTo>
                    <a:pt x="26" y="88"/>
                  </a:lnTo>
                  <a:lnTo>
                    <a:pt x="26" y="128"/>
                  </a:lnTo>
                  <a:lnTo>
                    <a:pt x="26" y="157"/>
                  </a:lnTo>
                  <a:lnTo>
                    <a:pt x="26" y="159"/>
                  </a:lnTo>
                  <a:lnTo>
                    <a:pt x="24" y="159"/>
                  </a:lnTo>
                  <a:lnTo>
                    <a:pt x="22" y="159"/>
                  </a:lnTo>
                  <a:lnTo>
                    <a:pt x="9" y="159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0" name="Freeform 154"/>
            <p:cNvSpPr>
              <a:spLocks noEditPoints="1"/>
            </p:cNvSpPr>
            <p:nvPr/>
          </p:nvSpPr>
          <p:spPr bwMode="auto">
            <a:xfrm>
              <a:off x="4044" y="6153"/>
              <a:ext cx="144" cy="163"/>
            </a:xfrm>
            <a:custGeom>
              <a:avLst/>
              <a:gdLst>
                <a:gd name="T0" fmla="*/ 120 w 144"/>
                <a:gd name="T1" fmla="*/ 110 h 163"/>
                <a:gd name="T2" fmla="*/ 143 w 144"/>
                <a:gd name="T3" fmla="*/ 113 h 163"/>
                <a:gd name="T4" fmla="*/ 142 w 144"/>
                <a:gd name="T5" fmla="*/ 117 h 163"/>
                <a:gd name="T6" fmla="*/ 132 w 144"/>
                <a:gd name="T7" fmla="*/ 137 h 163"/>
                <a:gd name="T8" fmla="*/ 120 w 144"/>
                <a:gd name="T9" fmla="*/ 149 h 163"/>
                <a:gd name="T10" fmla="*/ 109 w 144"/>
                <a:gd name="T11" fmla="*/ 156 h 163"/>
                <a:gd name="T12" fmla="*/ 79 w 144"/>
                <a:gd name="T13" fmla="*/ 163 h 163"/>
                <a:gd name="T14" fmla="*/ 68 w 144"/>
                <a:gd name="T15" fmla="*/ 163 h 163"/>
                <a:gd name="T16" fmla="*/ 39 w 144"/>
                <a:gd name="T17" fmla="*/ 156 h 163"/>
                <a:gd name="T18" fmla="*/ 20 w 144"/>
                <a:gd name="T19" fmla="*/ 142 h 163"/>
                <a:gd name="T20" fmla="*/ 11 w 144"/>
                <a:gd name="T21" fmla="*/ 132 h 163"/>
                <a:gd name="T22" fmla="*/ 0 w 144"/>
                <a:gd name="T23" fmla="*/ 90 h 163"/>
                <a:gd name="T24" fmla="*/ 0 w 144"/>
                <a:gd name="T25" fmla="*/ 77 h 163"/>
                <a:gd name="T26" fmla="*/ 7 w 144"/>
                <a:gd name="T27" fmla="*/ 44 h 163"/>
                <a:gd name="T28" fmla="*/ 20 w 144"/>
                <a:gd name="T29" fmla="*/ 22 h 163"/>
                <a:gd name="T30" fmla="*/ 31 w 144"/>
                <a:gd name="T31" fmla="*/ 12 h 163"/>
                <a:gd name="T32" fmla="*/ 68 w 144"/>
                <a:gd name="T33" fmla="*/ 2 h 163"/>
                <a:gd name="T34" fmla="*/ 78 w 144"/>
                <a:gd name="T35" fmla="*/ 2 h 163"/>
                <a:gd name="T36" fmla="*/ 106 w 144"/>
                <a:gd name="T37" fmla="*/ 8 h 163"/>
                <a:gd name="T38" fmla="*/ 125 w 144"/>
                <a:gd name="T39" fmla="*/ 20 h 163"/>
                <a:gd name="T40" fmla="*/ 132 w 144"/>
                <a:gd name="T41" fmla="*/ 33 h 163"/>
                <a:gd name="T42" fmla="*/ 143 w 144"/>
                <a:gd name="T43" fmla="*/ 76 h 163"/>
                <a:gd name="T44" fmla="*/ 144 w 144"/>
                <a:gd name="T45" fmla="*/ 83 h 163"/>
                <a:gd name="T46" fmla="*/ 144 w 144"/>
                <a:gd name="T47" fmla="*/ 88 h 163"/>
                <a:gd name="T48" fmla="*/ 142 w 144"/>
                <a:gd name="T49" fmla="*/ 88 h 163"/>
                <a:gd name="T50" fmla="*/ 71 w 144"/>
                <a:gd name="T51" fmla="*/ 88 h 163"/>
                <a:gd name="T52" fmla="*/ 27 w 144"/>
                <a:gd name="T53" fmla="*/ 88 h 163"/>
                <a:gd name="T54" fmla="*/ 29 w 144"/>
                <a:gd name="T55" fmla="*/ 102 h 163"/>
                <a:gd name="T56" fmla="*/ 39 w 144"/>
                <a:gd name="T57" fmla="*/ 126 h 163"/>
                <a:gd name="T58" fmla="*/ 44 w 144"/>
                <a:gd name="T59" fmla="*/ 130 h 163"/>
                <a:gd name="T60" fmla="*/ 59 w 144"/>
                <a:gd name="T61" fmla="*/ 140 h 163"/>
                <a:gd name="T62" fmla="*/ 75 w 144"/>
                <a:gd name="T63" fmla="*/ 141 h 163"/>
                <a:gd name="T64" fmla="*/ 82 w 144"/>
                <a:gd name="T65" fmla="*/ 141 h 163"/>
                <a:gd name="T66" fmla="*/ 97 w 144"/>
                <a:gd name="T67" fmla="*/ 134 h 163"/>
                <a:gd name="T68" fmla="*/ 103 w 144"/>
                <a:gd name="T69" fmla="*/ 130 h 163"/>
                <a:gd name="T70" fmla="*/ 112 w 144"/>
                <a:gd name="T71" fmla="*/ 118 h 163"/>
                <a:gd name="T72" fmla="*/ 116 w 144"/>
                <a:gd name="T73" fmla="*/ 109 h 163"/>
                <a:gd name="T74" fmla="*/ 29 w 144"/>
                <a:gd name="T75" fmla="*/ 67 h 163"/>
                <a:gd name="T76" fmla="*/ 42 w 144"/>
                <a:gd name="T77" fmla="*/ 67 h 163"/>
                <a:gd name="T78" fmla="*/ 114 w 144"/>
                <a:gd name="T79" fmla="*/ 67 h 163"/>
                <a:gd name="T80" fmla="*/ 116 w 144"/>
                <a:gd name="T81" fmla="*/ 64 h 163"/>
                <a:gd name="T82" fmla="*/ 112 w 144"/>
                <a:gd name="T83" fmla="*/ 48 h 163"/>
                <a:gd name="T84" fmla="*/ 106 w 144"/>
                <a:gd name="T85" fmla="*/ 37 h 163"/>
                <a:gd name="T86" fmla="*/ 94 w 144"/>
                <a:gd name="T87" fmla="*/ 27 h 163"/>
                <a:gd name="T88" fmla="*/ 76 w 144"/>
                <a:gd name="T89" fmla="*/ 23 h 163"/>
                <a:gd name="T90" fmla="*/ 69 w 144"/>
                <a:gd name="T91" fmla="*/ 23 h 163"/>
                <a:gd name="T92" fmla="*/ 53 w 144"/>
                <a:gd name="T93" fmla="*/ 27 h 163"/>
                <a:gd name="T94" fmla="*/ 42 w 144"/>
                <a:gd name="T95" fmla="*/ 34 h 163"/>
                <a:gd name="T96" fmla="*/ 37 w 144"/>
                <a:gd name="T97" fmla="*/ 41 h 163"/>
                <a:gd name="T98" fmla="*/ 29 w 144"/>
                <a:gd name="T99" fmla="*/ 64 h 163"/>
                <a:gd name="T100" fmla="*/ 29 w 144"/>
                <a:gd name="T101" fmla="*/ 67 h 16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4"/>
                <a:gd name="T154" fmla="*/ 0 h 163"/>
                <a:gd name="T155" fmla="*/ 144 w 144"/>
                <a:gd name="T156" fmla="*/ 163 h 16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4" h="163">
                  <a:moveTo>
                    <a:pt x="116" y="109"/>
                  </a:moveTo>
                  <a:lnTo>
                    <a:pt x="120" y="110"/>
                  </a:lnTo>
                  <a:lnTo>
                    <a:pt x="133" y="111"/>
                  </a:lnTo>
                  <a:lnTo>
                    <a:pt x="143" y="113"/>
                  </a:lnTo>
                  <a:lnTo>
                    <a:pt x="144" y="113"/>
                  </a:lnTo>
                  <a:lnTo>
                    <a:pt x="142" y="117"/>
                  </a:lnTo>
                  <a:lnTo>
                    <a:pt x="139" y="125"/>
                  </a:lnTo>
                  <a:lnTo>
                    <a:pt x="132" y="137"/>
                  </a:lnTo>
                  <a:lnTo>
                    <a:pt x="122" y="148"/>
                  </a:lnTo>
                  <a:lnTo>
                    <a:pt x="120" y="149"/>
                  </a:lnTo>
                  <a:lnTo>
                    <a:pt x="116" y="152"/>
                  </a:lnTo>
                  <a:lnTo>
                    <a:pt x="109" y="156"/>
                  </a:lnTo>
                  <a:lnTo>
                    <a:pt x="95" y="161"/>
                  </a:lnTo>
                  <a:lnTo>
                    <a:pt x="79" y="163"/>
                  </a:lnTo>
                  <a:lnTo>
                    <a:pt x="75" y="163"/>
                  </a:lnTo>
                  <a:lnTo>
                    <a:pt x="68" y="163"/>
                  </a:lnTo>
                  <a:lnTo>
                    <a:pt x="57" y="163"/>
                  </a:lnTo>
                  <a:lnTo>
                    <a:pt x="39" y="156"/>
                  </a:lnTo>
                  <a:lnTo>
                    <a:pt x="23" y="146"/>
                  </a:lnTo>
                  <a:lnTo>
                    <a:pt x="20" y="142"/>
                  </a:lnTo>
                  <a:lnTo>
                    <a:pt x="16" y="140"/>
                  </a:lnTo>
                  <a:lnTo>
                    <a:pt x="11" y="132"/>
                  </a:lnTo>
                  <a:lnTo>
                    <a:pt x="3" y="113"/>
                  </a:lnTo>
                  <a:lnTo>
                    <a:pt x="0" y="90"/>
                  </a:lnTo>
                  <a:lnTo>
                    <a:pt x="0" y="83"/>
                  </a:lnTo>
                  <a:lnTo>
                    <a:pt x="0" y="77"/>
                  </a:lnTo>
                  <a:lnTo>
                    <a:pt x="0" y="64"/>
                  </a:lnTo>
                  <a:lnTo>
                    <a:pt x="7" y="44"/>
                  </a:lnTo>
                  <a:lnTo>
                    <a:pt x="16" y="26"/>
                  </a:lnTo>
                  <a:lnTo>
                    <a:pt x="20" y="22"/>
                  </a:lnTo>
                  <a:lnTo>
                    <a:pt x="23" y="19"/>
                  </a:lnTo>
                  <a:lnTo>
                    <a:pt x="31" y="12"/>
                  </a:lnTo>
                  <a:lnTo>
                    <a:pt x="48" y="4"/>
                  </a:lnTo>
                  <a:lnTo>
                    <a:pt x="68" y="2"/>
                  </a:lnTo>
                  <a:lnTo>
                    <a:pt x="74" y="0"/>
                  </a:lnTo>
                  <a:lnTo>
                    <a:pt x="78" y="2"/>
                  </a:lnTo>
                  <a:lnTo>
                    <a:pt x="87" y="2"/>
                  </a:lnTo>
                  <a:lnTo>
                    <a:pt x="106" y="8"/>
                  </a:lnTo>
                  <a:lnTo>
                    <a:pt x="121" y="18"/>
                  </a:lnTo>
                  <a:lnTo>
                    <a:pt x="125" y="20"/>
                  </a:lnTo>
                  <a:lnTo>
                    <a:pt x="128" y="25"/>
                  </a:lnTo>
                  <a:lnTo>
                    <a:pt x="132" y="33"/>
                  </a:lnTo>
                  <a:lnTo>
                    <a:pt x="140" y="53"/>
                  </a:lnTo>
                  <a:lnTo>
                    <a:pt x="143" y="76"/>
                  </a:lnTo>
                  <a:lnTo>
                    <a:pt x="144" y="81"/>
                  </a:lnTo>
                  <a:lnTo>
                    <a:pt x="144" y="83"/>
                  </a:lnTo>
                  <a:lnTo>
                    <a:pt x="144" y="86"/>
                  </a:lnTo>
                  <a:lnTo>
                    <a:pt x="144" y="88"/>
                  </a:lnTo>
                  <a:lnTo>
                    <a:pt x="142" y="88"/>
                  </a:lnTo>
                  <a:lnTo>
                    <a:pt x="125" y="88"/>
                  </a:lnTo>
                  <a:lnTo>
                    <a:pt x="71" y="88"/>
                  </a:lnTo>
                  <a:lnTo>
                    <a:pt x="29" y="88"/>
                  </a:lnTo>
                  <a:lnTo>
                    <a:pt x="27" y="88"/>
                  </a:lnTo>
                  <a:lnTo>
                    <a:pt x="27" y="94"/>
                  </a:lnTo>
                  <a:lnTo>
                    <a:pt x="29" y="102"/>
                  </a:lnTo>
                  <a:lnTo>
                    <a:pt x="33" y="115"/>
                  </a:lnTo>
                  <a:lnTo>
                    <a:pt x="39" y="126"/>
                  </a:lnTo>
                  <a:lnTo>
                    <a:pt x="42" y="128"/>
                  </a:lnTo>
                  <a:lnTo>
                    <a:pt x="44" y="130"/>
                  </a:lnTo>
                  <a:lnTo>
                    <a:pt x="48" y="134"/>
                  </a:lnTo>
                  <a:lnTo>
                    <a:pt x="59" y="140"/>
                  </a:lnTo>
                  <a:lnTo>
                    <a:pt x="71" y="141"/>
                  </a:lnTo>
                  <a:lnTo>
                    <a:pt x="75" y="141"/>
                  </a:lnTo>
                  <a:lnTo>
                    <a:pt x="76" y="141"/>
                  </a:lnTo>
                  <a:lnTo>
                    <a:pt x="82" y="141"/>
                  </a:lnTo>
                  <a:lnTo>
                    <a:pt x="90" y="138"/>
                  </a:lnTo>
                  <a:lnTo>
                    <a:pt x="97" y="134"/>
                  </a:lnTo>
                  <a:lnTo>
                    <a:pt x="99" y="133"/>
                  </a:lnTo>
                  <a:lnTo>
                    <a:pt x="103" y="130"/>
                  </a:lnTo>
                  <a:lnTo>
                    <a:pt x="106" y="126"/>
                  </a:lnTo>
                  <a:lnTo>
                    <a:pt x="112" y="118"/>
                  </a:lnTo>
                  <a:lnTo>
                    <a:pt x="116" y="109"/>
                  </a:lnTo>
                  <a:close/>
                  <a:moveTo>
                    <a:pt x="29" y="67"/>
                  </a:moveTo>
                  <a:lnTo>
                    <a:pt x="30" y="67"/>
                  </a:lnTo>
                  <a:lnTo>
                    <a:pt x="42" y="67"/>
                  </a:lnTo>
                  <a:lnTo>
                    <a:pt x="83" y="67"/>
                  </a:lnTo>
                  <a:lnTo>
                    <a:pt x="114" y="67"/>
                  </a:lnTo>
                  <a:lnTo>
                    <a:pt x="117" y="67"/>
                  </a:lnTo>
                  <a:lnTo>
                    <a:pt x="116" y="64"/>
                  </a:lnTo>
                  <a:lnTo>
                    <a:pt x="114" y="58"/>
                  </a:lnTo>
                  <a:lnTo>
                    <a:pt x="112" y="48"/>
                  </a:lnTo>
                  <a:lnTo>
                    <a:pt x="106" y="39"/>
                  </a:lnTo>
                  <a:lnTo>
                    <a:pt x="106" y="37"/>
                  </a:lnTo>
                  <a:lnTo>
                    <a:pt x="99" y="30"/>
                  </a:lnTo>
                  <a:lnTo>
                    <a:pt x="94" y="27"/>
                  </a:lnTo>
                  <a:lnTo>
                    <a:pt x="88" y="25"/>
                  </a:lnTo>
                  <a:lnTo>
                    <a:pt x="76" y="23"/>
                  </a:lnTo>
                  <a:lnTo>
                    <a:pt x="74" y="22"/>
                  </a:lnTo>
                  <a:lnTo>
                    <a:pt x="69" y="23"/>
                  </a:lnTo>
                  <a:lnTo>
                    <a:pt x="64" y="23"/>
                  </a:lnTo>
                  <a:lnTo>
                    <a:pt x="53" y="27"/>
                  </a:lnTo>
                  <a:lnTo>
                    <a:pt x="44" y="33"/>
                  </a:lnTo>
                  <a:lnTo>
                    <a:pt x="42" y="34"/>
                  </a:lnTo>
                  <a:lnTo>
                    <a:pt x="39" y="37"/>
                  </a:lnTo>
                  <a:lnTo>
                    <a:pt x="37" y="41"/>
                  </a:lnTo>
                  <a:lnTo>
                    <a:pt x="31" y="52"/>
                  </a:lnTo>
                  <a:lnTo>
                    <a:pt x="29" y="64"/>
                  </a:lnTo>
                  <a:lnTo>
                    <a:pt x="29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1" name="Freeform 155"/>
            <p:cNvSpPr>
              <a:spLocks/>
            </p:cNvSpPr>
            <p:nvPr/>
          </p:nvSpPr>
          <p:spPr bwMode="auto">
            <a:xfrm>
              <a:off x="4210" y="6153"/>
              <a:ext cx="129" cy="163"/>
            </a:xfrm>
            <a:custGeom>
              <a:avLst/>
              <a:gdLst>
                <a:gd name="T0" fmla="*/ 16 w 129"/>
                <a:gd name="T1" fmla="*/ 111 h 163"/>
                <a:gd name="T2" fmla="*/ 27 w 129"/>
                <a:gd name="T3" fmla="*/ 111 h 163"/>
                <a:gd name="T4" fmla="*/ 37 w 129"/>
                <a:gd name="T5" fmla="*/ 132 h 163"/>
                <a:gd name="T6" fmla="*/ 45 w 129"/>
                <a:gd name="T7" fmla="*/ 137 h 163"/>
                <a:gd name="T8" fmla="*/ 67 w 129"/>
                <a:gd name="T9" fmla="*/ 141 h 163"/>
                <a:gd name="T10" fmla="*/ 84 w 129"/>
                <a:gd name="T11" fmla="*/ 140 h 163"/>
                <a:gd name="T12" fmla="*/ 95 w 129"/>
                <a:gd name="T13" fmla="*/ 133 h 163"/>
                <a:gd name="T14" fmla="*/ 102 w 129"/>
                <a:gd name="T15" fmla="*/ 119 h 163"/>
                <a:gd name="T16" fmla="*/ 101 w 129"/>
                <a:gd name="T17" fmla="*/ 110 h 163"/>
                <a:gd name="T18" fmla="*/ 95 w 129"/>
                <a:gd name="T19" fmla="*/ 103 h 163"/>
                <a:gd name="T20" fmla="*/ 83 w 129"/>
                <a:gd name="T21" fmla="*/ 98 h 163"/>
                <a:gd name="T22" fmla="*/ 63 w 129"/>
                <a:gd name="T23" fmla="*/ 94 h 163"/>
                <a:gd name="T24" fmla="*/ 29 w 129"/>
                <a:gd name="T25" fmla="*/ 81 h 163"/>
                <a:gd name="T26" fmla="*/ 19 w 129"/>
                <a:gd name="T27" fmla="*/ 76 h 163"/>
                <a:gd name="T28" fmla="*/ 10 w 129"/>
                <a:gd name="T29" fmla="*/ 64 h 163"/>
                <a:gd name="T30" fmla="*/ 5 w 129"/>
                <a:gd name="T31" fmla="*/ 48 h 163"/>
                <a:gd name="T32" fmla="*/ 5 w 129"/>
                <a:gd name="T33" fmla="*/ 41 h 163"/>
                <a:gd name="T34" fmla="*/ 10 w 129"/>
                <a:gd name="T35" fmla="*/ 26 h 163"/>
                <a:gd name="T36" fmla="*/ 19 w 129"/>
                <a:gd name="T37" fmla="*/ 15 h 163"/>
                <a:gd name="T38" fmla="*/ 29 w 129"/>
                <a:gd name="T39" fmla="*/ 8 h 163"/>
                <a:gd name="T40" fmla="*/ 41 w 129"/>
                <a:gd name="T41" fmla="*/ 3 h 163"/>
                <a:gd name="T42" fmla="*/ 60 w 129"/>
                <a:gd name="T43" fmla="*/ 2 h 163"/>
                <a:gd name="T44" fmla="*/ 82 w 129"/>
                <a:gd name="T45" fmla="*/ 3 h 163"/>
                <a:gd name="T46" fmla="*/ 101 w 129"/>
                <a:gd name="T47" fmla="*/ 8 h 163"/>
                <a:gd name="T48" fmla="*/ 116 w 129"/>
                <a:gd name="T49" fmla="*/ 19 h 163"/>
                <a:gd name="T50" fmla="*/ 124 w 129"/>
                <a:gd name="T51" fmla="*/ 42 h 163"/>
                <a:gd name="T52" fmla="*/ 109 w 129"/>
                <a:gd name="T53" fmla="*/ 46 h 163"/>
                <a:gd name="T54" fmla="*/ 97 w 129"/>
                <a:gd name="T55" fmla="*/ 42 h 163"/>
                <a:gd name="T56" fmla="*/ 88 w 129"/>
                <a:gd name="T57" fmla="*/ 29 h 163"/>
                <a:gd name="T58" fmla="*/ 75 w 129"/>
                <a:gd name="T59" fmla="*/ 23 h 163"/>
                <a:gd name="T60" fmla="*/ 60 w 129"/>
                <a:gd name="T61" fmla="*/ 23 h 163"/>
                <a:gd name="T62" fmla="*/ 39 w 129"/>
                <a:gd name="T63" fmla="*/ 27 h 163"/>
                <a:gd name="T64" fmla="*/ 34 w 129"/>
                <a:gd name="T65" fmla="*/ 31 h 163"/>
                <a:gd name="T66" fmla="*/ 30 w 129"/>
                <a:gd name="T67" fmla="*/ 42 h 163"/>
                <a:gd name="T68" fmla="*/ 31 w 129"/>
                <a:gd name="T69" fmla="*/ 48 h 163"/>
                <a:gd name="T70" fmla="*/ 34 w 129"/>
                <a:gd name="T71" fmla="*/ 52 h 163"/>
                <a:gd name="T72" fmla="*/ 38 w 129"/>
                <a:gd name="T73" fmla="*/ 56 h 163"/>
                <a:gd name="T74" fmla="*/ 46 w 129"/>
                <a:gd name="T75" fmla="*/ 60 h 163"/>
                <a:gd name="T76" fmla="*/ 68 w 129"/>
                <a:gd name="T77" fmla="*/ 65 h 163"/>
                <a:gd name="T78" fmla="*/ 94 w 129"/>
                <a:gd name="T79" fmla="*/ 73 h 163"/>
                <a:gd name="T80" fmla="*/ 109 w 129"/>
                <a:gd name="T81" fmla="*/ 79 h 163"/>
                <a:gd name="T82" fmla="*/ 122 w 129"/>
                <a:gd name="T83" fmla="*/ 90 h 163"/>
                <a:gd name="T84" fmla="*/ 127 w 129"/>
                <a:gd name="T85" fmla="*/ 99 h 163"/>
                <a:gd name="T86" fmla="*/ 128 w 129"/>
                <a:gd name="T87" fmla="*/ 121 h 163"/>
                <a:gd name="T88" fmla="*/ 122 w 129"/>
                <a:gd name="T89" fmla="*/ 138 h 163"/>
                <a:gd name="T90" fmla="*/ 112 w 129"/>
                <a:gd name="T91" fmla="*/ 151 h 163"/>
                <a:gd name="T92" fmla="*/ 98 w 129"/>
                <a:gd name="T93" fmla="*/ 157 h 163"/>
                <a:gd name="T94" fmla="*/ 71 w 129"/>
                <a:gd name="T95" fmla="*/ 163 h 163"/>
                <a:gd name="T96" fmla="*/ 53 w 129"/>
                <a:gd name="T97" fmla="*/ 163 h 163"/>
                <a:gd name="T98" fmla="*/ 20 w 129"/>
                <a:gd name="T99" fmla="*/ 151 h 163"/>
                <a:gd name="T100" fmla="*/ 5 w 129"/>
                <a:gd name="T101" fmla="*/ 132 h 163"/>
                <a:gd name="T102" fmla="*/ 0 w 129"/>
                <a:gd name="T103" fmla="*/ 113 h 16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9"/>
                <a:gd name="T157" fmla="*/ 0 h 163"/>
                <a:gd name="T158" fmla="*/ 129 w 129"/>
                <a:gd name="T159" fmla="*/ 163 h 16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9" h="163">
                  <a:moveTo>
                    <a:pt x="0" y="113"/>
                  </a:moveTo>
                  <a:lnTo>
                    <a:pt x="4" y="113"/>
                  </a:lnTo>
                  <a:lnTo>
                    <a:pt x="16" y="111"/>
                  </a:lnTo>
                  <a:lnTo>
                    <a:pt x="26" y="110"/>
                  </a:lnTo>
                  <a:lnTo>
                    <a:pt x="27" y="109"/>
                  </a:lnTo>
                  <a:lnTo>
                    <a:pt x="27" y="111"/>
                  </a:lnTo>
                  <a:lnTo>
                    <a:pt x="29" y="117"/>
                  </a:lnTo>
                  <a:lnTo>
                    <a:pt x="31" y="125"/>
                  </a:lnTo>
                  <a:lnTo>
                    <a:pt x="37" y="132"/>
                  </a:lnTo>
                  <a:lnTo>
                    <a:pt x="39" y="133"/>
                  </a:lnTo>
                  <a:lnTo>
                    <a:pt x="41" y="134"/>
                  </a:lnTo>
                  <a:lnTo>
                    <a:pt x="45" y="137"/>
                  </a:lnTo>
                  <a:lnTo>
                    <a:pt x="53" y="140"/>
                  </a:lnTo>
                  <a:lnTo>
                    <a:pt x="64" y="141"/>
                  </a:lnTo>
                  <a:lnTo>
                    <a:pt x="67" y="141"/>
                  </a:lnTo>
                  <a:lnTo>
                    <a:pt x="69" y="141"/>
                  </a:lnTo>
                  <a:lnTo>
                    <a:pt x="75" y="141"/>
                  </a:lnTo>
                  <a:lnTo>
                    <a:pt x="84" y="140"/>
                  </a:lnTo>
                  <a:lnTo>
                    <a:pt x="91" y="136"/>
                  </a:lnTo>
                  <a:lnTo>
                    <a:pt x="94" y="134"/>
                  </a:lnTo>
                  <a:lnTo>
                    <a:pt x="95" y="133"/>
                  </a:lnTo>
                  <a:lnTo>
                    <a:pt x="98" y="130"/>
                  </a:lnTo>
                  <a:lnTo>
                    <a:pt x="101" y="125"/>
                  </a:lnTo>
                  <a:lnTo>
                    <a:pt x="102" y="119"/>
                  </a:lnTo>
                  <a:lnTo>
                    <a:pt x="103" y="117"/>
                  </a:lnTo>
                  <a:lnTo>
                    <a:pt x="102" y="113"/>
                  </a:lnTo>
                  <a:lnTo>
                    <a:pt x="101" y="110"/>
                  </a:lnTo>
                  <a:lnTo>
                    <a:pt x="99" y="107"/>
                  </a:lnTo>
                  <a:lnTo>
                    <a:pt x="98" y="106"/>
                  </a:lnTo>
                  <a:lnTo>
                    <a:pt x="95" y="103"/>
                  </a:lnTo>
                  <a:lnTo>
                    <a:pt x="95" y="102"/>
                  </a:lnTo>
                  <a:lnTo>
                    <a:pt x="91" y="100"/>
                  </a:lnTo>
                  <a:lnTo>
                    <a:pt x="83" y="98"/>
                  </a:lnTo>
                  <a:lnTo>
                    <a:pt x="71" y="95"/>
                  </a:lnTo>
                  <a:lnTo>
                    <a:pt x="68" y="94"/>
                  </a:lnTo>
                  <a:lnTo>
                    <a:pt x="63" y="94"/>
                  </a:lnTo>
                  <a:lnTo>
                    <a:pt x="54" y="91"/>
                  </a:lnTo>
                  <a:lnTo>
                    <a:pt x="39" y="86"/>
                  </a:lnTo>
                  <a:lnTo>
                    <a:pt x="29" y="81"/>
                  </a:lnTo>
                  <a:lnTo>
                    <a:pt x="27" y="80"/>
                  </a:lnTo>
                  <a:lnTo>
                    <a:pt x="22" y="79"/>
                  </a:lnTo>
                  <a:lnTo>
                    <a:pt x="19" y="76"/>
                  </a:lnTo>
                  <a:lnTo>
                    <a:pt x="14" y="71"/>
                  </a:lnTo>
                  <a:lnTo>
                    <a:pt x="11" y="65"/>
                  </a:lnTo>
                  <a:lnTo>
                    <a:pt x="10" y="64"/>
                  </a:lnTo>
                  <a:lnTo>
                    <a:pt x="8" y="61"/>
                  </a:lnTo>
                  <a:lnTo>
                    <a:pt x="5" y="54"/>
                  </a:lnTo>
                  <a:lnTo>
                    <a:pt x="5" y="48"/>
                  </a:lnTo>
                  <a:lnTo>
                    <a:pt x="5" y="45"/>
                  </a:lnTo>
                  <a:lnTo>
                    <a:pt x="5" y="44"/>
                  </a:lnTo>
                  <a:lnTo>
                    <a:pt x="5" y="41"/>
                  </a:lnTo>
                  <a:lnTo>
                    <a:pt x="7" y="34"/>
                  </a:lnTo>
                  <a:lnTo>
                    <a:pt x="8" y="29"/>
                  </a:lnTo>
                  <a:lnTo>
                    <a:pt x="10" y="26"/>
                  </a:lnTo>
                  <a:lnTo>
                    <a:pt x="11" y="22"/>
                  </a:lnTo>
                  <a:lnTo>
                    <a:pt x="14" y="19"/>
                  </a:lnTo>
                  <a:lnTo>
                    <a:pt x="19" y="15"/>
                  </a:lnTo>
                  <a:lnTo>
                    <a:pt x="23" y="11"/>
                  </a:lnTo>
                  <a:lnTo>
                    <a:pt x="26" y="10"/>
                  </a:lnTo>
                  <a:lnTo>
                    <a:pt x="29" y="8"/>
                  </a:lnTo>
                  <a:lnTo>
                    <a:pt x="34" y="6"/>
                  </a:lnTo>
                  <a:lnTo>
                    <a:pt x="39" y="3"/>
                  </a:lnTo>
                  <a:lnTo>
                    <a:pt x="41" y="3"/>
                  </a:lnTo>
                  <a:lnTo>
                    <a:pt x="44" y="2"/>
                  </a:lnTo>
                  <a:lnTo>
                    <a:pt x="52" y="2"/>
                  </a:lnTo>
                  <a:lnTo>
                    <a:pt x="60" y="2"/>
                  </a:lnTo>
                  <a:lnTo>
                    <a:pt x="63" y="0"/>
                  </a:lnTo>
                  <a:lnTo>
                    <a:pt x="71" y="2"/>
                  </a:lnTo>
                  <a:lnTo>
                    <a:pt x="82" y="3"/>
                  </a:lnTo>
                  <a:lnTo>
                    <a:pt x="93" y="6"/>
                  </a:lnTo>
                  <a:lnTo>
                    <a:pt x="95" y="6"/>
                  </a:lnTo>
                  <a:lnTo>
                    <a:pt x="101" y="8"/>
                  </a:lnTo>
                  <a:lnTo>
                    <a:pt x="109" y="14"/>
                  </a:lnTo>
                  <a:lnTo>
                    <a:pt x="114" y="19"/>
                  </a:lnTo>
                  <a:lnTo>
                    <a:pt x="116" y="19"/>
                  </a:lnTo>
                  <a:lnTo>
                    <a:pt x="118" y="25"/>
                  </a:lnTo>
                  <a:lnTo>
                    <a:pt x="121" y="33"/>
                  </a:lnTo>
                  <a:lnTo>
                    <a:pt x="124" y="42"/>
                  </a:lnTo>
                  <a:lnTo>
                    <a:pt x="125" y="44"/>
                  </a:lnTo>
                  <a:lnTo>
                    <a:pt x="121" y="45"/>
                  </a:lnTo>
                  <a:lnTo>
                    <a:pt x="109" y="46"/>
                  </a:lnTo>
                  <a:lnTo>
                    <a:pt x="99" y="48"/>
                  </a:lnTo>
                  <a:lnTo>
                    <a:pt x="97" y="42"/>
                  </a:lnTo>
                  <a:lnTo>
                    <a:pt x="95" y="39"/>
                  </a:lnTo>
                  <a:lnTo>
                    <a:pt x="91" y="33"/>
                  </a:lnTo>
                  <a:lnTo>
                    <a:pt x="88" y="29"/>
                  </a:lnTo>
                  <a:lnTo>
                    <a:pt x="83" y="26"/>
                  </a:lnTo>
                  <a:lnTo>
                    <a:pt x="79" y="25"/>
                  </a:lnTo>
                  <a:lnTo>
                    <a:pt x="75" y="23"/>
                  </a:lnTo>
                  <a:lnTo>
                    <a:pt x="65" y="23"/>
                  </a:lnTo>
                  <a:lnTo>
                    <a:pt x="64" y="22"/>
                  </a:lnTo>
                  <a:lnTo>
                    <a:pt x="60" y="23"/>
                  </a:lnTo>
                  <a:lnTo>
                    <a:pt x="54" y="23"/>
                  </a:lnTo>
                  <a:lnTo>
                    <a:pt x="46" y="25"/>
                  </a:lnTo>
                  <a:lnTo>
                    <a:pt x="39" y="27"/>
                  </a:lnTo>
                  <a:lnTo>
                    <a:pt x="38" y="27"/>
                  </a:lnTo>
                  <a:lnTo>
                    <a:pt x="37" y="29"/>
                  </a:lnTo>
                  <a:lnTo>
                    <a:pt x="34" y="31"/>
                  </a:lnTo>
                  <a:lnTo>
                    <a:pt x="31" y="37"/>
                  </a:lnTo>
                  <a:lnTo>
                    <a:pt x="30" y="42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8"/>
                  </a:lnTo>
                  <a:lnTo>
                    <a:pt x="33" y="50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5" y="53"/>
                  </a:lnTo>
                  <a:lnTo>
                    <a:pt x="37" y="54"/>
                  </a:lnTo>
                  <a:lnTo>
                    <a:pt x="38" y="56"/>
                  </a:lnTo>
                  <a:lnTo>
                    <a:pt x="42" y="58"/>
                  </a:lnTo>
                  <a:lnTo>
                    <a:pt x="44" y="58"/>
                  </a:lnTo>
                  <a:lnTo>
                    <a:pt x="46" y="60"/>
                  </a:lnTo>
                  <a:lnTo>
                    <a:pt x="49" y="60"/>
                  </a:lnTo>
                  <a:lnTo>
                    <a:pt x="59" y="62"/>
                  </a:lnTo>
                  <a:lnTo>
                    <a:pt x="68" y="65"/>
                  </a:lnTo>
                  <a:lnTo>
                    <a:pt x="72" y="67"/>
                  </a:lnTo>
                  <a:lnTo>
                    <a:pt x="80" y="69"/>
                  </a:lnTo>
                  <a:lnTo>
                    <a:pt x="94" y="73"/>
                  </a:lnTo>
                  <a:lnTo>
                    <a:pt x="105" y="77"/>
                  </a:lnTo>
                  <a:lnTo>
                    <a:pt x="107" y="77"/>
                  </a:lnTo>
                  <a:lnTo>
                    <a:pt x="109" y="79"/>
                  </a:lnTo>
                  <a:lnTo>
                    <a:pt x="112" y="80"/>
                  </a:lnTo>
                  <a:lnTo>
                    <a:pt x="117" y="84"/>
                  </a:lnTo>
                  <a:lnTo>
                    <a:pt x="122" y="90"/>
                  </a:lnTo>
                  <a:lnTo>
                    <a:pt x="124" y="91"/>
                  </a:lnTo>
                  <a:lnTo>
                    <a:pt x="125" y="96"/>
                  </a:lnTo>
                  <a:lnTo>
                    <a:pt x="127" y="99"/>
                  </a:lnTo>
                  <a:lnTo>
                    <a:pt x="128" y="107"/>
                  </a:lnTo>
                  <a:lnTo>
                    <a:pt x="129" y="114"/>
                  </a:lnTo>
                  <a:lnTo>
                    <a:pt x="128" y="121"/>
                  </a:lnTo>
                  <a:lnTo>
                    <a:pt x="127" y="129"/>
                  </a:lnTo>
                  <a:lnTo>
                    <a:pt x="122" y="137"/>
                  </a:lnTo>
                  <a:lnTo>
                    <a:pt x="122" y="138"/>
                  </a:lnTo>
                  <a:lnTo>
                    <a:pt x="121" y="141"/>
                  </a:lnTo>
                  <a:lnTo>
                    <a:pt x="118" y="145"/>
                  </a:lnTo>
                  <a:lnTo>
                    <a:pt x="112" y="151"/>
                  </a:lnTo>
                  <a:lnTo>
                    <a:pt x="102" y="156"/>
                  </a:lnTo>
                  <a:lnTo>
                    <a:pt x="101" y="156"/>
                  </a:lnTo>
                  <a:lnTo>
                    <a:pt x="98" y="157"/>
                  </a:lnTo>
                  <a:lnTo>
                    <a:pt x="93" y="160"/>
                  </a:lnTo>
                  <a:lnTo>
                    <a:pt x="82" y="163"/>
                  </a:lnTo>
                  <a:lnTo>
                    <a:pt x="71" y="163"/>
                  </a:lnTo>
                  <a:lnTo>
                    <a:pt x="68" y="163"/>
                  </a:lnTo>
                  <a:lnTo>
                    <a:pt x="63" y="163"/>
                  </a:lnTo>
                  <a:lnTo>
                    <a:pt x="53" y="163"/>
                  </a:lnTo>
                  <a:lnTo>
                    <a:pt x="37" y="159"/>
                  </a:lnTo>
                  <a:lnTo>
                    <a:pt x="23" y="153"/>
                  </a:lnTo>
                  <a:lnTo>
                    <a:pt x="20" y="151"/>
                  </a:lnTo>
                  <a:lnTo>
                    <a:pt x="18" y="149"/>
                  </a:lnTo>
                  <a:lnTo>
                    <a:pt x="12" y="144"/>
                  </a:lnTo>
                  <a:lnTo>
                    <a:pt x="5" y="132"/>
                  </a:lnTo>
                  <a:lnTo>
                    <a:pt x="0" y="117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2" name="Freeform 156"/>
            <p:cNvSpPr>
              <a:spLocks/>
            </p:cNvSpPr>
            <p:nvPr/>
          </p:nvSpPr>
          <p:spPr bwMode="auto">
            <a:xfrm>
              <a:off x="4360" y="6153"/>
              <a:ext cx="130" cy="163"/>
            </a:xfrm>
            <a:custGeom>
              <a:avLst/>
              <a:gdLst>
                <a:gd name="T0" fmla="*/ 16 w 130"/>
                <a:gd name="T1" fmla="*/ 111 h 163"/>
                <a:gd name="T2" fmla="*/ 27 w 130"/>
                <a:gd name="T3" fmla="*/ 111 h 163"/>
                <a:gd name="T4" fmla="*/ 36 w 130"/>
                <a:gd name="T5" fmla="*/ 132 h 163"/>
                <a:gd name="T6" fmla="*/ 45 w 130"/>
                <a:gd name="T7" fmla="*/ 137 h 163"/>
                <a:gd name="T8" fmla="*/ 68 w 130"/>
                <a:gd name="T9" fmla="*/ 141 h 163"/>
                <a:gd name="T10" fmla="*/ 85 w 130"/>
                <a:gd name="T11" fmla="*/ 140 h 163"/>
                <a:gd name="T12" fmla="*/ 98 w 130"/>
                <a:gd name="T13" fmla="*/ 130 h 163"/>
                <a:gd name="T14" fmla="*/ 103 w 130"/>
                <a:gd name="T15" fmla="*/ 117 h 163"/>
                <a:gd name="T16" fmla="*/ 99 w 130"/>
                <a:gd name="T17" fmla="*/ 107 h 163"/>
                <a:gd name="T18" fmla="*/ 95 w 130"/>
                <a:gd name="T19" fmla="*/ 102 h 163"/>
                <a:gd name="T20" fmla="*/ 70 w 130"/>
                <a:gd name="T21" fmla="*/ 95 h 163"/>
                <a:gd name="T22" fmla="*/ 54 w 130"/>
                <a:gd name="T23" fmla="*/ 91 h 163"/>
                <a:gd name="T24" fmla="*/ 28 w 130"/>
                <a:gd name="T25" fmla="*/ 80 h 163"/>
                <a:gd name="T26" fmla="*/ 16 w 130"/>
                <a:gd name="T27" fmla="*/ 73 h 163"/>
                <a:gd name="T28" fmla="*/ 9 w 130"/>
                <a:gd name="T29" fmla="*/ 64 h 163"/>
                <a:gd name="T30" fmla="*/ 5 w 130"/>
                <a:gd name="T31" fmla="*/ 48 h 163"/>
                <a:gd name="T32" fmla="*/ 5 w 130"/>
                <a:gd name="T33" fmla="*/ 41 h 163"/>
                <a:gd name="T34" fmla="*/ 9 w 130"/>
                <a:gd name="T35" fmla="*/ 26 h 163"/>
                <a:gd name="T36" fmla="*/ 21 w 130"/>
                <a:gd name="T37" fmla="*/ 12 h 163"/>
                <a:gd name="T38" fmla="*/ 28 w 130"/>
                <a:gd name="T39" fmla="*/ 8 h 163"/>
                <a:gd name="T40" fmla="*/ 40 w 130"/>
                <a:gd name="T41" fmla="*/ 3 h 163"/>
                <a:gd name="T42" fmla="*/ 59 w 130"/>
                <a:gd name="T43" fmla="*/ 2 h 163"/>
                <a:gd name="T44" fmla="*/ 81 w 130"/>
                <a:gd name="T45" fmla="*/ 3 h 163"/>
                <a:gd name="T46" fmla="*/ 100 w 130"/>
                <a:gd name="T47" fmla="*/ 8 h 163"/>
                <a:gd name="T48" fmla="*/ 115 w 130"/>
                <a:gd name="T49" fmla="*/ 19 h 163"/>
                <a:gd name="T50" fmla="*/ 123 w 130"/>
                <a:gd name="T51" fmla="*/ 42 h 163"/>
                <a:gd name="T52" fmla="*/ 108 w 130"/>
                <a:gd name="T53" fmla="*/ 46 h 163"/>
                <a:gd name="T54" fmla="*/ 96 w 130"/>
                <a:gd name="T55" fmla="*/ 42 h 163"/>
                <a:gd name="T56" fmla="*/ 88 w 130"/>
                <a:gd name="T57" fmla="*/ 29 h 163"/>
                <a:gd name="T58" fmla="*/ 72 w 130"/>
                <a:gd name="T59" fmla="*/ 23 h 163"/>
                <a:gd name="T60" fmla="*/ 55 w 130"/>
                <a:gd name="T61" fmla="*/ 23 h 163"/>
                <a:gd name="T62" fmla="*/ 38 w 130"/>
                <a:gd name="T63" fmla="*/ 27 h 163"/>
                <a:gd name="T64" fmla="*/ 32 w 130"/>
                <a:gd name="T65" fmla="*/ 34 h 163"/>
                <a:gd name="T66" fmla="*/ 31 w 130"/>
                <a:gd name="T67" fmla="*/ 42 h 163"/>
                <a:gd name="T68" fmla="*/ 31 w 130"/>
                <a:gd name="T69" fmla="*/ 48 h 163"/>
                <a:gd name="T70" fmla="*/ 35 w 130"/>
                <a:gd name="T71" fmla="*/ 53 h 163"/>
                <a:gd name="T72" fmla="*/ 43 w 130"/>
                <a:gd name="T73" fmla="*/ 58 h 163"/>
                <a:gd name="T74" fmla="*/ 58 w 130"/>
                <a:gd name="T75" fmla="*/ 62 h 163"/>
                <a:gd name="T76" fmla="*/ 80 w 130"/>
                <a:gd name="T77" fmla="*/ 69 h 163"/>
                <a:gd name="T78" fmla="*/ 107 w 130"/>
                <a:gd name="T79" fmla="*/ 77 h 163"/>
                <a:gd name="T80" fmla="*/ 117 w 130"/>
                <a:gd name="T81" fmla="*/ 84 h 163"/>
                <a:gd name="T82" fmla="*/ 126 w 130"/>
                <a:gd name="T83" fmla="*/ 96 h 163"/>
                <a:gd name="T84" fmla="*/ 130 w 130"/>
                <a:gd name="T85" fmla="*/ 114 h 163"/>
                <a:gd name="T86" fmla="*/ 122 w 130"/>
                <a:gd name="T87" fmla="*/ 137 h 163"/>
                <a:gd name="T88" fmla="*/ 118 w 130"/>
                <a:gd name="T89" fmla="*/ 145 h 163"/>
                <a:gd name="T90" fmla="*/ 100 w 130"/>
                <a:gd name="T91" fmla="*/ 156 h 163"/>
                <a:gd name="T92" fmla="*/ 81 w 130"/>
                <a:gd name="T93" fmla="*/ 163 h 163"/>
                <a:gd name="T94" fmla="*/ 62 w 130"/>
                <a:gd name="T95" fmla="*/ 163 h 163"/>
                <a:gd name="T96" fmla="*/ 23 w 130"/>
                <a:gd name="T97" fmla="*/ 153 h 163"/>
                <a:gd name="T98" fmla="*/ 13 w 130"/>
                <a:gd name="T99" fmla="*/ 144 h 163"/>
                <a:gd name="T100" fmla="*/ 0 w 130"/>
                <a:gd name="T101" fmla="*/ 113 h 16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30"/>
                <a:gd name="T154" fmla="*/ 0 h 163"/>
                <a:gd name="T155" fmla="*/ 130 w 130"/>
                <a:gd name="T156" fmla="*/ 163 h 16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30" h="163">
                  <a:moveTo>
                    <a:pt x="0" y="113"/>
                  </a:moveTo>
                  <a:lnTo>
                    <a:pt x="4" y="113"/>
                  </a:lnTo>
                  <a:lnTo>
                    <a:pt x="16" y="111"/>
                  </a:lnTo>
                  <a:lnTo>
                    <a:pt x="25" y="110"/>
                  </a:lnTo>
                  <a:lnTo>
                    <a:pt x="27" y="109"/>
                  </a:lnTo>
                  <a:lnTo>
                    <a:pt x="27" y="111"/>
                  </a:lnTo>
                  <a:lnTo>
                    <a:pt x="28" y="117"/>
                  </a:lnTo>
                  <a:lnTo>
                    <a:pt x="31" y="125"/>
                  </a:lnTo>
                  <a:lnTo>
                    <a:pt x="36" y="132"/>
                  </a:lnTo>
                  <a:lnTo>
                    <a:pt x="39" y="133"/>
                  </a:lnTo>
                  <a:lnTo>
                    <a:pt x="40" y="134"/>
                  </a:lnTo>
                  <a:lnTo>
                    <a:pt x="45" y="137"/>
                  </a:lnTo>
                  <a:lnTo>
                    <a:pt x="53" y="140"/>
                  </a:lnTo>
                  <a:lnTo>
                    <a:pt x="64" y="141"/>
                  </a:lnTo>
                  <a:lnTo>
                    <a:pt x="68" y="141"/>
                  </a:lnTo>
                  <a:lnTo>
                    <a:pt x="70" y="141"/>
                  </a:lnTo>
                  <a:lnTo>
                    <a:pt x="76" y="141"/>
                  </a:lnTo>
                  <a:lnTo>
                    <a:pt x="85" y="140"/>
                  </a:lnTo>
                  <a:lnTo>
                    <a:pt x="92" y="136"/>
                  </a:lnTo>
                  <a:lnTo>
                    <a:pt x="95" y="134"/>
                  </a:lnTo>
                  <a:lnTo>
                    <a:pt x="98" y="130"/>
                  </a:lnTo>
                  <a:lnTo>
                    <a:pt x="100" y="125"/>
                  </a:lnTo>
                  <a:lnTo>
                    <a:pt x="102" y="119"/>
                  </a:lnTo>
                  <a:lnTo>
                    <a:pt x="103" y="117"/>
                  </a:lnTo>
                  <a:lnTo>
                    <a:pt x="102" y="113"/>
                  </a:lnTo>
                  <a:lnTo>
                    <a:pt x="100" y="110"/>
                  </a:lnTo>
                  <a:lnTo>
                    <a:pt x="99" y="107"/>
                  </a:lnTo>
                  <a:lnTo>
                    <a:pt x="98" y="106"/>
                  </a:lnTo>
                  <a:lnTo>
                    <a:pt x="95" y="103"/>
                  </a:lnTo>
                  <a:lnTo>
                    <a:pt x="95" y="102"/>
                  </a:lnTo>
                  <a:lnTo>
                    <a:pt x="91" y="100"/>
                  </a:lnTo>
                  <a:lnTo>
                    <a:pt x="83" y="98"/>
                  </a:lnTo>
                  <a:lnTo>
                    <a:pt x="70" y="95"/>
                  </a:lnTo>
                  <a:lnTo>
                    <a:pt x="68" y="94"/>
                  </a:lnTo>
                  <a:lnTo>
                    <a:pt x="62" y="94"/>
                  </a:lnTo>
                  <a:lnTo>
                    <a:pt x="54" y="91"/>
                  </a:lnTo>
                  <a:lnTo>
                    <a:pt x="39" y="86"/>
                  </a:lnTo>
                  <a:lnTo>
                    <a:pt x="30" y="81"/>
                  </a:lnTo>
                  <a:lnTo>
                    <a:pt x="28" y="80"/>
                  </a:lnTo>
                  <a:lnTo>
                    <a:pt x="25" y="80"/>
                  </a:lnTo>
                  <a:lnTo>
                    <a:pt x="21" y="79"/>
                  </a:lnTo>
                  <a:lnTo>
                    <a:pt x="16" y="73"/>
                  </a:lnTo>
                  <a:lnTo>
                    <a:pt x="11" y="68"/>
                  </a:lnTo>
                  <a:lnTo>
                    <a:pt x="11" y="65"/>
                  </a:lnTo>
                  <a:lnTo>
                    <a:pt x="9" y="64"/>
                  </a:lnTo>
                  <a:lnTo>
                    <a:pt x="8" y="61"/>
                  </a:lnTo>
                  <a:lnTo>
                    <a:pt x="5" y="54"/>
                  </a:lnTo>
                  <a:lnTo>
                    <a:pt x="5" y="48"/>
                  </a:lnTo>
                  <a:lnTo>
                    <a:pt x="5" y="45"/>
                  </a:lnTo>
                  <a:lnTo>
                    <a:pt x="5" y="44"/>
                  </a:lnTo>
                  <a:lnTo>
                    <a:pt x="5" y="41"/>
                  </a:lnTo>
                  <a:lnTo>
                    <a:pt x="6" y="34"/>
                  </a:lnTo>
                  <a:lnTo>
                    <a:pt x="8" y="29"/>
                  </a:lnTo>
                  <a:lnTo>
                    <a:pt x="9" y="26"/>
                  </a:lnTo>
                  <a:lnTo>
                    <a:pt x="12" y="22"/>
                  </a:lnTo>
                  <a:lnTo>
                    <a:pt x="16" y="16"/>
                  </a:lnTo>
                  <a:lnTo>
                    <a:pt x="21" y="12"/>
                  </a:lnTo>
                  <a:lnTo>
                    <a:pt x="23" y="11"/>
                  </a:lnTo>
                  <a:lnTo>
                    <a:pt x="25" y="10"/>
                  </a:lnTo>
                  <a:lnTo>
                    <a:pt x="28" y="8"/>
                  </a:lnTo>
                  <a:lnTo>
                    <a:pt x="34" y="6"/>
                  </a:lnTo>
                  <a:lnTo>
                    <a:pt x="39" y="3"/>
                  </a:lnTo>
                  <a:lnTo>
                    <a:pt x="40" y="3"/>
                  </a:lnTo>
                  <a:lnTo>
                    <a:pt x="43" y="2"/>
                  </a:lnTo>
                  <a:lnTo>
                    <a:pt x="51" y="2"/>
                  </a:lnTo>
                  <a:lnTo>
                    <a:pt x="59" y="2"/>
                  </a:lnTo>
                  <a:lnTo>
                    <a:pt x="62" y="0"/>
                  </a:lnTo>
                  <a:lnTo>
                    <a:pt x="70" y="2"/>
                  </a:lnTo>
                  <a:lnTo>
                    <a:pt x="81" y="3"/>
                  </a:lnTo>
                  <a:lnTo>
                    <a:pt x="92" y="6"/>
                  </a:lnTo>
                  <a:lnTo>
                    <a:pt x="95" y="6"/>
                  </a:lnTo>
                  <a:lnTo>
                    <a:pt x="100" y="8"/>
                  </a:lnTo>
                  <a:lnTo>
                    <a:pt x="108" y="14"/>
                  </a:lnTo>
                  <a:lnTo>
                    <a:pt x="114" y="19"/>
                  </a:lnTo>
                  <a:lnTo>
                    <a:pt x="115" y="19"/>
                  </a:lnTo>
                  <a:lnTo>
                    <a:pt x="118" y="25"/>
                  </a:lnTo>
                  <a:lnTo>
                    <a:pt x="121" y="33"/>
                  </a:lnTo>
                  <a:lnTo>
                    <a:pt x="123" y="42"/>
                  </a:lnTo>
                  <a:lnTo>
                    <a:pt x="125" y="44"/>
                  </a:lnTo>
                  <a:lnTo>
                    <a:pt x="121" y="45"/>
                  </a:lnTo>
                  <a:lnTo>
                    <a:pt x="108" y="46"/>
                  </a:lnTo>
                  <a:lnTo>
                    <a:pt x="99" y="48"/>
                  </a:lnTo>
                  <a:lnTo>
                    <a:pt x="96" y="42"/>
                  </a:lnTo>
                  <a:lnTo>
                    <a:pt x="95" y="39"/>
                  </a:lnTo>
                  <a:lnTo>
                    <a:pt x="91" y="33"/>
                  </a:lnTo>
                  <a:lnTo>
                    <a:pt x="88" y="29"/>
                  </a:lnTo>
                  <a:lnTo>
                    <a:pt x="83" y="26"/>
                  </a:lnTo>
                  <a:lnTo>
                    <a:pt x="80" y="25"/>
                  </a:lnTo>
                  <a:lnTo>
                    <a:pt x="72" y="23"/>
                  </a:lnTo>
                  <a:lnTo>
                    <a:pt x="65" y="22"/>
                  </a:lnTo>
                  <a:lnTo>
                    <a:pt x="61" y="23"/>
                  </a:lnTo>
                  <a:lnTo>
                    <a:pt x="55" y="23"/>
                  </a:lnTo>
                  <a:lnTo>
                    <a:pt x="46" y="25"/>
                  </a:lnTo>
                  <a:lnTo>
                    <a:pt x="39" y="27"/>
                  </a:lnTo>
                  <a:lnTo>
                    <a:pt x="38" y="27"/>
                  </a:lnTo>
                  <a:lnTo>
                    <a:pt x="36" y="29"/>
                  </a:lnTo>
                  <a:lnTo>
                    <a:pt x="34" y="31"/>
                  </a:lnTo>
                  <a:lnTo>
                    <a:pt x="32" y="34"/>
                  </a:lnTo>
                  <a:lnTo>
                    <a:pt x="31" y="37"/>
                  </a:lnTo>
                  <a:lnTo>
                    <a:pt x="31" y="42"/>
                  </a:lnTo>
                  <a:lnTo>
                    <a:pt x="31" y="44"/>
                  </a:lnTo>
                  <a:lnTo>
                    <a:pt x="31" y="45"/>
                  </a:lnTo>
                  <a:lnTo>
                    <a:pt x="31" y="48"/>
                  </a:lnTo>
                  <a:lnTo>
                    <a:pt x="32" y="50"/>
                  </a:lnTo>
                  <a:lnTo>
                    <a:pt x="34" y="50"/>
                  </a:lnTo>
                  <a:lnTo>
                    <a:pt x="35" y="53"/>
                  </a:lnTo>
                  <a:lnTo>
                    <a:pt x="36" y="54"/>
                  </a:lnTo>
                  <a:lnTo>
                    <a:pt x="39" y="57"/>
                  </a:lnTo>
                  <a:lnTo>
                    <a:pt x="43" y="58"/>
                  </a:lnTo>
                  <a:lnTo>
                    <a:pt x="46" y="60"/>
                  </a:lnTo>
                  <a:lnTo>
                    <a:pt x="49" y="60"/>
                  </a:lnTo>
                  <a:lnTo>
                    <a:pt x="58" y="62"/>
                  </a:lnTo>
                  <a:lnTo>
                    <a:pt x="68" y="65"/>
                  </a:lnTo>
                  <a:lnTo>
                    <a:pt x="72" y="67"/>
                  </a:lnTo>
                  <a:lnTo>
                    <a:pt x="80" y="69"/>
                  </a:lnTo>
                  <a:lnTo>
                    <a:pt x="94" y="73"/>
                  </a:lnTo>
                  <a:lnTo>
                    <a:pt x="104" y="77"/>
                  </a:lnTo>
                  <a:lnTo>
                    <a:pt x="107" y="77"/>
                  </a:lnTo>
                  <a:lnTo>
                    <a:pt x="108" y="79"/>
                  </a:lnTo>
                  <a:lnTo>
                    <a:pt x="111" y="80"/>
                  </a:lnTo>
                  <a:lnTo>
                    <a:pt x="117" y="84"/>
                  </a:lnTo>
                  <a:lnTo>
                    <a:pt x="122" y="90"/>
                  </a:lnTo>
                  <a:lnTo>
                    <a:pt x="123" y="91"/>
                  </a:lnTo>
                  <a:lnTo>
                    <a:pt x="126" y="96"/>
                  </a:lnTo>
                  <a:lnTo>
                    <a:pt x="128" y="99"/>
                  </a:lnTo>
                  <a:lnTo>
                    <a:pt x="129" y="107"/>
                  </a:lnTo>
                  <a:lnTo>
                    <a:pt x="130" y="114"/>
                  </a:lnTo>
                  <a:lnTo>
                    <a:pt x="129" y="121"/>
                  </a:lnTo>
                  <a:lnTo>
                    <a:pt x="126" y="129"/>
                  </a:lnTo>
                  <a:lnTo>
                    <a:pt x="122" y="137"/>
                  </a:lnTo>
                  <a:lnTo>
                    <a:pt x="122" y="138"/>
                  </a:lnTo>
                  <a:lnTo>
                    <a:pt x="121" y="141"/>
                  </a:lnTo>
                  <a:lnTo>
                    <a:pt x="118" y="145"/>
                  </a:lnTo>
                  <a:lnTo>
                    <a:pt x="111" y="151"/>
                  </a:lnTo>
                  <a:lnTo>
                    <a:pt x="102" y="156"/>
                  </a:lnTo>
                  <a:lnTo>
                    <a:pt x="100" y="156"/>
                  </a:lnTo>
                  <a:lnTo>
                    <a:pt x="98" y="157"/>
                  </a:lnTo>
                  <a:lnTo>
                    <a:pt x="92" y="160"/>
                  </a:lnTo>
                  <a:lnTo>
                    <a:pt x="81" y="163"/>
                  </a:lnTo>
                  <a:lnTo>
                    <a:pt x="70" y="163"/>
                  </a:lnTo>
                  <a:lnTo>
                    <a:pt x="68" y="163"/>
                  </a:lnTo>
                  <a:lnTo>
                    <a:pt x="62" y="163"/>
                  </a:lnTo>
                  <a:lnTo>
                    <a:pt x="53" y="163"/>
                  </a:lnTo>
                  <a:lnTo>
                    <a:pt x="36" y="159"/>
                  </a:lnTo>
                  <a:lnTo>
                    <a:pt x="23" y="153"/>
                  </a:lnTo>
                  <a:lnTo>
                    <a:pt x="20" y="151"/>
                  </a:lnTo>
                  <a:lnTo>
                    <a:pt x="17" y="149"/>
                  </a:lnTo>
                  <a:lnTo>
                    <a:pt x="13" y="144"/>
                  </a:lnTo>
                  <a:lnTo>
                    <a:pt x="5" y="132"/>
                  </a:lnTo>
                  <a:lnTo>
                    <a:pt x="0" y="117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3" name="Freeform 157"/>
            <p:cNvSpPr>
              <a:spLocks noEditPoints="1"/>
            </p:cNvSpPr>
            <p:nvPr/>
          </p:nvSpPr>
          <p:spPr bwMode="auto">
            <a:xfrm>
              <a:off x="5402" y="6096"/>
              <a:ext cx="202" cy="216"/>
            </a:xfrm>
            <a:custGeom>
              <a:avLst/>
              <a:gdLst>
                <a:gd name="T0" fmla="*/ 1 w 202"/>
                <a:gd name="T1" fmla="*/ 212 h 216"/>
                <a:gd name="T2" fmla="*/ 51 w 202"/>
                <a:gd name="T3" fmla="*/ 82 h 216"/>
                <a:gd name="T4" fmla="*/ 83 w 202"/>
                <a:gd name="T5" fmla="*/ 0 h 216"/>
                <a:gd name="T6" fmla="*/ 102 w 202"/>
                <a:gd name="T7" fmla="*/ 0 h 216"/>
                <a:gd name="T8" fmla="*/ 114 w 202"/>
                <a:gd name="T9" fmla="*/ 0 h 216"/>
                <a:gd name="T10" fmla="*/ 128 w 202"/>
                <a:gd name="T11" fmla="*/ 34 h 216"/>
                <a:gd name="T12" fmla="*/ 200 w 202"/>
                <a:gd name="T13" fmla="*/ 212 h 216"/>
                <a:gd name="T14" fmla="*/ 201 w 202"/>
                <a:gd name="T15" fmla="*/ 216 h 216"/>
                <a:gd name="T16" fmla="*/ 182 w 202"/>
                <a:gd name="T17" fmla="*/ 216 h 216"/>
                <a:gd name="T18" fmla="*/ 170 w 202"/>
                <a:gd name="T19" fmla="*/ 216 h 216"/>
                <a:gd name="T20" fmla="*/ 153 w 202"/>
                <a:gd name="T21" fmla="*/ 176 h 216"/>
                <a:gd name="T22" fmla="*/ 145 w 202"/>
                <a:gd name="T23" fmla="*/ 151 h 216"/>
                <a:gd name="T24" fmla="*/ 130 w 202"/>
                <a:gd name="T25" fmla="*/ 151 h 216"/>
                <a:gd name="T26" fmla="*/ 55 w 202"/>
                <a:gd name="T27" fmla="*/ 151 h 216"/>
                <a:gd name="T28" fmla="*/ 50 w 202"/>
                <a:gd name="T29" fmla="*/ 161 h 216"/>
                <a:gd name="T30" fmla="*/ 31 w 202"/>
                <a:gd name="T31" fmla="*/ 216 h 216"/>
                <a:gd name="T32" fmla="*/ 30 w 202"/>
                <a:gd name="T33" fmla="*/ 216 h 216"/>
                <a:gd name="T34" fmla="*/ 11 w 202"/>
                <a:gd name="T35" fmla="*/ 216 h 216"/>
                <a:gd name="T36" fmla="*/ 0 w 202"/>
                <a:gd name="T37" fmla="*/ 216 h 216"/>
                <a:gd name="T38" fmla="*/ 0 w 202"/>
                <a:gd name="T39" fmla="*/ 216 h 216"/>
                <a:gd name="T40" fmla="*/ 64 w 202"/>
                <a:gd name="T41" fmla="*/ 128 h 216"/>
                <a:gd name="T42" fmla="*/ 107 w 202"/>
                <a:gd name="T43" fmla="*/ 128 h 216"/>
                <a:gd name="T44" fmla="*/ 136 w 202"/>
                <a:gd name="T45" fmla="*/ 128 h 216"/>
                <a:gd name="T46" fmla="*/ 121 w 202"/>
                <a:gd name="T47" fmla="*/ 91 h 216"/>
                <a:gd name="T48" fmla="*/ 113 w 202"/>
                <a:gd name="T49" fmla="*/ 68 h 216"/>
                <a:gd name="T50" fmla="*/ 107 w 202"/>
                <a:gd name="T51" fmla="*/ 56 h 216"/>
                <a:gd name="T52" fmla="*/ 98 w 202"/>
                <a:gd name="T53" fmla="*/ 27 h 216"/>
                <a:gd name="T54" fmla="*/ 96 w 202"/>
                <a:gd name="T55" fmla="*/ 27 h 216"/>
                <a:gd name="T56" fmla="*/ 91 w 202"/>
                <a:gd name="T57" fmla="*/ 48 h 216"/>
                <a:gd name="T58" fmla="*/ 87 w 202"/>
                <a:gd name="T59" fmla="*/ 65 h 216"/>
                <a:gd name="T60" fmla="*/ 70 w 202"/>
                <a:gd name="T61" fmla="*/ 105 h 216"/>
                <a:gd name="T62" fmla="*/ 62 w 202"/>
                <a:gd name="T63" fmla="*/ 128 h 216"/>
                <a:gd name="T64" fmla="*/ 62 w 202"/>
                <a:gd name="T65" fmla="*/ 128 h 2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2"/>
                <a:gd name="T100" fmla="*/ 0 h 216"/>
                <a:gd name="T101" fmla="*/ 202 w 202"/>
                <a:gd name="T102" fmla="*/ 216 h 2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2" h="216">
                  <a:moveTo>
                    <a:pt x="0" y="216"/>
                  </a:moveTo>
                  <a:lnTo>
                    <a:pt x="1" y="212"/>
                  </a:lnTo>
                  <a:lnTo>
                    <a:pt x="12" y="183"/>
                  </a:lnTo>
                  <a:lnTo>
                    <a:pt x="51" y="82"/>
                  </a:lnTo>
                  <a:lnTo>
                    <a:pt x="80" y="6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102" y="0"/>
                  </a:lnTo>
                  <a:lnTo>
                    <a:pt x="113" y="0"/>
                  </a:lnTo>
                  <a:lnTo>
                    <a:pt x="114" y="0"/>
                  </a:lnTo>
                  <a:lnTo>
                    <a:pt x="115" y="6"/>
                  </a:lnTo>
                  <a:lnTo>
                    <a:pt x="128" y="34"/>
                  </a:lnTo>
                  <a:lnTo>
                    <a:pt x="168" y="136"/>
                  </a:lnTo>
                  <a:lnTo>
                    <a:pt x="200" y="212"/>
                  </a:lnTo>
                  <a:lnTo>
                    <a:pt x="202" y="216"/>
                  </a:lnTo>
                  <a:lnTo>
                    <a:pt x="201" y="216"/>
                  </a:lnTo>
                  <a:lnTo>
                    <a:pt x="197" y="216"/>
                  </a:lnTo>
                  <a:lnTo>
                    <a:pt x="182" y="216"/>
                  </a:lnTo>
                  <a:lnTo>
                    <a:pt x="170" y="216"/>
                  </a:lnTo>
                  <a:lnTo>
                    <a:pt x="166" y="206"/>
                  </a:lnTo>
                  <a:lnTo>
                    <a:pt x="153" y="176"/>
                  </a:lnTo>
                  <a:lnTo>
                    <a:pt x="145" y="152"/>
                  </a:lnTo>
                  <a:lnTo>
                    <a:pt x="145" y="151"/>
                  </a:lnTo>
                  <a:lnTo>
                    <a:pt x="142" y="151"/>
                  </a:lnTo>
                  <a:lnTo>
                    <a:pt x="130" y="151"/>
                  </a:lnTo>
                  <a:lnTo>
                    <a:pt x="88" y="151"/>
                  </a:lnTo>
                  <a:lnTo>
                    <a:pt x="55" y="151"/>
                  </a:lnTo>
                  <a:lnTo>
                    <a:pt x="54" y="151"/>
                  </a:lnTo>
                  <a:lnTo>
                    <a:pt x="50" y="161"/>
                  </a:lnTo>
                  <a:lnTo>
                    <a:pt x="39" y="191"/>
                  </a:lnTo>
                  <a:lnTo>
                    <a:pt x="31" y="216"/>
                  </a:lnTo>
                  <a:lnTo>
                    <a:pt x="30" y="216"/>
                  </a:lnTo>
                  <a:lnTo>
                    <a:pt x="25" y="216"/>
                  </a:lnTo>
                  <a:lnTo>
                    <a:pt x="11" y="216"/>
                  </a:lnTo>
                  <a:lnTo>
                    <a:pt x="0" y="216"/>
                  </a:lnTo>
                  <a:close/>
                  <a:moveTo>
                    <a:pt x="62" y="128"/>
                  </a:moveTo>
                  <a:lnTo>
                    <a:pt x="64" y="128"/>
                  </a:lnTo>
                  <a:lnTo>
                    <a:pt x="73" y="128"/>
                  </a:lnTo>
                  <a:lnTo>
                    <a:pt x="107" y="128"/>
                  </a:lnTo>
                  <a:lnTo>
                    <a:pt x="133" y="128"/>
                  </a:lnTo>
                  <a:lnTo>
                    <a:pt x="136" y="128"/>
                  </a:lnTo>
                  <a:lnTo>
                    <a:pt x="132" y="119"/>
                  </a:lnTo>
                  <a:lnTo>
                    <a:pt x="121" y="91"/>
                  </a:lnTo>
                  <a:lnTo>
                    <a:pt x="113" y="69"/>
                  </a:lnTo>
                  <a:lnTo>
                    <a:pt x="113" y="68"/>
                  </a:lnTo>
                  <a:lnTo>
                    <a:pt x="110" y="64"/>
                  </a:lnTo>
                  <a:lnTo>
                    <a:pt x="107" y="56"/>
                  </a:lnTo>
                  <a:lnTo>
                    <a:pt x="102" y="41"/>
                  </a:lnTo>
                  <a:lnTo>
                    <a:pt x="98" y="27"/>
                  </a:lnTo>
                  <a:lnTo>
                    <a:pt x="98" y="23"/>
                  </a:lnTo>
                  <a:lnTo>
                    <a:pt x="96" y="27"/>
                  </a:lnTo>
                  <a:lnTo>
                    <a:pt x="95" y="34"/>
                  </a:lnTo>
                  <a:lnTo>
                    <a:pt x="91" y="48"/>
                  </a:lnTo>
                  <a:lnTo>
                    <a:pt x="87" y="63"/>
                  </a:lnTo>
                  <a:lnTo>
                    <a:pt x="87" y="65"/>
                  </a:lnTo>
                  <a:lnTo>
                    <a:pt x="83" y="76"/>
                  </a:lnTo>
                  <a:lnTo>
                    <a:pt x="70" y="105"/>
                  </a:lnTo>
                  <a:lnTo>
                    <a:pt x="62" y="1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4" name="Freeform 158"/>
            <p:cNvSpPr>
              <a:spLocks/>
            </p:cNvSpPr>
            <p:nvPr/>
          </p:nvSpPr>
          <p:spPr bwMode="auto">
            <a:xfrm>
              <a:off x="5615" y="6153"/>
              <a:ext cx="138" cy="163"/>
            </a:xfrm>
            <a:custGeom>
              <a:avLst/>
              <a:gdLst>
                <a:gd name="T0" fmla="*/ 114 w 138"/>
                <a:gd name="T1" fmla="*/ 103 h 163"/>
                <a:gd name="T2" fmla="*/ 136 w 138"/>
                <a:gd name="T3" fmla="*/ 106 h 163"/>
                <a:gd name="T4" fmla="*/ 136 w 138"/>
                <a:gd name="T5" fmla="*/ 111 h 163"/>
                <a:gd name="T6" fmla="*/ 127 w 138"/>
                <a:gd name="T7" fmla="*/ 133 h 163"/>
                <a:gd name="T8" fmla="*/ 116 w 138"/>
                <a:gd name="T9" fmla="*/ 148 h 163"/>
                <a:gd name="T10" fmla="*/ 105 w 138"/>
                <a:gd name="T11" fmla="*/ 155 h 163"/>
                <a:gd name="T12" fmla="*/ 75 w 138"/>
                <a:gd name="T13" fmla="*/ 163 h 163"/>
                <a:gd name="T14" fmla="*/ 67 w 138"/>
                <a:gd name="T15" fmla="*/ 163 h 163"/>
                <a:gd name="T16" fmla="*/ 38 w 138"/>
                <a:gd name="T17" fmla="*/ 156 h 163"/>
                <a:gd name="T18" fmla="*/ 21 w 138"/>
                <a:gd name="T19" fmla="*/ 142 h 163"/>
                <a:gd name="T20" fmla="*/ 11 w 138"/>
                <a:gd name="T21" fmla="*/ 132 h 163"/>
                <a:gd name="T22" fmla="*/ 0 w 138"/>
                <a:gd name="T23" fmla="*/ 88 h 163"/>
                <a:gd name="T24" fmla="*/ 0 w 138"/>
                <a:gd name="T25" fmla="*/ 79 h 163"/>
                <a:gd name="T26" fmla="*/ 3 w 138"/>
                <a:gd name="T27" fmla="*/ 56 h 163"/>
                <a:gd name="T28" fmla="*/ 10 w 138"/>
                <a:gd name="T29" fmla="*/ 38 h 163"/>
                <a:gd name="T30" fmla="*/ 14 w 138"/>
                <a:gd name="T31" fmla="*/ 30 h 163"/>
                <a:gd name="T32" fmla="*/ 32 w 138"/>
                <a:gd name="T33" fmla="*/ 12 h 163"/>
                <a:gd name="T34" fmla="*/ 37 w 138"/>
                <a:gd name="T35" fmla="*/ 8 h 163"/>
                <a:gd name="T36" fmla="*/ 55 w 138"/>
                <a:gd name="T37" fmla="*/ 3 h 163"/>
                <a:gd name="T38" fmla="*/ 72 w 138"/>
                <a:gd name="T39" fmla="*/ 0 h 163"/>
                <a:gd name="T40" fmla="*/ 98 w 138"/>
                <a:gd name="T41" fmla="*/ 6 h 163"/>
                <a:gd name="T42" fmla="*/ 114 w 138"/>
                <a:gd name="T43" fmla="*/ 12 h 163"/>
                <a:gd name="T44" fmla="*/ 125 w 138"/>
                <a:gd name="T45" fmla="*/ 26 h 163"/>
                <a:gd name="T46" fmla="*/ 135 w 138"/>
                <a:gd name="T47" fmla="*/ 49 h 163"/>
                <a:gd name="T48" fmla="*/ 119 w 138"/>
                <a:gd name="T49" fmla="*/ 52 h 163"/>
                <a:gd name="T50" fmla="*/ 109 w 138"/>
                <a:gd name="T51" fmla="*/ 53 h 163"/>
                <a:gd name="T52" fmla="*/ 102 w 138"/>
                <a:gd name="T53" fmla="*/ 38 h 163"/>
                <a:gd name="T54" fmla="*/ 95 w 138"/>
                <a:gd name="T55" fmla="*/ 30 h 163"/>
                <a:gd name="T56" fmla="*/ 87 w 138"/>
                <a:gd name="T57" fmla="*/ 26 h 163"/>
                <a:gd name="T58" fmla="*/ 74 w 138"/>
                <a:gd name="T59" fmla="*/ 22 h 163"/>
                <a:gd name="T60" fmla="*/ 63 w 138"/>
                <a:gd name="T61" fmla="*/ 23 h 163"/>
                <a:gd name="T62" fmla="*/ 42 w 138"/>
                <a:gd name="T63" fmla="*/ 34 h 163"/>
                <a:gd name="T64" fmla="*/ 38 w 138"/>
                <a:gd name="T65" fmla="*/ 38 h 163"/>
                <a:gd name="T66" fmla="*/ 29 w 138"/>
                <a:gd name="T67" fmla="*/ 58 h 163"/>
                <a:gd name="T68" fmla="*/ 27 w 138"/>
                <a:gd name="T69" fmla="*/ 81 h 163"/>
                <a:gd name="T70" fmla="*/ 27 w 138"/>
                <a:gd name="T71" fmla="*/ 96 h 163"/>
                <a:gd name="T72" fmla="*/ 37 w 138"/>
                <a:gd name="T73" fmla="*/ 125 h 163"/>
                <a:gd name="T74" fmla="*/ 41 w 138"/>
                <a:gd name="T75" fmla="*/ 130 h 163"/>
                <a:gd name="T76" fmla="*/ 56 w 138"/>
                <a:gd name="T77" fmla="*/ 140 h 163"/>
                <a:gd name="T78" fmla="*/ 72 w 138"/>
                <a:gd name="T79" fmla="*/ 141 h 163"/>
                <a:gd name="T80" fmla="*/ 79 w 138"/>
                <a:gd name="T81" fmla="*/ 141 h 163"/>
                <a:gd name="T82" fmla="*/ 95 w 138"/>
                <a:gd name="T83" fmla="*/ 134 h 163"/>
                <a:gd name="T84" fmla="*/ 100 w 138"/>
                <a:gd name="T85" fmla="*/ 130 h 163"/>
                <a:gd name="T86" fmla="*/ 106 w 138"/>
                <a:gd name="T87" fmla="*/ 118 h 163"/>
                <a:gd name="T88" fmla="*/ 112 w 138"/>
                <a:gd name="T89" fmla="*/ 102 h 16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8"/>
                <a:gd name="T136" fmla="*/ 0 h 163"/>
                <a:gd name="T137" fmla="*/ 138 w 138"/>
                <a:gd name="T138" fmla="*/ 163 h 16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8" h="163">
                  <a:moveTo>
                    <a:pt x="112" y="102"/>
                  </a:moveTo>
                  <a:lnTo>
                    <a:pt x="114" y="103"/>
                  </a:lnTo>
                  <a:lnTo>
                    <a:pt x="127" y="104"/>
                  </a:lnTo>
                  <a:lnTo>
                    <a:pt x="136" y="106"/>
                  </a:lnTo>
                  <a:lnTo>
                    <a:pt x="138" y="106"/>
                  </a:lnTo>
                  <a:lnTo>
                    <a:pt x="136" y="111"/>
                  </a:lnTo>
                  <a:lnTo>
                    <a:pt x="134" y="119"/>
                  </a:lnTo>
                  <a:lnTo>
                    <a:pt x="127" y="133"/>
                  </a:lnTo>
                  <a:lnTo>
                    <a:pt x="117" y="145"/>
                  </a:lnTo>
                  <a:lnTo>
                    <a:pt x="116" y="148"/>
                  </a:lnTo>
                  <a:lnTo>
                    <a:pt x="112" y="151"/>
                  </a:lnTo>
                  <a:lnTo>
                    <a:pt x="105" y="155"/>
                  </a:lnTo>
                  <a:lnTo>
                    <a:pt x="91" y="160"/>
                  </a:lnTo>
                  <a:lnTo>
                    <a:pt x="75" y="163"/>
                  </a:lnTo>
                  <a:lnTo>
                    <a:pt x="72" y="163"/>
                  </a:lnTo>
                  <a:lnTo>
                    <a:pt x="67" y="163"/>
                  </a:lnTo>
                  <a:lnTo>
                    <a:pt x="56" y="163"/>
                  </a:lnTo>
                  <a:lnTo>
                    <a:pt x="38" y="156"/>
                  </a:lnTo>
                  <a:lnTo>
                    <a:pt x="23" y="146"/>
                  </a:lnTo>
                  <a:lnTo>
                    <a:pt x="21" y="142"/>
                  </a:lnTo>
                  <a:lnTo>
                    <a:pt x="17" y="140"/>
                  </a:lnTo>
                  <a:lnTo>
                    <a:pt x="11" y="132"/>
                  </a:lnTo>
                  <a:lnTo>
                    <a:pt x="3" y="113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0" y="71"/>
                  </a:lnTo>
                  <a:lnTo>
                    <a:pt x="3" y="56"/>
                  </a:lnTo>
                  <a:lnTo>
                    <a:pt x="7" y="42"/>
                  </a:lnTo>
                  <a:lnTo>
                    <a:pt x="10" y="38"/>
                  </a:lnTo>
                  <a:lnTo>
                    <a:pt x="11" y="35"/>
                  </a:lnTo>
                  <a:lnTo>
                    <a:pt x="14" y="30"/>
                  </a:lnTo>
                  <a:lnTo>
                    <a:pt x="22" y="19"/>
                  </a:lnTo>
                  <a:lnTo>
                    <a:pt x="32" y="12"/>
                  </a:lnTo>
                  <a:lnTo>
                    <a:pt x="34" y="10"/>
                  </a:lnTo>
                  <a:lnTo>
                    <a:pt x="37" y="8"/>
                  </a:lnTo>
                  <a:lnTo>
                    <a:pt x="42" y="6"/>
                  </a:lnTo>
                  <a:lnTo>
                    <a:pt x="55" y="3"/>
                  </a:lnTo>
                  <a:lnTo>
                    <a:pt x="68" y="2"/>
                  </a:lnTo>
                  <a:lnTo>
                    <a:pt x="72" y="0"/>
                  </a:lnTo>
                  <a:lnTo>
                    <a:pt x="83" y="2"/>
                  </a:lnTo>
                  <a:lnTo>
                    <a:pt x="98" y="6"/>
                  </a:lnTo>
                  <a:lnTo>
                    <a:pt x="110" y="11"/>
                  </a:lnTo>
                  <a:lnTo>
                    <a:pt x="114" y="12"/>
                  </a:lnTo>
                  <a:lnTo>
                    <a:pt x="121" y="20"/>
                  </a:lnTo>
                  <a:lnTo>
                    <a:pt x="125" y="26"/>
                  </a:lnTo>
                  <a:lnTo>
                    <a:pt x="131" y="38"/>
                  </a:lnTo>
                  <a:lnTo>
                    <a:pt x="135" y="49"/>
                  </a:lnTo>
                  <a:lnTo>
                    <a:pt x="131" y="50"/>
                  </a:lnTo>
                  <a:lnTo>
                    <a:pt x="119" y="52"/>
                  </a:lnTo>
                  <a:lnTo>
                    <a:pt x="109" y="53"/>
                  </a:lnTo>
                  <a:lnTo>
                    <a:pt x="106" y="46"/>
                  </a:lnTo>
                  <a:lnTo>
                    <a:pt x="102" y="38"/>
                  </a:lnTo>
                  <a:lnTo>
                    <a:pt x="97" y="31"/>
                  </a:lnTo>
                  <a:lnTo>
                    <a:pt x="95" y="30"/>
                  </a:lnTo>
                  <a:lnTo>
                    <a:pt x="90" y="27"/>
                  </a:lnTo>
                  <a:lnTo>
                    <a:pt x="87" y="26"/>
                  </a:lnTo>
                  <a:lnTo>
                    <a:pt x="79" y="23"/>
                  </a:lnTo>
                  <a:lnTo>
                    <a:pt x="74" y="22"/>
                  </a:lnTo>
                  <a:lnTo>
                    <a:pt x="70" y="23"/>
                  </a:lnTo>
                  <a:lnTo>
                    <a:pt x="63" y="23"/>
                  </a:lnTo>
                  <a:lnTo>
                    <a:pt x="52" y="27"/>
                  </a:lnTo>
                  <a:lnTo>
                    <a:pt x="42" y="34"/>
                  </a:lnTo>
                  <a:lnTo>
                    <a:pt x="41" y="35"/>
                  </a:lnTo>
                  <a:lnTo>
                    <a:pt x="38" y="38"/>
                  </a:lnTo>
                  <a:lnTo>
                    <a:pt x="34" y="45"/>
                  </a:lnTo>
                  <a:lnTo>
                    <a:pt x="29" y="58"/>
                  </a:lnTo>
                  <a:lnTo>
                    <a:pt x="27" y="77"/>
                  </a:lnTo>
                  <a:lnTo>
                    <a:pt x="27" y="81"/>
                  </a:lnTo>
                  <a:lnTo>
                    <a:pt x="27" y="87"/>
                  </a:lnTo>
                  <a:lnTo>
                    <a:pt x="27" y="96"/>
                  </a:lnTo>
                  <a:lnTo>
                    <a:pt x="32" y="113"/>
                  </a:lnTo>
                  <a:lnTo>
                    <a:pt x="37" y="125"/>
                  </a:lnTo>
                  <a:lnTo>
                    <a:pt x="40" y="128"/>
                  </a:lnTo>
                  <a:lnTo>
                    <a:pt x="41" y="130"/>
                  </a:lnTo>
                  <a:lnTo>
                    <a:pt x="45" y="134"/>
                  </a:lnTo>
                  <a:lnTo>
                    <a:pt x="56" y="140"/>
                  </a:lnTo>
                  <a:lnTo>
                    <a:pt x="68" y="141"/>
                  </a:lnTo>
                  <a:lnTo>
                    <a:pt x="72" y="141"/>
                  </a:lnTo>
                  <a:lnTo>
                    <a:pt x="74" y="141"/>
                  </a:lnTo>
                  <a:lnTo>
                    <a:pt x="79" y="141"/>
                  </a:lnTo>
                  <a:lnTo>
                    <a:pt x="87" y="138"/>
                  </a:lnTo>
                  <a:lnTo>
                    <a:pt x="95" y="134"/>
                  </a:lnTo>
                  <a:lnTo>
                    <a:pt x="98" y="132"/>
                  </a:lnTo>
                  <a:lnTo>
                    <a:pt x="100" y="130"/>
                  </a:lnTo>
                  <a:lnTo>
                    <a:pt x="102" y="126"/>
                  </a:lnTo>
                  <a:lnTo>
                    <a:pt x="106" y="118"/>
                  </a:lnTo>
                  <a:lnTo>
                    <a:pt x="110" y="106"/>
                  </a:lnTo>
                  <a:lnTo>
                    <a:pt x="112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5" name="Freeform 159"/>
            <p:cNvSpPr>
              <a:spLocks/>
            </p:cNvSpPr>
            <p:nvPr/>
          </p:nvSpPr>
          <p:spPr bwMode="auto">
            <a:xfrm>
              <a:off x="5761" y="6102"/>
              <a:ext cx="76" cy="212"/>
            </a:xfrm>
            <a:custGeom>
              <a:avLst/>
              <a:gdLst>
                <a:gd name="T0" fmla="*/ 72 w 76"/>
                <a:gd name="T1" fmla="*/ 188 h 212"/>
                <a:gd name="T2" fmla="*/ 73 w 76"/>
                <a:gd name="T3" fmla="*/ 202 h 212"/>
                <a:gd name="T4" fmla="*/ 76 w 76"/>
                <a:gd name="T5" fmla="*/ 210 h 212"/>
                <a:gd name="T6" fmla="*/ 69 w 76"/>
                <a:gd name="T7" fmla="*/ 211 h 212"/>
                <a:gd name="T8" fmla="*/ 57 w 76"/>
                <a:gd name="T9" fmla="*/ 212 h 212"/>
                <a:gd name="T10" fmla="*/ 53 w 76"/>
                <a:gd name="T11" fmla="*/ 212 h 212"/>
                <a:gd name="T12" fmla="*/ 41 w 76"/>
                <a:gd name="T13" fmla="*/ 211 h 212"/>
                <a:gd name="T14" fmla="*/ 34 w 76"/>
                <a:gd name="T15" fmla="*/ 208 h 212"/>
                <a:gd name="T16" fmla="*/ 26 w 76"/>
                <a:gd name="T17" fmla="*/ 202 h 212"/>
                <a:gd name="T18" fmla="*/ 22 w 76"/>
                <a:gd name="T19" fmla="*/ 196 h 212"/>
                <a:gd name="T20" fmla="*/ 19 w 76"/>
                <a:gd name="T21" fmla="*/ 183 h 212"/>
                <a:gd name="T22" fmla="*/ 19 w 76"/>
                <a:gd name="T23" fmla="*/ 165 h 212"/>
                <a:gd name="T24" fmla="*/ 19 w 76"/>
                <a:gd name="T25" fmla="*/ 151 h 212"/>
                <a:gd name="T26" fmla="*/ 19 w 76"/>
                <a:gd name="T27" fmla="*/ 77 h 212"/>
                <a:gd name="T28" fmla="*/ 17 w 76"/>
                <a:gd name="T29" fmla="*/ 74 h 212"/>
                <a:gd name="T30" fmla="*/ 7 w 76"/>
                <a:gd name="T31" fmla="*/ 74 h 212"/>
                <a:gd name="T32" fmla="*/ 0 w 76"/>
                <a:gd name="T33" fmla="*/ 74 h 212"/>
                <a:gd name="T34" fmla="*/ 0 w 76"/>
                <a:gd name="T35" fmla="*/ 62 h 212"/>
                <a:gd name="T36" fmla="*/ 0 w 76"/>
                <a:gd name="T37" fmla="*/ 54 h 212"/>
                <a:gd name="T38" fmla="*/ 11 w 76"/>
                <a:gd name="T39" fmla="*/ 54 h 212"/>
                <a:gd name="T40" fmla="*/ 19 w 76"/>
                <a:gd name="T41" fmla="*/ 54 h 212"/>
                <a:gd name="T42" fmla="*/ 19 w 76"/>
                <a:gd name="T43" fmla="*/ 31 h 212"/>
                <a:gd name="T44" fmla="*/ 19 w 76"/>
                <a:gd name="T45" fmla="*/ 16 h 212"/>
                <a:gd name="T46" fmla="*/ 34 w 76"/>
                <a:gd name="T47" fmla="*/ 6 h 212"/>
                <a:gd name="T48" fmla="*/ 45 w 76"/>
                <a:gd name="T49" fmla="*/ 0 h 212"/>
                <a:gd name="T50" fmla="*/ 45 w 76"/>
                <a:gd name="T51" fmla="*/ 9 h 212"/>
                <a:gd name="T52" fmla="*/ 45 w 76"/>
                <a:gd name="T53" fmla="*/ 54 h 212"/>
                <a:gd name="T54" fmla="*/ 49 w 76"/>
                <a:gd name="T55" fmla="*/ 54 h 212"/>
                <a:gd name="T56" fmla="*/ 71 w 76"/>
                <a:gd name="T57" fmla="*/ 54 h 212"/>
                <a:gd name="T58" fmla="*/ 72 w 76"/>
                <a:gd name="T59" fmla="*/ 55 h 212"/>
                <a:gd name="T60" fmla="*/ 72 w 76"/>
                <a:gd name="T61" fmla="*/ 67 h 212"/>
                <a:gd name="T62" fmla="*/ 72 w 76"/>
                <a:gd name="T63" fmla="*/ 74 h 212"/>
                <a:gd name="T64" fmla="*/ 66 w 76"/>
                <a:gd name="T65" fmla="*/ 74 h 212"/>
                <a:gd name="T66" fmla="*/ 45 w 76"/>
                <a:gd name="T67" fmla="*/ 74 h 212"/>
                <a:gd name="T68" fmla="*/ 45 w 76"/>
                <a:gd name="T69" fmla="*/ 77 h 212"/>
                <a:gd name="T70" fmla="*/ 45 w 76"/>
                <a:gd name="T71" fmla="*/ 132 h 212"/>
                <a:gd name="T72" fmla="*/ 45 w 76"/>
                <a:gd name="T73" fmla="*/ 166 h 212"/>
                <a:gd name="T74" fmla="*/ 45 w 76"/>
                <a:gd name="T75" fmla="*/ 172 h 212"/>
                <a:gd name="T76" fmla="*/ 46 w 76"/>
                <a:gd name="T77" fmla="*/ 181 h 212"/>
                <a:gd name="T78" fmla="*/ 47 w 76"/>
                <a:gd name="T79" fmla="*/ 183 h 212"/>
                <a:gd name="T80" fmla="*/ 50 w 76"/>
                <a:gd name="T81" fmla="*/ 185 h 212"/>
                <a:gd name="T82" fmla="*/ 53 w 76"/>
                <a:gd name="T83" fmla="*/ 187 h 212"/>
                <a:gd name="T84" fmla="*/ 57 w 76"/>
                <a:gd name="T85" fmla="*/ 188 h 212"/>
                <a:gd name="T86" fmla="*/ 62 w 76"/>
                <a:gd name="T87" fmla="*/ 188 h 212"/>
                <a:gd name="T88" fmla="*/ 71 w 76"/>
                <a:gd name="T89" fmla="*/ 188 h 212"/>
                <a:gd name="T90" fmla="*/ 72 w 76"/>
                <a:gd name="T91" fmla="*/ 187 h 21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6"/>
                <a:gd name="T139" fmla="*/ 0 h 212"/>
                <a:gd name="T140" fmla="*/ 76 w 76"/>
                <a:gd name="T141" fmla="*/ 212 h 21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6" h="212">
                  <a:moveTo>
                    <a:pt x="72" y="187"/>
                  </a:moveTo>
                  <a:lnTo>
                    <a:pt x="72" y="188"/>
                  </a:lnTo>
                  <a:lnTo>
                    <a:pt x="72" y="191"/>
                  </a:lnTo>
                  <a:lnTo>
                    <a:pt x="73" y="202"/>
                  </a:lnTo>
                  <a:lnTo>
                    <a:pt x="75" y="210"/>
                  </a:lnTo>
                  <a:lnTo>
                    <a:pt x="76" y="210"/>
                  </a:lnTo>
                  <a:lnTo>
                    <a:pt x="73" y="211"/>
                  </a:lnTo>
                  <a:lnTo>
                    <a:pt x="69" y="211"/>
                  </a:lnTo>
                  <a:lnTo>
                    <a:pt x="62" y="212"/>
                  </a:lnTo>
                  <a:lnTo>
                    <a:pt x="57" y="212"/>
                  </a:lnTo>
                  <a:lnTo>
                    <a:pt x="56" y="212"/>
                  </a:lnTo>
                  <a:lnTo>
                    <a:pt x="53" y="212"/>
                  </a:lnTo>
                  <a:lnTo>
                    <a:pt x="49" y="212"/>
                  </a:lnTo>
                  <a:lnTo>
                    <a:pt x="41" y="211"/>
                  </a:lnTo>
                  <a:lnTo>
                    <a:pt x="35" y="210"/>
                  </a:lnTo>
                  <a:lnTo>
                    <a:pt x="34" y="208"/>
                  </a:lnTo>
                  <a:lnTo>
                    <a:pt x="30" y="206"/>
                  </a:lnTo>
                  <a:lnTo>
                    <a:pt x="26" y="202"/>
                  </a:lnTo>
                  <a:lnTo>
                    <a:pt x="22" y="197"/>
                  </a:lnTo>
                  <a:lnTo>
                    <a:pt x="22" y="196"/>
                  </a:lnTo>
                  <a:lnTo>
                    <a:pt x="20" y="192"/>
                  </a:lnTo>
                  <a:lnTo>
                    <a:pt x="19" y="183"/>
                  </a:lnTo>
                  <a:lnTo>
                    <a:pt x="19" y="169"/>
                  </a:lnTo>
                  <a:lnTo>
                    <a:pt x="19" y="165"/>
                  </a:lnTo>
                  <a:lnTo>
                    <a:pt x="19" y="164"/>
                  </a:lnTo>
                  <a:lnTo>
                    <a:pt x="19" y="151"/>
                  </a:lnTo>
                  <a:lnTo>
                    <a:pt x="19" y="109"/>
                  </a:lnTo>
                  <a:lnTo>
                    <a:pt x="19" y="77"/>
                  </a:lnTo>
                  <a:lnTo>
                    <a:pt x="19" y="74"/>
                  </a:lnTo>
                  <a:lnTo>
                    <a:pt x="17" y="74"/>
                  </a:lnTo>
                  <a:lnTo>
                    <a:pt x="15" y="74"/>
                  </a:lnTo>
                  <a:lnTo>
                    <a:pt x="7" y="74"/>
                  </a:lnTo>
                  <a:lnTo>
                    <a:pt x="0" y="74"/>
                  </a:lnTo>
                  <a:lnTo>
                    <a:pt x="0" y="71"/>
                  </a:lnTo>
                  <a:lnTo>
                    <a:pt x="0" y="62"/>
                  </a:lnTo>
                  <a:lnTo>
                    <a:pt x="0" y="55"/>
                  </a:lnTo>
                  <a:lnTo>
                    <a:pt x="0" y="54"/>
                  </a:lnTo>
                  <a:lnTo>
                    <a:pt x="3" y="54"/>
                  </a:lnTo>
                  <a:lnTo>
                    <a:pt x="11" y="54"/>
                  </a:lnTo>
                  <a:lnTo>
                    <a:pt x="17" y="54"/>
                  </a:lnTo>
                  <a:lnTo>
                    <a:pt x="19" y="54"/>
                  </a:lnTo>
                  <a:lnTo>
                    <a:pt x="19" y="48"/>
                  </a:lnTo>
                  <a:lnTo>
                    <a:pt x="19" y="31"/>
                  </a:lnTo>
                  <a:lnTo>
                    <a:pt x="19" y="17"/>
                  </a:lnTo>
                  <a:lnTo>
                    <a:pt x="19" y="16"/>
                  </a:lnTo>
                  <a:lnTo>
                    <a:pt x="22" y="15"/>
                  </a:lnTo>
                  <a:lnTo>
                    <a:pt x="34" y="6"/>
                  </a:lnTo>
                  <a:lnTo>
                    <a:pt x="43" y="1"/>
                  </a:lnTo>
                  <a:lnTo>
                    <a:pt x="45" y="0"/>
                  </a:lnTo>
                  <a:lnTo>
                    <a:pt x="45" y="1"/>
                  </a:lnTo>
                  <a:lnTo>
                    <a:pt x="45" y="9"/>
                  </a:lnTo>
                  <a:lnTo>
                    <a:pt x="45" y="34"/>
                  </a:lnTo>
                  <a:lnTo>
                    <a:pt x="45" y="54"/>
                  </a:lnTo>
                  <a:lnTo>
                    <a:pt x="49" y="54"/>
                  </a:lnTo>
                  <a:lnTo>
                    <a:pt x="61" y="54"/>
                  </a:lnTo>
                  <a:lnTo>
                    <a:pt x="71" y="54"/>
                  </a:lnTo>
                  <a:lnTo>
                    <a:pt x="72" y="54"/>
                  </a:lnTo>
                  <a:lnTo>
                    <a:pt x="72" y="55"/>
                  </a:lnTo>
                  <a:lnTo>
                    <a:pt x="72" y="58"/>
                  </a:lnTo>
                  <a:lnTo>
                    <a:pt x="72" y="67"/>
                  </a:lnTo>
                  <a:lnTo>
                    <a:pt x="72" y="74"/>
                  </a:lnTo>
                  <a:lnTo>
                    <a:pt x="71" y="74"/>
                  </a:lnTo>
                  <a:lnTo>
                    <a:pt x="66" y="74"/>
                  </a:lnTo>
                  <a:lnTo>
                    <a:pt x="54" y="74"/>
                  </a:lnTo>
                  <a:lnTo>
                    <a:pt x="45" y="74"/>
                  </a:lnTo>
                  <a:lnTo>
                    <a:pt x="45" y="77"/>
                  </a:lnTo>
                  <a:lnTo>
                    <a:pt x="45" y="89"/>
                  </a:lnTo>
                  <a:lnTo>
                    <a:pt x="45" y="132"/>
                  </a:lnTo>
                  <a:lnTo>
                    <a:pt x="45" y="165"/>
                  </a:lnTo>
                  <a:lnTo>
                    <a:pt x="45" y="166"/>
                  </a:lnTo>
                  <a:lnTo>
                    <a:pt x="45" y="169"/>
                  </a:lnTo>
                  <a:lnTo>
                    <a:pt x="45" y="172"/>
                  </a:lnTo>
                  <a:lnTo>
                    <a:pt x="45" y="177"/>
                  </a:lnTo>
                  <a:lnTo>
                    <a:pt x="46" y="181"/>
                  </a:lnTo>
                  <a:lnTo>
                    <a:pt x="47" y="181"/>
                  </a:lnTo>
                  <a:lnTo>
                    <a:pt x="47" y="183"/>
                  </a:lnTo>
                  <a:lnTo>
                    <a:pt x="49" y="184"/>
                  </a:lnTo>
                  <a:lnTo>
                    <a:pt x="50" y="185"/>
                  </a:lnTo>
                  <a:lnTo>
                    <a:pt x="51" y="185"/>
                  </a:lnTo>
                  <a:lnTo>
                    <a:pt x="53" y="187"/>
                  </a:lnTo>
                  <a:lnTo>
                    <a:pt x="54" y="188"/>
                  </a:lnTo>
                  <a:lnTo>
                    <a:pt x="57" y="188"/>
                  </a:lnTo>
                  <a:lnTo>
                    <a:pt x="61" y="188"/>
                  </a:lnTo>
                  <a:lnTo>
                    <a:pt x="62" y="188"/>
                  </a:lnTo>
                  <a:lnTo>
                    <a:pt x="66" y="188"/>
                  </a:lnTo>
                  <a:lnTo>
                    <a:pt x="71" y="188"/>
                  </a:lnTo>
                  <a:lnTo>
                    <a:pt x="72" y="1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6" name="Freeform 160"/>
            <p:cNvSpPr>
              <a:spLocks noEditPoints="1"/>
            </p:cNvSpPr>
            <p:nvPr/>
          </p:nvSpPr>
          <p:spPr bwMode="auto">
            <a:xfrm>
              <a:off x="5859" y="6096"/>
              <a:ext cx="27" cy="216"/>
            </a:xfrm>
            <a:custGeom>
              <a:avLst/>
              <a:gdLst>
                <a:gd name="T0" fmla="*/ 0 w 27"/>
                <a:gd name="T1" fmla="*/ 31 h 216"/>
                <a:gd name="T2" fmla="*/ 0 w 27"/>
                <a:gd name="T3" fmla="*/ 27 h 216"/>
                <a:gd name="T4" fmla="*/ 0 w 27"/>
                <a:gd name="T5" fmla="*/ 12 h 216"/>
                <a:gd name="T6" fmla="*/ 0 w 27"/>
                <a:gd name="T7" fmla="*/ 2 h 216"/>
                <a:gd name="T8" fmla="*/ 0 w 27"/>
                <a:gd name="T9" fmla="*/ 0 h 216"/>
                <a:gd name="T10" fmla="*/ 4 w 27"/>
                <a:gd name="T11" fmla="*/ 0 h 216"/>
                <a:gd name="T12" fmla="*/ 16 w 27"/>
                <a:gd name="T13" fmla="*/ 0 h 216"/>
                <a:gd name="T14" fmla="*/ 26 w 27"/>
                <a:gd name="T15" fmla="*/ 0 h 216"/>
                <a:gd name="T16" fmla="*/ 27 w 27"/>
                <a:gd name="T17" fmla="*/ 0 h 216"/>
                <a:gd name="T18" fmla="*/ 27 w 27"/>
                <a:gd name="T19" fmla="*/ 2 h 216"/>
                <a:gd name="T20" fmla="*/ 27 w 27"/>
                <a:gd name="T21" fmla="*/ 6 h 216"/>
                <a:gd name="T22" fmla="*/ 27 w 27"/>
                <a:gd name="T23" fmla="*/ 21 h 216"/>
                <a:gd name="T24" fmla="*/ 27 w 27"/>
                <a:gd name="T25" fmla="*/ 31 h 216"/>
                <a:gd name="T26" fmla="*/ 27 w 27"/>
                <a:gd name="T27" fmla="*/ 31 h 216"/>
                <a:gd name="T28" fmla="*/ 26 w 27"/>
                <a:gd name="T29" fmla="*/ 31 h 216"/>
                <a:gd name="T30" fmla="*/ 21 w 27"/>
                <a:gd name="T31" fmla="*/ 31 h 216"/>
                <a:gd name="T32" fmla="*/ 9 w 27"/>
                <a:gd name="T33" fmla="*/ 31 h 216"/>
                <a:gd name="T34" fmla="*/ 0 w 27"/>
                <a:gd name="T35" fmla="*/ 31 h 216"/>
                <a:gd name="T36" fmla="*/ 0 w 27"/>
                <a:gd name="T37" fmla="*/ 31 h 216"/>
                <a:gd name="T38" fmla="*/ 0 w 27"/>
                <a:gd name="T39" fmla="*/ 31 h 216"/>
                <a:gd name="T40" fmla="*/ 0 w 27"/>
                <a:gd name="T41" fmla="*/ 31 h 216"/>
                <a:gd name="T42" fmla="*/ 0 w 27"/>
                <a:gd name="T43" fmla="*/ 216 h 216"/>
                <a:gd name="T44" fmla="*/ 0 w 27"/>
                <a:gd name="T45" fmla="*/ 213 h 216"/>
                <a:gd name="T46" fmla="*/ 0 w 27"/>
                <a:gd name="T47" fmla="*/ 193 h 216"/>
                <a:gd name="T48" fmla="*/ 0 w 27"/>
                <a:gd name="T49" fmla="*/ 119 h 216"/>
                <a:gd name="T50" fmla="*/ 0 w 27"/>
                <a:gd name="T51" fmla="*/ 64 h 216"/>
                <a:gd name="T52" fmla="*/ 0 w 27"/>
                <a:gd name="T53" fmla="*/ 60 h 216"/>
                <a:gd name="T54" fmla="*/ 4 w 27"/>
                <a:gd name="T55" fmla="*/ 60 h 216"/>
                <a:gd name="T56" fmla="*/ 16 w 27"/>
                <a:gd name="T57" fmla="*/ 60 h 216"/>
                <a:gd name="T58" fmla="*/ 26 w 27"/>
                <a:gd name="T59" fmla="*/ 60 h 216"/>
                <a:gd name="T60" fmla="*/ 27 w 27"/>
                <a:gd name="T61" fmla="*/ 60 h 216"/>
                <a:gd name="T62" fmla="*/ 27 w 27"/>
                <a:gd name="T63" fmla="*/ 64 h 216"/>
                <a:gd name="T64" fmla="*/ 27 w 27"/>
                <a:gd name="T65" fmla="*/ 84 h 216"/>
                <a:gd name="T66" fmla="*/ 27 w 27"/>
                <a:gd name="T67" fmla="*/ 157 h 216"/>
                <a:gd name="T68" fmla="*/ 27 w 27"/>
                <a:gd name="T69" fmla="*/ 213 h 216"/>
                <a:gd name="T70" fmla="*/ 27 w 27"/>
                <a:gd name="T71" fmla="*/ 216 h 216"/>
                <a:gd name="T72" fmla="*/ 26 w 27"/>
                <a:gd name="T73" fmla="*/ 216 h 216"/>
                <a:gd name="T74" fmla="*/ 21 w 27"/>
                <a:gd name="T75" fmla="*/ 216 h 216"/>
                <a:gd name="T76" fmla="*/ 9 w 27"/>
                <a:gd name="T77" fmla="*/ 216 h 216"/>
                <a:gd name="T78" fmla="*/ 0 w 27"/>
                <a:gd name="T79" fmla="*/ 216 h 216"/>
                <a:gd name="T80" fmla="*/ 0 w 27"/>
                <a:gd name="T81" fmla="*/ 216 h 216"/>
                <a:gd name="T82" fmla="*/ 0 w 27"/>
                <a:gd name="T83" fmla="*/ 216 h 216"/>
                <a:gd name="T84" fmla="*/ 0 w 27"/>
                <a:gd name="T85" fmla="*/ 216 h 21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7"/>
                <a:gd name="T130" fmla="*/ 0 h 216"/>
                <a:gd name="T131" fmla="*/ 27 w 27"/>
                <a:gd name="T132" fmla="*/ 216 h 21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7" h="216">
                  <a:moveTo>
                    <a:pt x="0" y="31"/>
                  </a:moveTo>
                  <a:lnTo>
                    <a:pt x="0" y="27"/>
                  </a:lnTo>
                  <a:lnTo>
                    <a:pt x="0" y="12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16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7" y="2"/>
                  </a:lnTo>
                  <a:lnTo>
                    <a:pt x="27" y="6"/>
                  </a:lnTo>
                  <a:lnTo>
                    <a:pt x="27" y="21"/>
                  </a:lnTo>
                  <a:lnTo>
                    <a:pt x="27" y="31"/>
                  </a:lnTo>
                  <a:lnTo>
                    <a:pt x="26" y="31"/>
                  </a:lnTo>
                  <a:lnTo>
                    <a:pt x="21" y="31"/>
                  </a:lnTo>
                  <a:lnTo>
                    <a:pt x="9" y="31"/>
                  </a:lnTo>
                  <a:lnTo>
                    <a:pt x="0" y="31"/>
                  </a:lnTo>
                  <a:close/>
                  <a:moveTo>
                    <a:pt x="0" y="216"/>
                  </a:moveTo>
                  <a:lnTo>
                    <a:pt x="0" y="213"/>
                  </a:lnTo>
                  <a:lnTo>
                    <a:pt x="0" y="193"/>
                  </a:lnTo>
                  <a:lnTo>
                    <a:pt x="0" y="119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4" y="60"/>
                  </a:lnTo>
                  <a:lnTo>
                    <a:pt x="16" y="60"/>
                  </a:lnTo>
                  <a:lnTo>
                    <a:pt x="26" y="60"/>
                  </a:lnTo>
                  <a:lnTo>
                    <a:pt x="27" y="60"/>
                  </a:lnTo>
                  <a:lnTo>
                    <a:pt x="27" y="64"/>
                  </a:lnTo>
                  <a:lnTo>
                    <a:pt x="27" y="84"/>
                  </a:lnTo>
                  <a:lnTo>
                    <a:pt x="27" y="157"/>
                  </a:lnTo>
                  <a:lnTo>
                    <a:pt x="27" y="213"/>
                  </a:lnTo>
                  <a:lnTo>
                    <a:pt x="27" y="216"/>
                  </a:lnTo>
                  <a:lnTo>
                    <a:pt x="26" y="216"/>
                  </a:lnTo>
                  <a:lnTo>
                    <a:pt x="21" y="216"/>
                  </a:lnTo>
                  <a:lnTo>
                    <a:pt x="9" y="216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7" name="Freeform 161"/>
            <p:cNvSpPr>
              <a:spLocks/>
            </p:cNvSpPr>
            <p:nvPr/>
          </p:nvSpPr>
          <p:spPr bwMode="auto">
            <a:xfrm>
              <a:off x="5910" y="6156"/>
              <a:ext cx="143" cy="156"/>
            </a:xfrm>
            <a:custGeom>
              <a:avLst/>
              <a:gdLst>
                <a:gd name="T0" fmla="*/ 60 w 143"/>
                <a:gd name="T1" fmla="*/ 156 h 156"/>
                <a:gd name="T2" fmla="*/ 59 w 143"/>
                <a:gd name="T3" fmla="*/ 153 h 156"/>
                <a:gd name="T4" fmla="*/ 51 w 143"/>
                <a:gd name="T5" fmla="*/ 133 h 156"/>
                <a:gd name="T6" fmla="*/ 22 w 143"/>
                <a:gd name="T7" fmla="*/ 59 h 156"/>
                <a:gd name="T8" fmla="*/ 0 w 143"/>
                <a:gd name="T9" fmla="*/ 4 h 156"/>
                <a:gd name="T10" fmla="*/ 0 w 143"/>
                <a:gd name="T11" fmla="*/ 0 h 156"/>
                <a:gd name="T12" fmla="*/ 4 w 143"/>
                <a:gd name="T13" fmla="*/ 0 h 156"/>
                <a:gd name="T14" fmla="*/ 17 w 143"/>
                <a:gd name="T15" fmla="*/ 0 h 156"/>
                <a:gd name="T16" fmla="*/ 26 w 143"/>
                <a:gd name="T17" fmla="*/ 0 h 156"/>
                <a:gd name="T18" fmla="*/ 28 w 143"/>
                <a:gd name="T19" fmla="*/ 0 h 156"/>
                <a:gd name="T20" fmla="*/ 28 w 143"/>
                <a:gd name="T21" fmla="*/ 3 h 156"/>
                <a:gd name="T22" fmla="*/ 32 w 143"/>
                <a:gd name="T23" fmla="*/ 15 h 156"/>
                <a:gd name="T24" fmla="*/ 48 w 143"/>
                <a:gd name="T25" fmla="*/ 59 h 156"/>
                <a:gd name="T26" fmla="*/ 60 w 143"/>
                <a:gd name="T27" fmla="*/ 92 h 156"/>
                <a:gd name="T28" fmla="*/ 62 w 143"/>
                <a:gd name="T29" fmla="*/ 93 h 156"/>
                <a:gd name="T30" fmla="*/ 62 w 143"/>
                <a:gd name="T31" fmla="*/ 96 h 156"/>
                <a:gd name="T32" fmla="*/ 64 w 143"/>
                <a:gd name="T33" fmla="*/ 101 h 156"/>
                <a:gd name="T34" fmla="*/ 67 w 143"/>
                <a:gd name="T35" fmla="*/ 112 h 156"/>
                <a:gd name="T36" fmla="*/ 70 w 143"/>
                <a:gd name="T37" fmla="*/ 123 h 156"/>
                <a:gd name="T38" fmla="*/ 71 w 143"/>
                <a:gd name="T39" fmla="*/ 125 h 156"/>
                <a:gd name="T40" fmla="*/ 71 w 143"/>
                <a:gd name="T41" fmla="*/ 123 h 156"/>
                <a:gd name="T42" fmla="*/ 73 w 143"/>
                <a:gd name="T43" fmla="*/ 119 h 156"/>
                <a:gd name="T44" fmla="*/ 77 w 143"/>
                <a:gd name="T45" fmla="*/ 110 h 156"/>
                <a:gd name="T46" fmla="*/ 81 w 143"/>
                <a:gd name="T47" fmla="*/ 99 h 156"/>
                <a:gd name="T48" fmla="*/ 82 w 143"/>
                <a:gd name="T49" fmla="*/ 96 h 156"/>
                <a:gd name="T50" fmla="*/ 82 w 143"/>
                <a:gd name="T51" fmla="*/ 95 h 156"/>
                <a:gd name="T52" fmla="*/ 86 w 143"/>
                <a:gd name="T53" fmla="*/ 81 h 156"/>
                <a:gd name="T54" fmla="*/ 102 w 143"/>
                <a:gd name="T55" fmla="*/ 36 h 156"/>
                <a:gd name="T56" fmla="*/ 115 w 143"/>
                <a:gd name="T57" fmla="*/ 3 h 156"/>
                <a:gd name="T58" fmla="*/ 116 w 143"/>
                <a:gd name="T59" fmla="*/ 0 h 156"/>
                <a:gd name="T60" fmla="*/ 120 w 143"/>
                <a:gd name="T61" fmla="*/ 0 h 156"/>
                <a:gd name="T62" fmla="*/ 132 w 143"/>
                <a:gd name="T63" fmla="*/ 0 h 156"/>
                <a:gd name="T64" fmla="*/ 142 w 143"/>
                <a:gd name="T65" fmla="*/ 0 h 156"/>
                <a:gd name="T66" fmla="*/ 143 w 143"/>
                <a:gd name="T67" fmla="*/ 0 h 156"/>
                <a:gd name="T68" fmla="*/ 142 w 143"/>
                <a:gd name="T69" fmla="*/ 4 h 156"/>
                <a:gd name="T70" fmla="*/ 134 w 143"/>
                <a:gd name="T71" fmla="*/ 24 h 156"/>
                <a:gd name="T72" fmla="*/ 107 w 143"/>
                <a:gd name="T73" fmla="*/ 97 h 156"/>
                <a:gd name="T74" fmla="*/ 85 w 143"/>
                <a:gd name="T75" fmla="*/ 153 h 156"/>
                <a:gd name="T76" fmla="*/ 85 w 143"/>
                <a:gd name="T77" fmla="*/ 156 h 156"/>
                <a:gd name="T78" fmla="*/ 83 w 143"/>
                <a:gd name="T79" fmla="*/ 156 h 156"/>
                <a:gd name="T80" fmla="*/ 81 w 143"/>
                <a:gd name="T81" fmla="*/ 156 h 156"/>
                <a:gd name="T82" fmla="*/ 68 w 143"/>
                <a:gd name="T83" fmla="*/ 156 h 156"/>
                <a:gd name="T84" fmla="*/ 60 w 143"/>
                <a:gd name="T85" fmla="*/ 156 h 156"/>
                <a:gd name="T86" fmla="*/ 60 w 143"/>
                <a:gd name="T87" fmla="*/ 156 h 156"/>
                <a:gd name="T88" fmla="*/ 60 w 143"/>
                <a:gd name="T89" fmla="*/ 156 h 15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43"/>
                <a:gd name="T136" fmla="*/ 0 h 156"/>
                <a:gd name="T137" fmla="*/ 143 w 143"/>
                <a:gd name="T138" fmla="*/ 156 h 15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43" h="156">
                  <a:moveTo>
                    <a:pt x="60" y="156"/>
                  </a:moveTo>
                  <a:lnTo>
                    <a:pt x="59" y="153"/>
                  </a:lnTo>
                  <a:lnTo>
                    <a:pt x="51" y="133"/>
                  </a:lnTo>
                  <a:lnTo>
                    <a:pt x="22" y="59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28" y="3"/>
                  </a:lnTo>
                  <a:lnTo>
                    <a:pt x="32" y="15"/>
                  </a:lnTo>
                  <a:lnTo>
                    <a:pt x="48" y="59"/>
                  </a:lnTo>
                  <a:lnTo>
                    <a:pt x="60" y="92"/>
                  </a:lnTo>
                  <a:lnTo>
                    <a:pt x="62" y="93"/>
                  </a:lnTo>
                  <a:lnTo>
                    <a:pt x="62" y="96"/>
                  </a:lnTo>
                  <a:lnTo>
                    <a:pt x="64" y="101"/>
                  </a:lnTo>
                  <a:lnTo>
                    <a:pt x="67" y="112"/>
                  </a:lnTo>
                  <a:lnTo>
                    <a:pt x="70" y="123"/>
                  </a:lnTo>
                  <a:lnTo>
                    <a:pt x="71" y="125"/>
                  </a:lnTo>
                  <a:lnTo>
                    <a:pt x="71" y="123"/>
                  </a:lnTo>
                  <a:lnTo>
                    <a:pt x="73" y="119"/>
                  </a:lnTo>
                  <a:lnTo>
                    <a:pt x="77" y="110"/>
                  </a:lnTo>
                  <a:lnTo>
                    <a:pt x="81" y="99"/>
                  </a:lnTo>
                  <a:lnTo>
                    <a:pt x="82" y="96"/>
                  </a:lnTo>
                  <a:lnTo>
                    <a:pt x="82" y="95"/>
                  </a:lnTo>
                  <a:lnTo>
                    <a:pt x="86" y="81"/>
                  </a:lnTo>
                  <a:lnTo>
                    <a:pt x="102" y="36"/>
                  </a:lnTo>
                  <a:lnTo>
                    <a:pt x="115" y="3"/>
                  </a:lnTo>
                  <a:lnTo>
                    <a:pt x="116" y="0"/>
                  </a:lnTo>
                  <a:lnTo>
                    <a:pt x="120" y="0"/>
                  </a:lnTo>
                  <a:lnTo>
                    <a:pt x="132" y="0"/>
                  </a:lnTo>
                  <a:lnTo>
                    <a:pt x="142" y="0"/>
                  </a:lnTo>
                  <a:lnTo>
                    <a:pt x="143" y="0"/>
                  </a:lnTo>
                  <a:lnTo>
                    <a:pt x="142" y="4"/>
                  </a:lnTo>
                  <a:lnTo>
                    <a:pt x="134" y="24"/>
                  </a:lnTo>
                  <a:lnTo>
                    <a:pt x="107" y="97"/>
                  </a:lnTo>
                  <a:lnTo>
                    <a:pt x="85" y="153"/>
                  </a:lnTo>
                  <a:lnTo>
                    <a:pt x="85" y="156"/>
                  </a:lnTo>
                  <a:lnTo>
                    <a:pt x="83" y="156"/>
                  </a:lnTo>
                  <a:lnTo>
                    <a:pt x="81" y="156"/>
                  </a:lnTo>
                  <a:lnTo>
                    <a:pt x="68" y="156"/>
                  </a:lnTo>
                  <a:lnTo>
                    <a:pt x="60" y="1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8" name="Freeform 162"/>
            <p:cNvSpPr>
              <a:spLocks noEditPoints="1"/>
            </p:cNvSpPr>
            <p:nvPr/>
          </p:nvSpPr>
          <p:spPr bwMode="auto">
            <a:xfrm>
              <a:off x="6078" y="6096"/>
              <a:ext cx="26" cy="216"/>
            </a:xfrm>
            <a:custGeom>
              <a:avLst/>
              <a:gdLst>
                <a:gd name="T0" fmla="*/ 0 w 26"/>
                <a:gd name="T1" fmla="*/ 31 h 216"/>
                <a:gd name="T2" fmla="*/ 0 w 26"/>
                <a:gd name="T3" fmla="*/ 27 h 216"/>
                <a:gd name="T4" fmla="*/ 0 w 26"/>
                <a:gd name="T5" fmla="*/ 12 h 216"/>
                <a:gd name="T6" fmla="*/ 0 w 26"/>
                <a:gd name="T7" fmla="*/ 2 h 216"/>
                <a:gd name="T8" fmla="*/ 0 w 26"/>
                <a:gd name="T9" fmla="*/ 0 h 216"/>
                <a:gd name="T10" fmla="*/ 2 w 26"/>
                <a:gd name="T11" fmla="*/ 0 h 216"/>
                <a:gd name="T12" fmla="*/ 15 w 26"/>
                <a:gd name="T13" fmla="*/ 0 h 216"/>
                <a:gd name="T14" fmla="*/ 24 w 26"/>
                <a:gd name="T15" fmla="*/ 0 h 216"/>
                <a:gd name="T16" fmla="*/ 26 w 26"/>
                <a:gd name="T17" fmla="*/ 0 h 216"/>
                <a:gd name="T18" fmla="*/ 26 w 26"/>
                <a:gd name="T19" fmla="*/ 2 h 216"/>
                <a:gd name="T20" fmla="*/ 26 w 26"/>
                <a:gd name="T21" fmla="*/ 6 h 216"/>
                <a:gd name="T22" fmla="*/ 26 w 26"/>
                <a:gd name="T23" fmla="*/ 21 h 216"/>
                <a:gd name="T24" fmla="*/ 26 w 26"/>
                <a:gd name="T25" fmla="*/ 31 h 216"/>
                <a:gd name="T26" fmla="*/ 26 w 26"/>
                <a:gd name="T27" fmla="*/ 31 h 216"/>
                <a:gd name="T28" fmla="*/ 24 w 26"/>
                <a:gd name="T29" fmla="*/ 31 h 216"/>
                <a:gd name="T30" fmla="*/ 22 w 26"/>
                <a:gd name="T31" fmla="*/ 31 h 216"/>
                <a:gd name="T32" fmla="*/ 9 w 26"/>
                <a:gd name="T33" fmla="*/ 31 h 216"/>
                <a:gd name="T34" fmla="*/ 0 w 26"/>
                <a:gd name="T35" fmla="*/ 31 h 216"/>
                <a:gd name="T36" fmla="*/ 0 w 26"/>
                <a:gd name="T37" fmla="*/ 31 h 216"/>
                <a:gd name="T38" fmla="*/ 0 w 26"/>
                <a:gd name="T39" fmla="*/ 31 h 216"/>
                <a:gd name="T40" fmla="*/ 0 w 26"/>
                <a:gd name="T41" fmla="*/ 31 h 216"/>
                <a:gd name="T42" fmla="*/ 0 w 26"/>
                <a:gd name="T43" fmla="*/ 216 h 216"/>
                <a:gd name="T44" fmla="*/ 0 w 26"/>
                <a:gd name="T45" fmla="*/ 213 h 216"/>
                <a:gd name="T46" fmla="*/ 0 w 26"/>
                <a:gd name="T47" fmla="*/ 193 h 216"/>
                <a:gd name="T48" fmla="*/ 0 w 26"/>
                <a:gd name="T49" fmla="*/ 119 h 216"/>
                <a:gd name="T50" fmla="*/ 0 w 26"/>
                <a:gd name="T51" fmla="*/ 64 h 216"/>
                <a:gd name="T52" fmla="*/ 0 w 26"/>
                <a:gd name="T53" fmla="*/ 60 h 216"/>
                <a:gd name="T54" fmla="*/ 2 w 26"/>
                <a:gd name="T55" fmla="*/ 60 h 216"/>
                <a:gd name="T56" fmla="*/ 15 w 26"/>
                <a:gd name="T57" fmla="*/ 60 h 216"/>
                <a:gd name="T58" fmla="*/ 24 w 26"/>
                <a:gd name="T59" fmla="*/ 60 h 216"/>
                <a:gd name="T60" fmla="*/ 26 w 26"/>
                <a:gd name="T61" fmla="*/ 60 h 216"/>
                <a:gd name="T62" fmla="*/ 26 w 26"/>
                <a:gd name="T63" fmla="*/ 64 h 216"/>
                <a:gd name="T64" fmla="*/ 26 w 26"/>
                <a:gd name="T65" fmla="*/ 84 h 216"/>
                <a:gd name="T66" fmla="*/ 26 w 26"/>
                <a:gd name="T67" fmla="*/ 157 h 216"/>
                <a:gd name="T68" fmla="*/ 26 w 26"/>
                <a:gd name="T69" fmla="*/ 213 h 216"/>
                <a:gd name="T70" fmla="*/ 26 w 26"/>
                <a:gd name="T71" fmla="*/ 216 h 216"/>
                <a:gd name="T72" fmla="*/ 24 w 26"/>
                <a:gd name="T73" fmla="*/ 216 h 216"/>
                <a:gd name="T74" fmla="*/ 22 w 26"/>
                <a:gd name="T75" fmla="*/ 216 h 216"/>
                <a:gd name="T76" fmla="*/ 9 w 26"/>
                <a:gd name="T77" fmla="*/ 216 h 216"/>
                <a:gd name="T78" fmla="*/ 0 w 26"/>
                <a:gd name="T79" fmla="*/ 216 h 216"/>
                <a:gd name="T80" fmla="*/ 0 w 26"/>
                <a:gd name="T81" fmla="*/ 216 h 216"/>
                <a:gd name="T82" fmla="*/ 0 w 26"/>
                <a:gd name="T83" fmla="*/ 216 h 216"/>
                <a:gd name="T84" fmla="*/ 0 w 26"/>
                <a:gd name="T85" fmla="*/ 216 h 21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6"/>
                <a:gd name="T130" fmla="*/ 0 h 216"/>
                <a:gd name="T131" fmla="*/ 26 w 26"/>
                <a:gd name="T132" fmla="*/ 216 h 21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6" h="216">
                  <a:moveTo>
                    <a:pt x="0" y="31"/>
                  </a:moveTo>
                  <a:lnTo>
                    <a:pt x="0" y="27"/>
                  </a:lnTo>
                  <a:lnTo>
                    <a:pt x="0" y="1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15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6" y="2"/>
                  </a:lnTo>
                  <a:lnTo>
                    <a:pt x="26" y="6"/>
                  </a:lnTo>
                  <a:lnTo>
                    <a:pt x="26" y="21"/>
                  </a:lnTo>
                  <a:lnTo>
                    <a:pt x="26" y="31"/>
                  </a:lnTo>
                  <a:lnTo>
                    <a:pt x="24" y="31"/>
                  </a:lnTo>
                  <a:lnTo>
                    <a:pt x="22" y="31"/>
                  </a:lnTo>
                  <a:lnTo>
                    <a:pt x="9" y="31"/>
                  </a:lnTo>
                  <a:lnTo>
                    <a:pt x="0" y="31"/>
                  </a:lnTo>
                  <a:close/>
                  <a:moveTo>
                    <a:pt x="0" y="216"/>
                  </a:moveTo>
                  <a:lnTo>
                    <a:pt x="0" y="213"/>
                  </a:lnTo>
                  <a:lnTo>
                    <a:pt x="0" y="193"/>
                  </a:lnTo>
                  <a:lnTo>
                    <a:pt x="0" y="119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2" y="60"/>
                  </a:lnTo>
                  <a:lnTo>
                    <a:pt x="15" y="60"/>
                  </a:lnTo>
                  <a:lnTo>
                    <a:pt x="24" y="60"/>
                  </a:lnTo>
                  <a:lnTo>
                    <a:pt x="26" y="60"/>
                  </a:lnTo>
                  <a:lnTo>
                    <a:pt x="26" y="64"/>
                  </a:lnTo>
                  <a:lnTo>
                    <a:pt x="26" y="84"/>
                  </a:lnTo>
                  <a:lnTo>
                    <a:pt x="26" y="157"/>
                  </a:lnTo>
                  <a:lnTo>
                    <a:pt x="26" y="213"/>
                  </a:lnTo>
                  <a:lnTo>
                    <a:pt x="26" y="216"/>
                  </a:lnTo>
                  <a:lnTo>
                    <a:pt x="24" y="216"/>
                  </a:lnTo>
                  <a:lnTo>
                    <a:pt x="22" y="216"/>
                  </a:lnTo>
                  <a:lnTo>
                    <a:pt x="9" y="216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9" name="Freeform 163"/>
            <p:cNvSpPr>
              <a:spLocks/>
            </p:cNvSpPr>
            <p:nvPr/>
          </p:nvSpPr>
          <p:spPr bwMode="auto">
            <a:xfrm>
              <a:off x="6134" y="6153"/>
              <a:ext cx="130" cy="163"/>
            </a:xfrm>
            <a:custGeom>
              <a:avLst/>
              <a:gdLst>
                <a:gd name="T0" fmla="*/ 16 w 130"/>
                <a:gd name="T1" fmla="*/ 111 h 163"/>
                <a:gd name="T2" fmla="*/ 27 w 130"/>
                <a:gd name="T3" fmla="*/ 111 h 163"/>
                <a:gd name="T4" fmla="*/ 36 w 130"/>
                <a:gd name="T5" fmla="*/ 132 h 163"/>
                <a:gd name="T6" fmla="*/ 43 w 130"/>
                <a:gd name="T7" fmla="*/ 137 h 163"/>
                <a:gd name="T8" fmla="*/ 66 w 130"/>
                <a:gd name="T9" fmla="*/ 141 h 163"/>
                <a:gd name="T10" fmla="*/ 84 w 130"/>
                <a:gd name="T11" fmla="*/ 140 h 163"/>
                <a:gd name="T12" fmla="*/ 95 w 130"/>
                <a:gd name="T13" fmla="*/ 133 h 163"/>
                <a:gd name="T14" fmla="*/ 102 w 130"/>
                <a:gd name="T15" fmla="*/ 119 h 163"/>
                <a:gd name="T16" fmla="*/ 100 w 130"/>
                <a:gd name="T17" fmla="*/ 110 h 163"/>
                <a:gd name="T18" fmla="*/ 95 w 130"/>
                <a:gd name="T19" fmla="*/ 103 h 163"/>
                <a:gd name="T20" fmla="*/ 91 w 130"/>
                <a:gd name="T21" fmla="*/ 100 h 163"/>
                <a:gd name="T22" fmla="*/ 68 w 130"/>
                <a:gd name="T23" fmla="*/ 94 h 163"/>
                <a:gd name="T24" fmla="*/ 39 w 130"/>
                <a:gd name="T25" fmla="*/ 86 h 163"/>
                <a:gd name="T26" fmla="*/ 21 w 130"/>
                <a:gd name="T27" fmla="*/ 79 h 163"/>
                <a:gd name="T28" fmla="*/ 10 w 130"/>
                <a:gd name="T29" fmla="*/ 65 h 163"/>
                <a:gd name="T30" fmla="*/ 4 w 130"/>
                <a:gd name="T31" fmla="*/ 54 h 163"/>
                <a:gd name="T32" fmla="*/ 4 w 130"/>
                <a:gd name="T33" fmla="*/ 44 h 163"/>
                <a:gd name="T34" fmla="*/ 8 w 130"/>
                <a:gd name="T35" fmla="*/ 29 h 163"/>
                <a:gd name="T36" fmla="*/ 13 w 130"/>
                <a:gd name="T37" fmla="*/ 19 h 163"/>
                <a:gd name="T38" fmla="*/ 25 w 130"/>
                <a:gd name="T39" fmla="*/ 10 h 163"/>
                <a:gd name="T40" fmla="*/ 39 w 130"/>
                <a:gd name="T41" fmla="*/ 3 h 163"/>
                <a:gd name="T42" fmla="*/ 51 w 130"/>
                <a:gd name="T43" fmla="*/ 2 h 163"/>
                <a:gd name="T44" fmla="*/ 70 w 130"/>
                <a:gd name="T45" fmla="*/ 2 h 163"/>
                <a:gd name="T46" fmla="*/ 95 w 130"/>
                <a:gd name="T47" fmla="*/ 6 h 163"/>
                <a:gd name="T48" fmla="*/ 114 w 130"/>
                <a:gd name="T49" fmla="*/ 19 h 163"/>
                <a:gd name="T50" fmla="*/ 121 w 130"/>
                <a:gd name="T51" fmla="*/ 33 h 163"/>
                <a:gd name="T52" fmla="*/ 121 w 130"/>
                <a:gd name="T53" fmla="*/ 45 h 163"/>
                <a:gd name="T54" fmla="*/ 99 w 130"/>
                <a:gd name="T55" fmla="*/ 48 h 163"/>
                <a:gd name="T56" fmla="*/ 91 w 130"/>
                <a:gd name="T57" fmla="*/ 33 h 163"/>
                <a:gd name="T58" fmla="*/ 78 w 130"/>
                <a:gd name="T59" fmla="*/ 25 h 163"/>
                <a:gd name="T60" fmla="*/ 63 w 130"/>
                <a:gd name="T61" fmla="*/ 22 h 163"/>
                <a:gd name="T62" fmla="*/ 46 w 130"/>
                <a:gd name="T63" fmla="*/ 25 h 163"/>
                <a:gd name="T64" fmla="*/ 36 w 130"/>
                <a:gd name="T65" fmla="*/ 29 h 163"/>
                <a:gd name="T66" fmla="*/ 29 w 130"/>
                <a:gd name="T67" fmla="*/ 42 h 163"/>
                <a:gd name="T68" fmla="*/ 29 w 130"/>
                <a:gd name="T69" fmla="*/ 45 h 163"/>
                <a:gd name="T70" fmla="*/ 34 w 130"/>
                <a:gd name="T71" fmla="*/ 50 h 163"/>
                <a:gd name="T72" fmla="*/ 36 w 130"/>
                <a:gd name="T73" fmla="*/ 54 h 163"/>
                <a:gd name="T74" fmla="*/ 43 w 130"/>
                <a:gd name="T75" fmla="*/ 58 h 163"/>
                <a:gd name="T76" fmla="*/ 58 w 130"/>
                <a:gd name="T77" fmla="*/ 62 h 163"/>
                <a:gd name="T78" fmla="*/ 80 w 130"/>
                <a:gd name="T79" fmla="*/ 69 h 163"/>
                <a:gd name="T80" fmla="*/ 106 w 130"/>
                <a:gd name="T81" fmla="*/ 77 h 163"/>
                <a:gd name="T82" fmla="*/ 122 w 130"/>
                <a:gd name="T83" fmla="*/ 90 h 163"/>
                <a:gd name="T84" fmla="*/ 127 w 130"/>
                <a:gd name="T85" fmla="*/ 99 h 163"/>
                <a:gd name="T86" fmla="*/ 129 w 130"/>
                <a:gd name="T87" fmla="*/ 121 h 163"/>
                <a:gd name="T88" fmla="*/ 122 w 130"/>
                <a:gd name="T89" fmla="*/ 138 h 163"/>
                <a:gd name="T90" fmla="*/ 110 w 130"/>
                <a:gd name="T91" fmla="*/ 151 h 163"/>
                <a:gd name="T92" fmla="*/ 97 w 130"/>
                <a:gd name="T93" fmla="*/ 157 h 163"/>
                <a:gd name="T94" fmla="*/ 70 w 130"/>
                <a:gd name="T95" fmla="*/ 163 h 163"/>
                <a:gd name="T96" fmla="*/ 53 w 130"/>
                <a:gd name="T97" fmla="*/ 163 h 163"/>
                <a:gd name="T98" fmla="*/ 20 w 130"/>
                <a:gd name="T99" fmla="*/ 151 h 163"/>
                <a:gd name="T100" fmla="*/ 5 w 130"/>
                <a:gd name="T101" fmla="*/ 132 h 163"/>
                <a:gd name="T102" fmla="*/ 0 w 130"/>
                <a:gd name="T103" fmla="*/ 113 h 16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30"/>
                <a:gd name="T157" fmla="*/ 0 h 163"/>
                <a:gd name="T158" fmla="*/ 130 w 130"/>
                <a:gd name="T159" fmla="*/ 163 h 16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30" h="163">
                  <a:moveTo>
                    <a:pt x="0" y="113"/>
                  </a:moveTo>
                  <a:lnTo>
                    <a:pt x="4" y="113"/>
                  </a:lnTo>
                  <a:lnTo>
                    <a:pt x="16" y="111"/>
                  </a:lnTo>
                  <a:lnTo>
                    <a:pt x="25" y="110"/>
                  </a:lnTo>
                  <a:lnTo>
                    <a:pt x="27" y="109"/>
                  </a:lnTo>
                  <a:lnTo>
                    <a:pt x="27" y="111"/>
                  </a:lnTo>
                  <a:lnTo>
                    <a:pt x="28" y="117"/>
                  </a:lnTo>
                  <a:lnTo>
                    <a:pt x="31" y="125"/>
                  </a:lnTo>
                  <a:lnTo>
                    <a:pt x="36" y="132"/>
                  </a:lnTo>
                  <a:lnTo>
                    <a:pt x="39" y="133"/>
                  </a:lnTo>
                  <a:lnTo>
                    <a:pt x="40" y="134"/>
                  </a:lnTo>
                  <a:lnTo>
                    <a:pt x="43" y="137"/>
                  </a:lnTo>
                  <a:lnTo>
                    <a:pt x="53" y="140"/>
                  </a:lnTo>
                  <a:lnTo>
                    <a:pt x="62" y="141"/>
                  </a:lnTo>
                  <a:lnTo>
                    <a:pt x="66" y="141"/>
                  </a:lnTo>
                  <a:lnTo>
                    <a:pt x="69" y="141"/>
                  </a:lnTo>
                  <a:lnTo>
                    <a:pt x="74" y="141"/>
                  </a:lnTo>
                  <a:lnTo>
                    <a:pt x="84" y="140"/>
                  </a:lnTo>
                  <a:lnTo>
                    <a:pt x="91" y="136"/>
                  </a:lnTo>
                  <a:lnTo>
                    <a:pt x="93" y="134"/>
                  </a:lnTo>
                  <a:lnTo>
                    <a:pt x="95" y="133"/>
                  </a:lnTo>
                  <a:lnTo>
                    <a:pt x="97" y="130"/>
                  </a:lnTo>
                  <a:lnTo>
                    <a:pt x="100" y="125"/>
                  </a:lnTo>
                  <a:lnTo>
                    <a:pt x="102" y="119"/>
                  </a:lnTo>
                  <a:lnTo>
                    <a:pt x="103" y="117"/>
                  </a:lnTo>
                  <a:lnTo>
                    <a:pt x="102" y="113"/>
                  </a:lnTo>
                  <a:lnTo>
                    <a:pt x="100" y="110"/>
                  </a:lnTo>
                  <a:lnTo>
                    <a:pt x="99" y="107"/>
                  </a:lnTo>
                  <a:lnTo>
                    <a:pt x="97" y="106"/>
                  </a:lnTo>
                  <a:lnTo>
                    <a:pt x="95" y="103"/>
                  </a:lnTo>
                  <a:lnTo>
                    <a:pt x="95" y="102"/>
                  </a:lnTo>
                  <a:lnTo>
                    <a:pt x="93" y="102"/>
                  </a:lnTo>
                  <a:lnTo>
                    <a:pt x="91" y="100"/>
                  </a:lnTo>
                  <a:lnTo>
                    <a:pt x="82" y="98"/>
                  </a:lnTo>
                  <a:lnTo>
                    <a:pt x="70" y="95"/>
                  </a:lnTo>
                  <a:lnTo>
                    <a:pt x="68" y="94"/>
                  </a:lnTo>
                  <a:lnTo>
                    <a:pt x="62" y="94"/>
                  </a:lnTo>
                  <a:lnTo>
                    <a:pt x="54" y="91"/>
                  </a:lnTo>
                  <a:lnTo>
                    <a:pt x="39" y="86"/>
                  </a:lnTo>
                  <a:lnTo>
                    <a:pt x="28" y="81"/>
                  </a:lnTo>
                  <a:lnTo>
                    <a:pt x="27" y="80"/>
                  </a:lnTo>
                  <a:lnTo>
                    <a:pt x="21" y="79"/>
                  </a:lnTo>
                  <a:lnTo>
                    <a:pt x="19" y="76"/>
                  </a:lnTo>
                  <a:lnTo>
                    <a:pt x="13" y="71"/>
                  </a:lnTo>
                  <a:lnTo>
                    <a:pt x="10" y="65"/>
                  </a:lnTo>
                  <a:lnTo>
                    <a:pt x="9" y="64"/>
                  </a:lnTo>
                  <a:lnTo>
                    <a:pt x="6" y="61"/>
                  </a:lnTo>
                  <a:lnTo>
                    <a:pt x="4" y="54"/>
                  </a:lnTo>
                  <a:lnTo>
                    <a:pt x="4" y="48"/>
                  </a:lnTo>
                  <a:lnTo>
                    <a:pt x="4" y="45"/>
                  </a:lnTo>
                  <a:lnTo>
                    <a:pt x="4" y="44"/>
                  </a:lnTo>
                  <a:lnTo>
                    <a:pt x="4" y="41"/>
                  </a:lnTo>
                  <a:lnTo>
                    <a:pt x="5" y="34"/>
                  </a:lnTo>
                  <a:lnTo>
                    <a:pt x="8" y="29"/>
                  </a:lnTo>
                  <a:lnTo>
                    <a:pt x="9" y="26"/>
                  </a:lnTo>
                  <a:lnTo>
                    <a:pt x="10" y="22"/>
                  </a:lnTo>
                  <a:lnTo>
                    <a:pt x="13" y="19"/>
                  </a:lnTo>
                  <a:lnTo>
                    <a:pt x="19" y="15"/>
                  </a:lnTo>
                  <a:lnTo>
                    <a:pt x="23" y="11"/>
                  </a:lnTo>
                  <a:lnTo>
                    <a:pt x="25" y="10"/>
                  </a:lnTo>
                  <a:lnTo>
                    <a:pt x="28" y="8"/>
                  </a:lnTo>
                  <a:lnTo>
                    <a:pt x="34" y="6"/>
                  </a:lnTo>
                  <a:lnTo>
                    <a:pt x="39" y="3"/>
                  </a:lnTo>
                  <a:lnTo>
                    <a:pt x="40" y="3"/>
                  </a:lnTo>
                  <a:lnTo>
                    <a:pt x="43" y="2"/>
                  </a:lnTo>
                  <a:lnTo>
                    <a:pt x="51" y="2"/>
                  </a:lnTo>
                  <a:lnTo>
                    <a:pt x="59" y="2"/>
                  </a:lnTo>
                  <a:lnTo>
                    <a:pt x="62" y="0"/>
                  </a:lnTo>
                  <a:lnTo>
                    <a:pt x="70" y="2"/>
                  </a:lnTo>
                  <a:lnTo>
                    <a:pt x="81" y="3"/>
                  </a:lnTo>
                  <a:lnTo>
                    <a:pt x="92" y="6"/>
                  </a:lnTo>
                  <a:lnTo>
                    <a:pt x="95" y="6"/>
                  </a:lnTo>
                  <a:lnTo>
                    <a:pt x="100" y="8"/>
                  </a:lnTo>
                  <a:lnTo>
                    <a:pt x="108" y="14"/>
                  </a:lnTo>
                  <a:lnTo>
                    <a:pt x="114" y="19"/>
                  </a:lnTo>
                  <a:lnTo>
                    <a:pt x="115" y="19"/>
                  </a:lnTo>
                  <a:lnTo>
                    <a:pt x="118" y="25"/>
                  </a:lnTo>
                  <a:lnTo>
                    <a:pt x="121" y="33"/>
                  </a:lnTo>
                  <a:lnTo>
                    <a:pt x="123" y="42"/>
                  </a:lnTo>
                  <a:lnTo>
                    <a:pt x="125" y="44"/>
                  </a:lnTo>
                  <a:lnTo>
                    <a:pt x="121" y="45"/>
                  </a:lnTo>
                  <a:lnTo>
                    <a:pt x="108" y="46"/>
                  </a:lnTo>
                  <a:lnTo>
                    <a:pt x="99" y="48"/>
                  </a:lnTo>
                  <a:lnTo>
                    <a:pt x="96" y="42"/>
                  </a:lnTo>
                  <a:lnTo>
                    <a:pt x="95" y="39"/>
                  </a:lnTo>
                  <a:lnTo>
                    <a:pt x="91" y="33"/>
                  </a:lnTo>
                  <a:lnTo>
                    <a:pt x="88" y="29"/>
                  </a:lnTo>
                  <a:lnTo>
                    <a:pt x="82" y="26"/>
                  </a:lnTo>
                  <a:lnTo>
                    <a:pt x="78" y="25"/>
                  </a:lnTo>
                  <a:lnTo>
                    <a:pt x="74" y="23"/>
                  </a:lnTo>
                  <a:lnTo>
                    <a:pt x="65" y="23"/>
                  </a:lnTo>
                  <a:lnTo>
                    <a:pt x="63" y="22"/>
                  </a:lnTo>
                  <a:lnTo>
                    <a:pt x="59" y="23"/>
                  </a:lnTo>
                  <a:lnTo>
                    <a:pt x="54" y="23"/>
                  </a:lnTo>
                  <a:lnTo>
                    <a:pt x="46" y="25"/>
                  </a:lnTo>
                  <a:lnTo>
                    <a:pt x="39" y="27"/>
                  </a:lnTo>
                  <a:lnTo>
                    <a:pt x="38" y="27"/>
                  </a:lnTo>
                  <a:lnTo>
                    <a:pt x="36" y="29"/>
                  </a:lnTo>
                  <a:lnTo>
                    <a:pt x="34" y="31"/>
                  </a:lnTo>
                  <a:lnTo>
                    <a:pt x="31" y="37"/>
                  </a:lnTo>
                  <a:lnTo>
                    <a:pt x="29" y="42"/>
                  </a:lnTo>
                  <a:lnTo>
                    <a:pt x="29" y="44"/>
                  </a:lnTo>
                  <a:lnTo>
                    <a:pt x="29" y="45"/>
                  </a:lnTo>
                  <a:lnTo>
                    <a:pt x="31" y="48"/>
                  </a:lnTo>
                  <a:lnTo>
                    <a:pt x="32" y="50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5" y="53"/>
                  </a:lnTo>
                  <a:lnTo>
                    <a:pt x="36" y="54"/>
                  </a:lnTo>
                  <a:lnTo>
                    <a:pt x="38" y="56"/>
                  </a:lnTo>
                  <a:lnTo>
                    <a:pt x="42" y="58"/>
                  </a:lnTo>
                  <a:lnTo>
                    <a:pt x="43" y="58"/>
                  </a:lnTo>
                  <a:lnTo>
                    <a:pt x="46" y="60"/>
                  </a:lnTo>
                  <a:lnTo>
                    <a:pt x="48" y="60"/>
                  </a:lnTo>
                  <a:lnTo>
                    <a:pt x="58" y="62"/>
                  </a:lnTo>
                  <a:lnTo>
                    <a:pt x="68" y="65"/>
                  </a:lnTo>
                  <a:lnTo>
                    <a:pt x="72" y="67"/>
                  </a:lnTo>
                  <a:lnTo>
                    <a:pt x="80" y="69"/>
                  </a:lnTo>
                  <a:lnTo>
                    <a:pt x="93" y="73"/>
                  </a:lnTo>
                  <a:lnTo>
                    <a:pt x="103" y="77"/>
                  </a:lnTo>
                  <a:lnTo>
                    <a:pt x="106" y="77"/>
                  </a:lnTo>
                  <a:lnTo>
                    <a:pt x="111" y="80"/>
                  </a:lnTo>
                  <a:lnTo>
                    <a:pt x="116" y="84"/>
                  </a:lnTo>
                  <a:lnTo>
                    <a:pt x="122" y="90"/>
                  </a:lnTo>
                  <a:lnTo>
                    <a:pt x="123" y="91"/>
                  </a:lnTo>
                  <a:lnTo>
                    <a:pt x="126" y="96"/>
                  </a:lnTo>
                  <a:lnTo>
                    <a:pt x="127" y="99"/>
                  </a:lnTo>
                  <a:lnTo>
                    <a:pt x="129" y="107"/>
                  </a:lnTo>
                  <a:lnTo>
                    <a:pt x="130" y="114"/>
                  </a:lnTo>
                  <a:lnTo>
                    <a:pt x="129" y="121"/>
                  </a:lnTo>
                  <a:lnTo>
                    <a:pt x="126" y="129"/>
                  </a:lnTo>
                  <a:lnTo>
                    <a:pt x="122" y="137"/>
                  </a:lnTo>
                  <a:lnTo>
                    <a:pt x="122" y="138"/>
                  </a:lnTo>
                  <a:lnTo>
                    <a:pt x="119" y="141"/>
                  </a:lnTo>
                  <a:lnTo>
                    <a:pt x="116" y="145"/>
                  </a:lnTo>
                  <a:lnTo>
                    <a:pt x="110" y="151"/>
                  </a:lnTo>
                  <a:lnTo>
                    <a:pt x="102" y="156"/>
                  </a:lnTo>
                  <a:lnTo>
                    <a:pt x="100" y="156"/>
                  </a:lnTo>
                  <a:lnTo>
                    <a:pt x="97" y="157"/>
                  </a:lnTo>
                  <a:lnTo>
                    <a:pt x="92" y="160"/>
                  </a:lnTo>
                  <a:lnTo>
                    <a:pt x="81" y="163"/>
                  </a:lnTo>
                  <a:lnTo>
                    <a:pt x="70" y="163"/>
                  </a:lnTo>
                  <a:lnTo>
                    <a:pt x="68" y="163"/>
                  </a:lnTo>
                  <a:lnTo>
                    <a:pt x="62" y="163"/>
                  </a:lnTo>
                  <a:lnTo>
                    <a:pt x="53" y="163"/>
                  </a:lnTo>
                  <a:lnTo>
                    <a:pt x="36" y="159"/>
                  </a:lnTo>
                  <a:lnTo>
                    <a:pt x="23" y="153"/>
                  </a:lnTo>
                  <a:lnTo>
                    <a:pt x="20" y="151"/>
                  </a:lnTo>
                  <a:lnTo>
                    <a:pt x="17" y="149"/>
                  </a:lnTo>
                  <a:lnTo>
                    <a:pt x="12" y="144"/>
                  </a:lnTo>
                  <a:lnTo>
                    <a:pt x="5" y="132"/>
                  </a:lnTo>
                  <a:lnTo>
                    <a:pt x="0" y="117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0" name="Freeform 164"/>
            <p:cNvSpPr>
              <a:spLocks/>
            </p:cNvSpPr>
            <p:nvPr/>
          </p:nvSpPr>
          <p:spPr bwMode="auto">
            <a:xfrm>
              <a:off x="6295" y="6153"/>
              <a:ext cx="213" cy="159"/>
            </a:xfrm>
            <a:custGeom>
              <a:avLst/>
              <a:gdLst>
                <a:gd name="T0" fmla="*/ 0 w 213"/>
                <a:gd name="T1" fmla="*/ 136 h 159"/>
                <a:gd name="T2" fmla="*/ 0 w 213"/>
                <a:gd name="T3" fmla="*/ 3 h 159"/>
                <a:gd name="T4" fmla="*/ 24 w 213"/>
                <a:gd name="T5" fmla="*/ 3 h 159"/>
                <a:gd name="T6" fmla="*/ 25 w 213"/>
                <a:gd name="T7" fmla="*/ 7 h 159"/>
                <a:gd name="T8" fmla="*/ 25 w 213"/>
                <a:gd name="T9" fmla="*/ 25 h 159"/>
                <a:gd name="T10" fmla="*/ 41 w 213"/>
                <a:gd name="T11" fmla="*/ 8 h 159"/>
                <a:gd name="T12" fmla="*/ 55 w 213"/>
                <a:gd name="T13" fmla="*/ 3 h 159"/>
                <a:gd name="T14" fmla="*/ 79 w 213"/>
                <a:gd name="T15" fmla="*/ 2 h 159"/>
                <a:gd name="T16" fmla="*/ 101 w 213"/>
                <a:gd name="T17" fmla="*/ 7 h 159"/>
                <a:gd name="T18" fmla="*/ 115 w 213"/>
                <a:gd name="T19" fmla="*/ 26 h 159"/>
                <a:gd name="T20" fmla="*/ 126 w 213"/>
                <a:gd name="T21" fmla="*/ 15 h 159"/>
                <a:gd name="T22" fmla="*/ 165 w 213"/>
                <a:gd name="T23" fmla="*/ 0 h 159"/>
                <a:gd name="T24" fmla="*/ 198 w 213"/>
                <a:gd name="T25" fmla="*/ 11 h 159"/>
                <a:gd name="T26" fmla="*/ 204 w 213"/>
                <a:gd name="T27" fmla="*/ 20 h 159"/>
                <a:gd name="T28" fmla="*/ 213 w 213"/>
                <a:gd name="T29" fmla="*/ 52 h 159"/>
                <a:gd name="T30" fmla="*/ 213 w 213"/>
                <a:gd name="T31" fmla="*/ 119 h 159"/>
                <a:gd name="T32" fmla="*/ 211 w 213"/>
                <a:gd name="T33" fmla="*/ 159 h 159"/>
                <a:gd name="T34" fmla="*/ 187 w 213"/>
                <a:gd name="T35" fmla="*/ 159 h 159"/>
                <a:gd name="T36" fmla="*/ 187 w 213"/>
                <a:gd name="T37" fmla="*/ 144 h 159"/>
                <a:gd name="T38" fmla="*/ 187 w 213"/>
                <a:gd name="T39" fmla="*/ 61 h 159"/>
                <a:gd name="T40" fmla="*/ 184 w 213"/>
                <a:gd name="T41" fmla="*/ 39 h 159"/>
                <a:gd name="T42" fmla="*/ 180 w 213"/>
                <a:gd name="T43" fmla="*/ 34 h 159"/>
                <a:gd name="T44" fmla="*/ 170 w 213"/>
                <a:gd name="T45" fmla="*/ 26 h 159"/>
                <a:gd name="T46" fmla="*/ 158 w 213"/>
                <a:gd name="T47" fmla="*/ 23 h 159"/>
                <a:gd name="T48" fmla="*/ 132 w 213"/>
                <a:gd name="T49" fmla="*/ 33 h 159"/>
                <a:gd name="T50" fmla="*/ 126 w 213"/>
                <a:gd name="T51" fmla="*/ 41 h 159"/>
                <a:gd name="T52" fmla="*/ 120 w 213"/>
                <a:gd name="T53" fmla="*/ 69 h 159"/>
                <a:gd name="T54" fmla="*/ 120 w 213"/>
                <a:gd name="T55" fmla="*/ 126 h 159"/>
                <a:gd name="T56" fmla="*/ 119 w 213"/>
                <a:gd name="T57" fmla="*/ 159 h 159"/>
                <a:gd name="T58" fmla="*/ 94 w 213"/>
                <a:gd name="T59" fmla="*/ 159 h 159"/>
                <a:gd name="T60" fmla="*/ 94 w 213"/>
                <a:gd name="T61" fmla="*/ 144 h 159"/>
                <a:gd name="T62" fmla="*/ 94 w 213"/>
                <a:gd name="T63" fmla="*/ 58 h 159"/>
                <a:gd name="T64" fmla="*/ 87 w 213"/>
                <a:gd name="T65" fmla="*/ 34 h 159"/>
                <a:gd name="T66" fmla="*/ 79 w 213"/>
                <a:gd name="T67" fmla="*/ 27 h 159"/>
                <a:gd name="T68" fmla="*/ 66 w 213"/>
                <a:gd name="T69" fmla="*/ 23 h 159"/>
                <a:gd name="T70" fmla="*/ 47 w 213"/>
                <a:gd name="T71" fmla="*/ 29 h 159"/>
                <a:gd name="T72" fmla="*/ 40 w 213"/>
                <a:gd name="T73" fmla="*/ 33 h 159"/>
                <a:gd name="T74" fmla="*/ 32 w 213"/>
                <a:gd name="T75" fmla="*/ 46 h 159"/>
                <a:gd name="T76" fmla="*/ 28 w 213"/>
                <a:gd name="T77" fmla="*/ 62 h 159"/>
                <a:gd name="T78" fmla="*/ 28 w 213"/>
                <a:gd name="T79" fmla="*/ 81 h 159"/>
                <a:gd name="T80" fmla="*/ 28 w 213"/>
                <a:gd name="T81" fmla="*/ 157 h 159"/>
                <a:gd name="T82" fmla="*/ 22 w 213"/>
                <a:gd name="T83" fmla="*/ 159 h 159"/>
                <a:gd name="T84" fmla="*/ 0 w 213"/>
                <a:gd name="T85" fmla="*/ 159 h 15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13"/>
                <a:gd name="T130" fmla="*/ 0 h 159"/>
                <a:gd name="T131" fmla="*/ 213 w 213"/>
                <a:gd name="T132" fmla="*/ 159 h 15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13" h="159">
                  <a:moveTo>
                    <a:pt x="0" y="159"/>
                  </a:moveTo>
                  <a:lnTo>
                    <a:pt x="0" y="156"/>
                  </a:lnTo>
                  <a:lnTo>
                    <a:pt x="0" y="136"/>
                  </a:lnTo>
                  <a:lnTo>
                    <a:pt x="0" y="62"/>
                  </a:lnTo>
                  <a:lnTo>
                    <a:pt x="0" y="7"/>
                  </a:lnTo>
                  <a:lnTo>
                    <a:pt x="0" y="3"/>
                  </a:lnTo>
                  <a:lnTo>
                    <a:pt x="3" y="3"/>
                  </a:lnTo>
                  <a:lnTo>
                    <a:pt x="15" y="3"/>
                  </a:lnTo>
                  <a:lnTo>
                    <a:pt x="24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7"/>
                  </a:lnTo>
                  <a:lnTo>
                    <a:pt x="25" y="16"/>
                  </a:lnTo>
                  <a:lnTo>
                    <a:pt x="25" y="25"/>
                  </a:lnTo>
                  <a:lnTo>
                    <a:pt x="28" y="20"/>
                  </a:lnTo>
                  <a:lnTo>
                    <a:pt x="34" y="14"/>
                  </a:lnTo>
                  <a:lnTo>
                    <a:pt x="41" y="8"/>
                  </a:lnTo>
                  <a:lnTo>
                    <a:pt x="44" y="7"/>
                  </a:lnTo>
                  <a:lnTo>
                    <a:pt x="49" y="4"/>
                  </a:lnTo>
                  <a:lnTo>
                    <a:pt x="55" y="3"/>
                  </a:lnTo>
                  <a:lnTo>
                    <a:pt x="64" y="2"/>
                  </a:lnTo>
                  <a:lnTo>
                    <a:pt x="72" y="0"/>
                  </a:lnTo>
                  <a:lnTo>
                    <a:pt x="79" y="2"/>
                  </a:lnTo>
                  <a:lnTo>
                    <a:pt x="89" y="3"/>
                  </a:lnTo>
                  <a:lnTo>
                    <a:pt x="98" y="7"/>
                  </a:lnTo>
                  <a:lnTo>
                    <a:pt x="101" y="7"/>
                  </a:lnTo>
                  <a:lnTo>
                    <a:pt x="105" y="12"/>
                  </a:lnTo>
                  <a:lnTo>
                    <a:pt x="111" y="18"/>
                  </a:lnTo>
                  <a:lnTo>
                    <a:pt x="115" y="26"/>
                  </a:lnTo>
                  <a:lnTo>
                    <a:pt x="116" y="27"/>
                  </a:lnTo>
                  <a:lnTo>
                    <a:pt x="119" y="23"/>
                  </a:lnTo>
                  <a:lnTo>
                    <a:pt x="126" y="15"/>
                  </a:lnTo>
                  <a:lnTo>
                    <a:pt x="141" y="6"/>
                  </a:lnTo>
                  <a:lnTo>
                    <a:pt x="160" y="2"/>
                  </a:lnTo>
                  <a:lnTo>
                    <a:pt x="165" y="0"/>
                  </a:lnTo>
                  <a:lnTo>
                    <a:pt x="175" y="2"/>
                  </a:lnTo>
                  <a:lnTo>
                    <a:pt x="188" y="6"/>
                  </a:lnTo>
                  <a:lnTo>
                    <a:pt x="198" y="11"/>
                  </a:lnTo>
                  <a:lnTo>
                    <a:pt x="200" y="12"/>
                  </a:lnTo>
                  <a:lnTo>
                    <a:pt x="202" y="15"/>
                  </a:lnTo>
                  <a:lnTo>
                    <a:pt x="204" y="20"/>
                  </a:lnTo>
                  <a:lnTo>
                    <a:pt x="207" y="26"/>
                  </a:lnTo>
                  <a:lnTo>
                    <a:pt x="211" y="39"/>
                  </a:lnTo>
                  <a:lnTo>
                    <a:pt x="213" y="52"/>
                  </a:lnTo>
                  <a:lnTo>
                    <a:pt x="213" y="54"/>
                  </a:lnTo>
                  <a:lnTo>
                    <a:pt x="213" y="69"/>
                  </a:lnTo>
                  <a:lnTo>
                    <a:pt x="213" y="119"/>
                  </a:lnTo>
                  <a:lnTo>
                    <a:pt x="213" y="157"/>
                  </a:lnTo>
                  <a:lnTo>
                    <a:pt x="213" y="159"/>
                  </a:lnTo>
                  <a:lnTo>
                    <a:pt x="211" y="159"/>
                  </a:lnTo>
                  <a:lnTo>
                    <a:pt x="209" y="159"/>
                  </a:lnTo>
                  <a:lnTo>
                    <a:pt x="196" y="159"/>
                  </a:lnTo>
                  <a:lnTo>
                    <a:pt x="187" y="159"/>
                  </a:lnTo>
                  <a:lnTo>
                    <a:pt x="187" y="157"/>
                  </a:lnTo>
                  <a:lnTo>
                    <a:pt x="187" y="144"/>
                  </a:lnTo>
                  <a:lnTo>
                    <a:pt x="187" y="99"/>
                  </a:lnTo>
                  <a:lnTo>
                    <a:pt x="187" y="64"/>
                  </a:lnTo>
                  <a:lnTo>
                    <a:pt x="187" y="61"/>
                  </a:lnTo>
                  <a:lnTo>
                    <a:pt x="185" y="54"/>
                  </a:lnTo>
                  <a:lnTo>
                    <a:pt x="185" y="46"/>
                  </a:lnTo>
                  <a:lnTo>
                    <a:pt x="184" y="39"/>
                  </a:lnTo>
                  <a:lnTo>
                    <a:pt x="184" y="38"/>
                  </a:lnTo>
                  <a:lnTo>
                    <a:pt x="181" y="35"/>
                  </a:lnTo>
                  <a:lnTo>
                    <a:pt x="180" y="34"/>
                  </a:lnTo>
                  <a:lnTo>
                    <a:pt x="177" y="30"/>
                  </a:lnTo>
                  <a:lnTo>
                    <a:pt x="175" y="27"/>
                  </a:lnTo>
                  <a:lnTo>
                    <a:pt x="170" y="26"/>
                  </a:lnTo>
                  <a:lnTo>
                    <a:pt x="168" y="26"/>
                  </a:lnTo>
                  <a:lnTo>
                    <a:pt x="162" y="25"/>
                  </a:lnTo>
                  <a:lnTo>
                    <a:pt x="158" y="23"/>
                  </a:lnTo>
                  <a:lnTo>
                    <a:pt x="150" y="25"/>
                  </a:lnTo>
                  <a:lnTo>
                    <a:pt x="141" y="27"/>
                  </a:lnTo>
                  <a:lnTo>
                    <a:pt x="132" y="33"/>
                  </a:lnTo>
                  <a:lnTo>
                    <a:pt x="131" y="34"/>
                  </a:lnTo>
                  <a:lnTo>
                    <a:pt x="128" y="37"/>
                  </a:lnTo>
                  <a:lnTo>
                    <a:pt x="126" y="41"/>
                  </a:lnTo>
                  <a:lnTo>
                    <a:pt x="123" y="46"/>
                  </a:lnTo>
                  <a:lnTo>
                    <a:pt x="120" y="58"/>
                  </a:lnTo>
                  <a:lnTo>
                    <a:pt x="120" y="69"/>
                  </a:lnTo>
                  <a:lnTo>
                    <a:pt x="120" y="72"/>
                  </a:lnTo>
                  <a:lnTo>
                    <a:pt x="120" y="84"/>
                  </a:lnTo>
                  <a:lnTo>
                    <a:pt x="120" y="126"/>
                  </a:lnTo>
                  <a:lnTo>
                    <a:pt x="120" y="157"/>
                  </a:lnTo>
                  <a:lnTo>
                    <a:pt x="120" y="159"/>
                  </a:lnTo>
                  <a:lnTo>
                    <a:pt x="119" y="159"/>
                  </a:lnTo>
                  <a:lnTo>
                    <a:pt x="116" y="159"/>
                  </a:lnTo>
                  <a:lnTo>
                    <a:pt x="104" y="159"/>
                  </a:lnTo>
                  <a:lnTo>
                    <a:pt x="94" y="159"/>
                  </a:lnTo>
                  <a:lnTo>
                    <a:pt x="94" y="157"/>
                  </a:lnTo>
                  <a:lnTo>
                    <a:pt x="94" y="144"/>
                  </a:lnTo>
                  <a:lnTo>
                    <a:pt x="94" y="96"/>
                  </a:lnTo>
                  <a:lnTo>
                    <a:pt x="94" y="61"/>
                  </a:lnTo>
                  <a:lnTo>
                    <a:pt x="94" y="58"/>
                  </a:lnTo>
                  <a:lnTo>
                    <a:pt x="93" y="50"/>
                  </a:lnTo>
                  <a:lnTo>
                    <a:pt x="92" y="41"/>
                  </a:lnTo>
                  <a:lnTo>
                    <a:pt x="87" y="34"/>
                  </a:lnTo>
                  <a:lnTo>
                    <a:pt x="87" y="31"/>
                  </a:lnTo>
                  <a:lnTo>
                    <a:pt x="83" y="29"/>
                  </a:lnTo>
                  <a:lnTo>
                    <a:pt x="79" y="27"/>
                  </a:lnTo>
                  <a:lnTo>
                    <a:pt x="77" y="26"/>
                  </a:lnTo>
                  <a:lnTo>
                    <a:pt x="67" y="25"/>
                  </a:lnTo>
                  <a:lnTo>
                    <a:pt x="66" y="23"/>
                  </a:lnTo>
                  <a:lnTo>
                    <a:pt x="60" y="25"/>
                  </a:lnTo>
                  <a:lnTo>
                    <a:pt x="53" y="26"/>
                  </a:lnTo>
                  <a:lnTo>
                    <a:pt x="47" y="29"/>
                  </a:lnTo>
                  <a:lnTo>
                    <a:pt x="45" y="29"/>
                  </a:lnTo>
                  <a:lnTo>
                    <a:pt x="43" y="30"/>
                  </a:lnTo>
                  <a:lnTo>
                    <a:pt x="40" y="33"/>
                  </a:lnTo>
                  <a:lnTo>
                    <a:pt x="36" y="38"/>
                  </a:lnTo>
                  <a:lnTo>
                    <a:pt x="32" y="45"/>
                  </a:lnTo>
                  <a:lnTo>
                    <a:pt x="32" y="46"/>
                  </a:lnTo>
                  <a:lnTo>
                    <a:pt x="30" y="49"/>
                  </a:lnTo>
                  <a:lnTo>
                    <a:pt x="29" y="53"/>
                  </a:lnTo>
                  <a:lnTo>
                    <a:pt x="28" y="62"/>
                  </a:lnTo>
                  <a:lnTo>
                    <a:pt x="28" y="76"/>
                  </a:lnTo>
                  <a:lnTo>
                    <a:pt x="28" y="79"/>
                  </a:lnTo>
                  <a:lnTo>
                    <a:pt x="28" y="81"/>
                  </a:lnTo>
                  <a:lnTo>
                    <a:pt x="28" y="92"/>
                  </a:lnTo>
                  <a:lnTo>
                    <a:pt x="28" y="129"/>
                  </a:lnTo>
                  <a:lnTo>
                    <a:pt x="28" y="157"/>
                  </a:lnTo>
                  <a:lnTo>
                    <a:pt x="28" y="159"/>
                  </a:lnTo>
                  <a:lnTo>
                    <a:pt x="26" y="159"/>
                  </a:lnTo>
                  <a:lnTo>
                    <a:pt x="22" y="159"/>
                  </a:lnTo>
                  <a:lnTo>
                    <a:pt x="10" y="159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1" name="Freeform 165"/>
            <p:cNvSpPr>
              <a:spLocks noEditPoints="1"/>
            </p:cNvSpPr>
            <p:nvPr/>
          </p:nvSpPr>
          <p:spPr bwMode="auto">
            <a:xfrm>
              <a:off x="7578" y="5751"/>
              <a:ext cx="191" cy="215"/>
            </a:xfrm>
            <a:custGeom>
              <a:avLst/>
              <a:gdLst>
                <a:gd name="T0" fmla="*/ 0 w 191"/>
                <a:gd name="T1" fmla="*/ 183 h 215"/>
                <a:gd name="T2" fmla="*/ 0 w 191"/>
                <a:gd name="T3" fmla="*/ 0 h 215"/>
                <a:gd name="T4" fmla="*/ 60 w 191"/>
                <a:gd name="T5" fmla="*/ 0 h 215"/>
                <a:gd name="T6" fmla="*/ 101 w 191"/>
                <a:gd name="T7" fmla="*/ 1 h 215"/>
                <a:gd name="T8" fmla="*/ 136 w 191"/>
                <a:gd name="T9" fmla="*/ 7 h 215"/>
                <a:gd name="T10" fmla="*/ 147 w 191"/>
                <a:gd name="T11" fmla="*/ 11 h 215"/>
                <a:gd name="T12" fmla="*/ 165 w 191"/>
                <a:gd name="T13" fmla="*/ 27 h 215"/>
                <a:gd name="T14" fmla="*/ 172 w 191"/>
                <a:gd name="T15" fmla="*/ 57 h 215"/>
                <a:gd name="T16" fmla="*/ 172 w 191"/>
                <a:gd name="T17" fmla="*/ 72 h 215"/>
                <a:gd name="T18" fmla="*/ 158 w 191"/>
                <a:gd name="T19" fmla="*/ 97 h 215"/>
                <a:gd name="T20" fmla="*/ 135 w 191"/>
                <a:gd name="T21" fmla="*/ 112 h 215"/>
                <a:gd name="T22" fmla="*/ 113 w 191"/>
                <a:gd name="T23" fmla="*/ 119 h 215"/>
                <a:gd name="T24" fmla="*/ 128 w 191"/>
                <a:gd name="T25" fmla="*/ 128 h 215"/>
                <a:gd name="T26" fmla="*/ 135 w 191"/>
                <a:gd name="T27" fmla="*/ 135 h 215"/>
                <a:gd name="T28" fmla="*/ 154 w 191"/>
                <a:gd name="T29" fmla="*/ 157 h 215"/>
                <a:gd name="T30" fmla="*/ 189 w 191"/>
                <a:gd name="T31" fmla="*/ 215 h 215"/>
                <a:gd name="T32" fmla="*/ 184 w 191"/>
                <a:gd name="T33" fmla="*/ 215 h 215"/>
                <a:gd name="T34" fmla="*/ 155 w 191"/>
                <a:gd name="T35" fmla="*/ 215 h 215"/>
                <a:gd name="T36" fmla="*/ 127 w 191"/>
                <a:gd name="T37" fmla="*/ 172 h 215"/>
                <a:gd name="T38" fmla="*/ 120 w 191"/>
                <a:gd name="T39" fmla="*/ 162 h 215"/>
                <a:gd name="T40" fmla="*/ 105 w 191"/>
                <a:gd name="T41" fmla="*/ 141 h 215"/>
                <a:gd name="T42" fmla="*/ 95 w 191"/>
                <a:gd name="T43" fmla="*/ 133 h 215"/>
                <a:gd name="T44" fmla="*/ 87 w 191"/>
                <a:gd name="T45" fmla="*/ 126 h 215"/>
                <a:gd name="T46" fmla="*/ 78 w 191"/>
                <a:gd name="T47" fmla="*/ 122 h 215"/>
                <a:gd name="T48" fmla="*/ 67 w 191"/>
                <a:gd name="T49" fmla="*/ 122 h 215"/>
                <a:gd name="T50" fmla="*/ 56 w 191"/>
                <a:gd name="T51" fmla="*/ 120 h 215"/>
                <a:gd name="T52" fmla="*/ 29 w 191"/>
                <a:gd name="T53" fmla="*/ 120 h 215"/>
                <a:gd name="T54" fmla="*/ 29 w 191"/>
                <a:gd name="T55" fmla="*/ 180 h 215"/>
                <a:gd name="T56" fmla="*/ 27 w 191"/>
                <a:gd name="T57" fmla="*/ 215 h 215"/>
                <a:gd name="T58" fmla="*/ 0 w 191"/>
                <a:gd name="T59" fmla="*/ 215 h 215"/>
                <a:gd name="T60" fmla="*/ 0 w 191"/>
                <a:gd name="T61" fmla="*/ 215 h 215"/>
                <a:gd name="T62" fmla="*/ 67 w 191"/>
                <a:gd name="T63" fmla="*/ 96 h 215"/>
                <a:gd name="T64" fmla="*/ 93 w 191"/>
                <a:gd name="T65" fmla="*/ 96 h 215"/>
                <a:gd name="T66" fmla="*/ 119 w 191"/>
                <a:gd name="T67" fmla="*/ 93 h 215"/>
                <a:gd name="T68" fmla="*/ 128 w 191"/>
                <a:gd name="T69" fmla="*/ 88 h 215"/>
                <a:gd name="T70" fmla="*/ 139 w 191"/>
                <a:gd name="T71" fmla="*/ 74 h 215"/>
                <a:gd name="T72" fmla="*/ 143 w 191"/>
                <a:gd name="T73" fmla="*/ 59 h 215"/>
                <a:gd name="T74" fmla="*/ 133 w 191"/>
                <a:gd name="T75" fmla="*/ 36 h 215"/>
                <a:gd name="T76" fmla="*/ 125 w 191"/>
                <a:gd name="T77" fmla="*/ 30 h 215"/>
                <a:gd name="T78" fmla="*/ 97 w 191"/>
                <a:gd name="T79" fmla="*/ 24 h 215"/>
                <a:gd name="T80" fmla="*/ 53 w 191"/>
                <a:gd name="T81" fmla="*/ 24 h 215"/>
                <a:gd name="T82" fmla="*/ 29 w 191"/>
                <a:gd name="T83" fmla="*/ 27 h 215"/>
                <a:gd name="T84" fmla="*/ 29 w 191"/>
                <a:gd name="T85" fmla="*/ 95 h 215"/>
                <a:gd name="T86" fmla="*/ 29 w 191"/>
                <a:gd name="T87" fmla="*/ 96 h 21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91"/>
                <a:gd name="T133" fmla="*/ 0 h 215"/>
                <a:gd name="T134" fmla="*/ 191 w 191"/>
                <a:gd name="T135" fmla="*/ 215 h 21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91" h="215">
                  <a:moveTo>
                    <a:pt x="0" y="215"/>
                  </a:moveTo>
                  <a:lnTo>
                    <a:pt x="0" y="211"/>
                  </a:lnTo>
                  <a:lnTo>
                    <a:pt x="0" y="183"/>
                  </a:lnTo>
                  <a:lnTo>
                    <a:pt x="0" y="81"/>
                  </a:lnTo>
                  <a:lnTo>
                    <a:pt x="0" y="5"/>
                  </a:lnTo>
                  <a:lnTo>
                    <a:pt x="0" y="0"/>
                  </a:lnTo>
                  <a:lnTo>
                    <a:pt x="2" y="0"/>
                  </a:lnTo>
                  <a:lnTo>
                    <a:pt x="15" y="0"/>
                  </a:lnTo>
                  <a:lnTo>
                    <a:pt x="60" y="0"/>
                  </a:lnTo>
                  <a:lnTo>
                    <a:pt x="94" y="0"/>
                  </a:lnTo>
                  <a:lnTo>
                    <a:pt x="97" y="0"/>
                  </a:lnTo>
                  <a:lnTo>
                    <a:pt x="101" y="1"/>
                  </a:lnTo>
                  <a:lnTo>
                    <a:pt x="109" y="1"/>
                  </a:lnTo>
                  <a:lnTo>
                    <a:pt x="124" y="2"/>
                  </a:lnTo>
                  <a:lnTo>
                    <a:pt x="136" y="7"/>
                  </a:lnTo>
                  <a:lnTo>
                    <a:pt x="140" y="7"/>
                  </a:lnTo>
                  <a:lnTo>
                    <a:pt x="142" y="8"/>
                  </a:lnTo>
                  <a:lnTo>
                    <a:pt x="147" y="11"/>
                  </a:lnTo>
                  <a:lnTo>
                    <a:pt x="155" y="17"/>
                  </a:lnTo>
                  <a:lnTo>
                    <a:pt x="162" y="26"/>
                  </a:lnTo>
                  <a:lnTo>
                    <a:pt x="165" y="27"/>
                  </a:lnTo>
                  <a:lnTo>
                    <a:pt x="167" y="35"/>
                  </a:lnTo>
                  <a:lnTo>
                    <a:pt x="170" y="46"/>
                  </a:lnTo>
                  <a:lnTo>
                    <a:pt x="172" y="57"/>
                  </a:lnTo>
                  <a:lnTo>
                    <a:pt x="173" y="59"/>
                  </a:lnTo>
                  <a:lnTo>
                    <a:pt x="172" y="63"/>
                  </a:lnTo>
                  <a:lnTo>
                    <a:pt x="172" y="72"/>
                  </a:lnTo>
                  <a:lnTo>
                    <a:pt x="167" y="84"/>
                  </a:lnTo>
                  <a:lnTo>
                    <a:pt x="159" y="96"/>
                  </a:lnTo>
                  <a:lnTo>
                    <a:pt x="158" y="97"/>
                  </a:lnTo>
                  <a:lnTo>
                    <a:pt x="155" y="100"/>
                  </a:lnTo>
                  <a:lnTo>
                    <a:pt x="148" y="105"/>
                  </a:lnTo>
                  <a:lnTo>
                    <a:pt x="135" y="112"/>
                  </a:lnTo>
                  <a:lnTo>
                    <a:pt x="116" y="118"/>
                  </a:lnTo>
                  <a:lnTo>
                    <a:pt x="112" y="118"/>
                  </a:lnTo>
                  <a:lnTo>
                    <a:pt x="113" y="119"/>
                  </a:lnTo>
                  <a:lnTo>
                    <a:pt x="117" y="122"/>
                  </a:lnTo>
                  <a:lnTo>
                    <a:pt x="123" y="124"/>
                  </a:lnTo>
                  <a:lnTo>
                    <a:pt x="128" y="128"/>
                  </a:lnTo>
                  <a:lnTo>
                    <a:pt x="129" y="128"/>
                  </a:lnTo>
                  <a:lnTo>
                    <a:pt x="131" y="131"/>
                  </a:lnTo>
                  <a:lnTo>
                    <a:pt x="135" y="135"/>
                  </a:lnTo>
                  <a:lnTo>
                    <a:pt x="143" y="145"/>
                  </a:lnTo>
                  <a:lnTo>
                    <a:pt x="151" y="156"/>
                  </a:lnTo>
                  <a:lnTo>
                    <a:pt x="154" y="157"/>
                  </a:lnTo>
                  <a:lnTo>
                    <a:pt x="159" y="166"/>
                  </a:lnTo>
                  <a:lnTo>
                    <a:pt x="176" y="194"/>
                  </a:lnTo>
                  <a:lnTo>
                    <a:pt x="189" y="215"/>
                  </a:lnTo>
                  <a:lnTo>
                    <a:pt x="191" y="215"/>
                  </a:lnTo>
                  <a:lnTo>
                    <a:pt x="189" y="215"/>
                  </a:lnTo>
                  <a:lnTo>
                    <a:pt x="184" y="215"/>
                  </a:lnTo>
                  <a:lnTo>
                    <a:pt x="167" y="215"/>
                  </a:lnTo>
                  <a:lnTo>
                    <a:pt x="155" y="215"/>
                  </a:lnTo>
                  <a:lnTo>
                    <a:pt x="150" y="208"/>
                  </a:lnTo>
                  <a:lnTo>
                    <a:pt x="136" y="188"/>
                  </a:lnTo>
                  <a:lnTo>
                    <a:pt x="127" y="172"/>
                  </a:lnTo>
                  <a:lnTo>
                    <a:pt x="127" y="170"/>
                  </a:lnTo>
                  <a:lnTo>
                    <a:pt x="124" y="168"/>
                  </a:lnTo>
                  <a:lnTo>
                    <a:pt x="120" y="162"/>
                  </a:lnTo>
                  <a:lnTo>
                    <a:pt x="112" y="153"/>
                  </a:lnTo>
                  <a:lnTo>
                    <a:pt x="106" y="143"/>
                  </a:lnTo>
                  <a:lnTo>
                    <a:pt x="105" y="141"/>
                  </a:lnTo>
                  <a:lnTo>
                    <a:pt x="104" y="139"/>
                  </a:lnTo>
                  <a:lnTo>
                    <a:pt x="101" y="137"/>
                  </a:lnTo>
                  <a:lnTo>
                    <a:pt x="95" y="133"/>
                  </a:lnTo>
                  <a:lnTo>
                    <a:pt x="91" y="128"/>
                  </a:lnTo>
                  <a:lnTo>
                    <a:pt x="91" y="127"/>
                  </a:lnTo>
                  <a:lnTo>
                    <a:pt x="87" y="126"/>
                  </a:lnTo>
                  <a:lnTo>
                    <a:pt x="83" y="123"/>
                  </a:lnTo>
                  <a:lnTo>
                    <a:pt x="78" y="123"/>
                  </a:lnTo>
                  <a:lnTo>
                    <a:pt x="78" y="122"/>
                  </a:lnTo>
                  <a:lnTo>
                    <a:pt x="75" y="122"/>
                  </a:lnTo>
                  <a:lnTo>
                    <a:pt x="72" y="122"/>
                  </a:lnTo>
                  <a:lnTo>
                    <a:pt x="67" y="122"/>
                  </a:lnTo>
                  <a:lnTo>
                    <a:pt x="61" y="120"/>
                  </a:lnTo>
                  <a:lnTo>
                    <a:pt x="60" y="120"/>
                  </a:lnTo>
                  <a:lnTo>
                    <a:pt x="56" y="120"/>
                  </a:lnTo>
                  <a:lnTo>
                    <a:pt x="41" y="120"/>
                  </a:lnTo>
                  <a:lnTo>
                    <a:pt x="29" y="120"/>
                  </a:lnTo>
                  <a:lnTo>
                    <a:pt x="29" y="123"/>
                  </a:lnTo>
                  <a:lnTo>
                    <a:pt x="29" y="135"/>
                  </a:lnTo>
                  <a:lnTo>
                    <a:pt x="29" y="180"/>
                  </a:lnTo>
                  <a:lnTo>
                    <a:pt x="29" y="214"/>
                  </a:lnTo>
                  <a:lnTo>
                    <a:pt x="29" y="215"/>
                  </a:lnTo>
                  <a:lnTo>
                    <a:pt x="27" y="215"/>
                  </a:lnTo>
                  <a:lnTo>
                    <a:pt x="23" y="215"/>
                  </a:lnTo>
                  <a:lnTo>
                    <a:pt x="10" y="215"/>
                  </a:lnTo>
                  <a:lnTo>
                    <a:pt x="0" y="215"/>
                  </a:lnTo>
                  <a:close/>
                  <a:moveTo>
                    <a:pt x="29" y="96"/>
                  </a:moveTo>
                  <a:lnTo>
                    <a:pt x="38" y="96"/>
                  </a:lnTo>
                  <a:lnTo>
                    <a:pt x="67" y="96"/>
                  </a:lnTo>
                  <a:lnTo>
                    <a:pt x="89" y="96"/>
                  </a:lnTo>
                  <a:lnTo>
                    <a:pt x="90" y="96"/>
                  </a:lnTo>
                  <a:lnTo>
                    <a:pt x="93" y="96"/>
                  </a:lnTo>
                  <a:lnTo>
                    <a:pt x="98" y="96"/>
                  </a:lnTo>
                  <a:lnTo>
                    <a:pt x="109" y="95"/>
                  </a:lnTo>
                  <a:lnTo>
                    <a:pt x="119" y="93"/>
                  </a:lnTo>
                  <a:lnTo>
                    <a:pt x="121" y="92"/>
                  </a:lnTo>
                  <a:lnTo>
                    <a:pt x="125" y="91"/>
                  </a:lnTo>
                  <a:lnTo>
                    <a:pt x="128" y="88"/>
                  </a:lnTo>
                  <a:lnTo>
                    <a:pt x="133" y="82"/>
                  </a:lnTo>
                  <a:lnTo>
                    <a:pt x="138" y="78"/>
                  </a:lnTo>
                  <a:lnTo>
                    <a:pt x="139" y="74"/>
                  </a:lnTo>
                  <a:lnTo>
                    <a:pt x="140" y="72"/>
                  </a:lnTo>
                  <a:lnTo>
                    <a:pt x="142" y="65"/>
                  </a:lnTo>
                  <a:lnTo>
                    <a:pt x="143" y="59"/>
                  </a:lnTo>
                  <a:lnTo>
                    <a:pt x="142" y="53"/>
                  </a:lnTo>
                  <a:lnTo>
                    <a:pt x="139" y="43"/>
                  </a:lnTo>
                  <a:lnTo>
                    <a:pt x="133" y="36"/>
                  </a:lnTo>
                  <a:lnTo>
                    <a:pt x="132" y="34"/>
                  </a:lnTo>
                  <a:lnTo>
                    <a:pt x="129" y="32"/>
                  </a:lnTo>
                  <a:lnTo>
                    <a:pt x="125" y="30"/>
                  </a:lnTo>
                  <a:lnTo>
                    <a:pt x="120" y="28"/>
                  </a:lnTo>
                  <a:lnTo>
                    <a:pt x="108" y="26"/>
                  </a:lnTo>
                  <a:lnTo>
                    <a:pt x="97" y="24"/>
                  </a:lnTo>
                  <a:lnTo>
                    <a:pt x="95" y="24"/>
                  </a:lnTo>
                  <a:lnTo>
                    <a:pt x="86" y="24"/>
                  </a:lnTo>
                  <a:lnTo>
                    <a:pt x="53" y="24"/>
                  </a:lnTo>
                  <a:lnTo>
                    <a:pt x="29" y="24"/>
                  </a:lnTo>
                  <a:lnTo>
                    <a:pt x="29" y="27"/>
                  </a:lnTo>
                  <a:lnTo>
                    <a:pt x="29" y="36"/>
                  </a:lnTo>
                  <a:lnTo>
                    <a:pt x="29" y="70"/>
                  </a:lnTo>
                  <a:lnTo>
                    <a:pt x="29" y="95"/>
                  </a:lnTo>
                  <a:lnTo>
                    <a:pt x="29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2" name="Freeform 166"/>
            <p:cNvSpPr>
              <a:spLocks noEditPoints="1"/>
            </p:cNvSpPr>
            <p:nvPr/>
          </p:nvSpPr>
          <p:spPr bwMode="auto">
            <a:xfrm>
              <a:off x="7784" y="5808"/>
              <a:ext cx="144" cy="162"/>
            </a:xfrm>
            <a:custGeom>
              <a:avLst/>
              <a:gdLst>
                <a:gd name="T0" fmla="*/ 121 w 144"/>
                <a:gd name="T1" fmla="*/ 109 h 162"/>
                <a:gd name="T2" fmla="*/ 142 w 144"/>
                <a:gd name="T3" fmla="*/ 112 h 162"/>
                <a:gd name="T4" fmla="*/ 142 w 144"/>
                <a:gd name="T5" fmla="*/ 116 h 162"/>
                <a:gd name="T6" fmla="*/ 132 w 144"/>
                <a:gd name="T7" fmla="*/ 137 h 162"/>
                <a:gd name="T8" fmla="*/ 119 w 144"/>
                <a:gd name="T9" fmla="*/ 149 h 162"/>
                <a:gd name="T10" fmla="*/ 108 w 144"/>
                <a:gd name="T11" fmla="*/ 155 h 162"/>
                <a:gd name="T12" fmla="*/ 78 w 144"/>
                <a:gd name="T13" fmla="*/ 162 h 162"/>
                <a:gd name="T14" fmla="*/ 68 w 144"/>
                <a:gd name="T15" fmla="*/ 162 h 162"/>
                <a:gd name="T16" fmla="*/ 39 w 144"/>
                <a:gd name="T17" fmla="*/ 155 h 162"/>
                <a:gd name="T18" fmla="*/ 20 w 144"/>
                <a:gd name="T19" fmla="*/ 142 h 162"/>
                <a:gd name="T20" fmla="*/ 10 w 144"/>
                <a:gd name="T21" fmla="*/ 131 h 162"/>
                <a:gd name="T22" fmla="*/ 0 w 144"/>
                <a:gd name="T23" fmla="*/ 89 h 162"/>
                <a:gd name="T24" fmla="*/ 0 w 144"/>
                <a:gd name="T25" fmla="*/ 77 h 162"/>
                <a:gd name="T26" fmla="*/ 6 w 144"/>
                <a:gd name="T27" fmla="*/ 43 h 162"/>
                <a:gd name="T28" fmla="*/ 20 w 144"/>
                <a:gd name="T29" fmla="*/ 21 h 162"/>
                <a:gd name="T30" fmla="*/ 31 w 144"/>
                <a:gd name="T31" fmla="*/ 12 h 162"/>
                <a:gd name="T32" fmla="*/ 68 w 144"/>
                <a:gd name="T33" fmla="*/ 1 h 162"/>
                <a:gd name="T34" fmla="*/ 77 w 144"/>
                <a:gd name="T35" fmla="*/ 1 h 162"/>
                <a:gd name="T36" fmla="*/ 106 w 144"/>
                <a:gd name="T37" fmla="*/ 8 h 162"/>
                <a:gd name="T38" fmla="*/ 125 w 144"/>
                <a:gd name="T39" fmla="*/ 20 h 162"/>
                <a:gd name="T40" fmla="*/ 132 w 144"/>
                <a:gd name="T41" fmla="*/ 32 h 162"/>
                <a:gd name="T42" fmla="*/ 142 w 144"/>
                <a:gd name="T43" fmla="*/ 76 h 162"/>
                <a:gd name="T44" fmla="*/ 144 w 144"/>
                <a:gd name="T45" fmla="*/ 82 h 162"/>
                <a:gd name="T46" fmla="*/ 144 w 144"/>
                <a:gd name="T47" fmla="*/ 88 h 162"/>
                <a:gd name="T48" fmla="*/ 141 w 144"/>
                <a:gd name="T49" fmla="*/ 88 h 162"/>
                <a:gd name="T50" fmla="*/ 70 w 144"/>
                <a:gd name="T51" fmla="*/ 88 h 162"/>
                <a:gd name="T52" fmla="*/ 27 w 144"/>
                <a:gd name="T53" fmla="*/ 88 h 162"/>
                <a:gd name="T54" fmla="*/ 28 w 144"/>
                <a:gd name="T55" fmla="*/ 101 h 162"/>
                <a:gd name="T56" fmla="*/ 39 w 144"/>
                <a:gd name="T57" fmla="*/ 126 h 162"/>
                <a:gd name="T58" fmla="*/ 43 w 144"/>
                <a:gd name="T59" fmla="*/ 130 h 162"/>
                <a:gd name="T60" fmla="*/ 58 w 144"/>
                <a:gd name="T61" fmla="*/ 139 h 162"/>
                <a:gd name="T62" fmla="*/ 74 w 144"/>
                <a:gd name="T63" fmla="*/ 141 h 162"/>
                <a:gd name="T64" fmla="*/ 81 w 144"/>
                <a:gd name="T65" fmla="*/ 141 h 162"/>
                <a:gd name="T66" fmla="*/ 96 w 144"/>
                <a:gd name="T67" fmla="*/ 134 h 162"/>
                <a:gd name="T68" fmla="*/ 104 w 144"/>
                <a:gd name="T69" fmla="*/ 130 h 162"/>
                <a:gd name="T70" fmla="*/ 112 w 144"/>
                <a:gd name="T71" fmla="*/ 118 h 162"/>
                <a:gd name="T72" fmla="*/ 117 w 144"/>
                <a:gd name="T73" fmla="*/ 108 h 162"/>
                <a:gd name="T74" fmla="*/ 28 w 144"/>
                <a:gd name="T75" fmla="*/ 66 h 162"/>
                <a:gd name="T76" fmla="*/ 42 w 144"/>
                <a:gd name="T77" fmla="*/ 66 h 162"/>
                <a:gd name="T78" fmla="*/ 114 w 144"/>
                <a:gd name="T79" fmla="*/ 66 h 162"/>
                <a:gd name="T80" fmla="*/ 115 w 144"/>
                <a:gd name="T81" fmla="*/ 63 h 162"/>
                <a:gd name="T82" fmla="*/ 111 w 144"/>
                <a:gd name="T83" fmla="*/ 47 h 162"/>
                <a:gd name="T84" fmla="*/ 106 w 144"/>
                <a:gd name="T85" fmla="*/ 36 h 162"/>
                <a:gd name="T86" fmla="*/ 93 w 144"/>
                <a:gd name="T87" fmla="*/ 27 h 162"/>
                <a:gd name="T88" fmla="*/ 76 w 144"/>
                <a:gd name="T89" fmla="*/ 23 h 162"/>
                <a:gd name="T90" fmla="*/ 69 w 144"/>
                <a:gd name="T91" fmla="*/ 23 h 162"/>
                <a:gd name="T92" fmla="*/ 54 w 144"/>
                <a:gd name="T93" fmla="*/ 27 h 162"/>
                <a:gd name="T94" fmla="*/ 43 w 144"/>
                <a:gd name="T95" fmla="*/ 34 h 162"/>
                <a:gd name="T96" fmla="*/ 36 w 144"/>
                <a:gd name="T97" fmla="*/ 40 h 162"/>
                <a:gd name="T98" fmla="*/ 28 w 144"/>
                <a:gd name="T99" fmla="*/ 63 h 162"/>
                <a:gd name="T100" fmla="*/ 28 w 144"/>
                <a:gd name="T101" fmla="*/ 66 h 16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4"/>
                <a:gd name="T154" fmla="*/ 0 h 162"/>
                <a:gd name="T155" fmla="*/ 144 w 144"/>
                <a:gd name="T156" fmla="*/ 162 h 16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4" h="162">
                  <a:moveTo>
                    <a:pt x="117" y="108"/>
                  </a:moveTo>
                  <a:lnTo>
                    <a:pt x="121" y="109"/>
                  </a:lnTo>
                  <a:lnTo>
                    <a:pt x="133" y="111"/>
                  </a:lnTo>
                  <a:lnTo>
                    <a:pt x="142" y="112"/>
                  </a:lnTo>
                  <a:lnTo>
                    <a:pt x="144" y="112"/>
                  </a:lnTo>
                  <a:lnTo>
                    <a:pt x="142" y="116"/>
                  </a:lnTo>
                  <a:lnTo>
                    <a:pt x="140" y="124"/>
                  </a:lnTo>
                  <a:lnTo>
                    <a:pt x="132" y="137"/>
                  </a:lnTo>
                  <a:lnTo>
                    <a:pt x="122" y="147"/>
                  </a:lnTo>
                  <a:lnTo>
                    <a:pt x="119" y="149"/>
                  </a:lnTo>
                  <a:lnTo>
                    <a:pt x="115" y="151"/>
                  </a:lnTo>
                  <a:lnTo>
                    <a:pt x="108" y="155"/>
                  </a:lnTo>
                  <a:lnTo>
                    <a:pt x="95" y="161"/>
                  </a:lnTo>
                  <a:lnTo>
                    <a:pt x="78" y="162"/>
                  </a:lnTo>
                  <a:lnTo>
                    <a:pt x="74" y="162"/>
                  </a:lnTo>
                  <a:lnTo>
                    <a:pt x="68" y="162"/>
                  </a:lnTo>
                  <a:lnTo>
                    <a:pt x="57" y="162"/>
                  </a:lnTo>
                  <a:lnTo>
                    <a:pt x="39" y="155"/>
                  </a:lnTo>
                  <a:lnTo>
                    <a:pt x="23" y="146"/>
                  </a:lnTo>
                  <a:lnTo>
                    <a:pt x="20" y="142"/>
                  </a:lnTo>
                  <a:lnTo>
                    <a:pt x="16" y="139"/>
                  </a:lnTo>
                  <a:lnTo>
                    <a:pt x="10" y="131"/>
                  </a:lnTo>
                  <a:lnTo>
                    <a:pt x="2" y="112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7"/>
                  </a:lnTo>
                  <a:lnTo>
                    <a:pt x="0" y="63"/>
                  </a:lnTo>
                  <a:lnTo>
                    <a:pt x="6" y="43"/>
                  </a:lnTo>
                  <a:lnTo>
                    <a:pt x="16" y="25"/>
                  </a:lnTo>
                  <a:lnTo>
                    <a:pt x="20" y="21"/>
                  </a:lnTo>
                  <a:lnTo>
                    <a:pt x="23" y="19"/>
                  </a:lnTo>
                  <a:lnTo>
                    <a:pt x="31" y="12"/>
                  </a:lnTo>
                  <a:lnTo>
                    <a:pt x="47" y="4"/>
                  </a:lnTo>
                  <a:lnTo>
                    <a:pt x="68" y="1"/>
                  </a:lnTo>
                  <a:lnTo>
                    <a:pt x="73" y="0"/>
                  </a:lnTo>
                  <a:lnTo>
                    <a:pt x="77" y="1"/>
                  </a:lnTo>
                  <a:lnTo>
                    <a:pt x="87" y="1"/>
                  </a:lnTo>
                  <a:lnTo>
                    <a:pt x="106" y="8"/>
                  </a:lnTo>
                  <a:lnTo>
                    <a:pt x="121" y="17"/>
                  </a:lnTo>
                  <a:lnTo>
                    <a:pt x="125" y="20"/>
                  </a:lnTo>
                  <a:lnTo>
                    <a:pt x="127" y="24"/>
                  </a:lnTo>
                  <a:lnTo>
                    <a:pt x="132" y="32"/>
                  </a:lnTo>
                  <a:lnTo>
                    <a:pt x="140" y="53"/>
                  </a:lnTo>
                  <a:lnTo>
                    <a:pt x="142" y="76"/>
                  </a:lnTo>
                  <a:lnTo>
                    <a:pt x="144" y="81"/>
                  </a:lnTo>
                  <a:lnTo>
                    <a:pt x="144" y="82"/>
                  </a:lnTo>
                  <a:lnTo>
                    <a:pt x="144" y="85"/>
                  </a:lnTo>
                  <a:lnTo>
                    <a:pt x="144" y="88"/>
                  </a:lnTo>
                  <a:lnTo>
                    <a:pt x="141" y="88"/>
                  </a:lnTo>
                  <a:lnTo>
                    <a:pt x="125" y="88"/>
                  </a:lnTo>
                  <a:lnTo>
                    <a:pt x="70" y="88"/>
                  </a:lnTo>
                  <a:lnTo>
                    <a:pt x="28" y="88"/>
                  </a:lnTo>
                  <a:lnTo>
                    <a:pt x="27" y="88"/>
                  </a:lnTo>
                  <a:lnTo>
                    <a:pt x="27" y="93"/>
                  </a:lnTo>
                  <a:lnTo>
                    <a:pt x="28" y="101"/>
                  </a:lnTo>
                  <a:lnTo>
                    <a:pt x="32" y="115"/>
                  </a:lnTo>
                  <a:lnTo>
                    <a:pt x="39" y="126"/>
                  </a:lnTo>
                  <a:lnTo>
                    <a:pt x="42" y="127"/>
                  </a:lnTo>
                  <a:lnTo>
                    <a:pt x="43" y="130"/>
                  </a:lnTo>
                  <a:lnTo>
                    <a:pt x="49" y="134"/>
                  </a:lnTo>
                  <a:lnTo>
                    <a:pt x="58" y="139"/>
                  </a:lnTo>
                  <a:lnTo>
                    <a:pt x="70" y="141"/>
                  </a:lnTo>
                  <a:lnTo>
                    <a:pt x="74" y="141"/>
                  </a:lnTo>
                  <a:lnTo>
                    <a:pt x="76" y="141"/>
                  </a:lnTo>
                  <a:lnTo>
                    <a:pt x="81" y="141"/>
                  </a:lnTo>
                  <a:lnTo>
                    <a:pt x="89" y="138"/>
                  </a:lnTo>
                  <a:lnTo>
                    <a:pt x="96" y="134"/>
                  </a:lnTo>
                  <a:lnTo>
                    <a:pt x="99" y="132"/>
                  </a:lnTo>
                  <a:lnTo>
                    <a:pt x="104" y="130"/>
                  </a:lnTo>
                  <a:lnTo>
                    <a:pt x="107" y="126"/>
                  </a:lnTo>
                  <a:lnTo>
                    <a:pt x="112" y="118"/>
                  </a:lnTo>
                  <a:lnTo>
                    <a:pt x="117" y="108"/>
                  </a:lnTo>
                  <a:close/>
                  <a:moveTo>
                    <a:pt x="28" y="66"/>
                  </a:moveTo>
                  <a:lnTo>
                    <a:pt x="30" y="66"/>
                  </a:lnTo>
                  <a:lnTo>
                    <a:pt x="42" y="66"/>
                  </a:lnTo>
                  <a:lnTo>
                    <a:pt x="83" y="66"/>
                  </a:lnTo>
                  <a:lnTo>
                    <a:pt x="114" y="66"/>
                  </a:lnTo>
                  <a:lnTo>
                    <a:pt x="117" y="66"/>
                  </a:lnTo>
                  <a:lnTo>
                    <a:pt x="115" y="63"/>
                  </a:lnTo>
                  <a:lnTo>
                    <a:pt x="114" y="58"/>
                  </a:lnTo>
                  <a:lnTo>
                    <a:pt x="111" y="47"/>
                  </a:lnTo>
                  <a:lnTo>
                    <a:pt x="106" y="39"/>
                  </a:lnTo>
                  <a:lnTo>
                    <a:pt x="106" y="36"/>
                  </a:lnTo>
                  <a:lnTo>
                    <a:pt x="99" y="29"/>
                  </a:lnTo>
                  <a:lnTo>
                    <a:pt x="93" y="27"/>
                  </a:lnTo>
                  <a:lnTo>
                    <a:pt x="88" y="24"/>
                  </a:lnTo>
                  <a:lnTo>
                    <a:pt x="76" y="23"/>
                  </a:lnTo>
                  <a:lnTo>
                    <a:pt x="73" y="21"/>
                  </a:lnTo>
                  <a:lnTo>
                    <a:pt x="69" y="23"/>
                  </a:lnTo>
                  <a:lnTo>
                    <a:pt x="64" y="23"/>
                  </a:lnTo>
                  <a:lnTo>
                    <a:pt x="54" y="27"/>
                  </a:lnTo>
                  <a:lnTo>
                    <a:pt x="44" y="32"/>
                  </a:lnTo>
                  <a:lnTo>
                    <a:pt x="43" y="34"/>
                  </a:lnTo>
                  <a:lnTo>
                    <a:pt x="40" y="36"/>
                  </a:lnTo>
                  <a:lnTo>
                    <a:pt x="36" y="40"/>
                  </a:lnTo>
                  <a:lnTo>
                    <a:pt x="31" y="51"/>
                  </a:lnTo>
                  <a:lnTo>
                    <a:pt x="28" y="63"/>
                  </a:lnTo>
                  <a:lnTo>
                    <a:pt x="28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3" name="Freeform 167"/>
            <p:cNvSpPr>
              <a:spLocks noEditPoints="1"/>
            </p:cNvSpPr>
            <p:nvPr/>
          </p:nvSpPr>
          <p:spPr bwMode="auto">
            <a:xfrm>
              <a:off x="7951" y="5808"/>
              <a:ext cx="137" cy="222"/>
            </a:xfrm>
            <a:custGeom>
              <a:avLst/>
              <a:gdLst>
                <a:gd name="T0" fmla="*/ 20 w 137"/>
                <a:gd name="T1" fmla="*/ 174 h 222"/>
                <a:gd name="T2" fmla="*/ 31 w 137"/>
                <a:gd name="T3" fmla="*/ 179 h 222"/>
                <a:gd name="T4" fmla="*/ 38 w 137"/>
                <a:gd name="T5" fmla="*/ 193 h 222"/>
                <a:gd name="T6" fmla="*/ 45 w 137"/>
                <a:gd name="T7" fmla="*/ 197 h 222"/>
                <a:gd name="T8" fmla="*/ 67 w 137"/>
                <a:gd name="T9" fmla="*/ 200 h 222"/>
                <a:gd name="T10" fmla="*/ 84 w 137"/>
                <a:gd name="T11" fmla="*/ 199 h 222"/>
                <a:gd name="T12" fmla="*/ 96 w 137"/>
                <a:gd name="T13" fmla="*/ 192 h 222"/>
                <a:gd name="T14" fmla="*/ 107 w 137"/>
                <a:gd name="T15" fmla="*/ 174 h 222"/>
                <a:gd name="T16" fmla="*/ 109 w 137"/>
                <a:gd name="T17" fmla="*/ 168 h 222"/>
                <a:gd name="T18" fmla="*/ 110 w 137"/>
                <a:gd name="T19" fmla="*/ 138 h 222"/>
                <a:gd name="T20" fmla="*/ 87 w 137"/>
                <a:gd name="T21" fmla="*/ 155 h 222"/>
                <a:gd name="T22" fmla="*/ 62 w 137"/>
                <a:gd name="T23" fmla="*/ 158 h 222"/>
                <a:gd name="T24" fmla="*/ 20 w 137"/>
                <a:gd name="T25" fmla="*/ 139 h 222"/>
                <a:gd name="T26" fmla="*/ 9 w 137"/>
                <a:gd name="T27" fmla="*/ 124 h 222"/>
                <a:gd name="T28" fmla="*/ 0 w 137"/>
                <a:gd name="T29" fmla="*/ 80 h 222"/>
                <a:gd name="T30" fmla="*/ 3 w 137"/>
                <a:gd name="T31" fmla="*/ 55 h 222"/>
                <a:gd name="T32" fmla="*/ 9 w 137"/>
                <a:gd name="T33" fmla="*/ 36 h 222"/>
                <a:gd name="T34" fmla="*/ 28 w 137"/>
                <a:gd name="T35" fmla="*/ 12 h 222"/>
                <a:gd name="T36" fmla="*/ 39 w 137"/>
                <a:gd name="T37" fmla="*/ 5 h 222"/>
                <a:gd name="T38" fmla="*/ 68 w 137"/>
                <a:gd name="T39" fmla="*/ 0 h 222"/>
                <a:gd name="T40" fmla="*/ 95 w 137"/>
                <a:gd name="T41" fmla="*/ 8 h 222"/>
                <a:gd name="T42" fmla="*/ 113 w 137"/>
                <a:gd name="T43" fmla="*/ 19 h 222"/>
                <a:gd name="T44" fmla="*/ 113 w 137"/>
                <a:gd name="T45" fmla="*/ 2 h 222"/>
                <a:gd name="T46" fmla="*/ 136 w 137"/>
                <a:gd name="T47" fmla="*/ 2 h 222"/>
                <a:gd name="T48" fmla="*/ 137 w 137"/>
                <a:gd name="T49" fmla="*/ 24 h 222"/>
                <a:gd name="T50" fmla="*/ 137 w 137"/>
                <a:gd name="T51" fmla="*/ 138 h 222"/>
                <a:gd name="T52" fmla="*/ 135 w 137"/>
                <a:gd name="T53" fmla="*/ 174 h 222"/>
                <a:gd name="T54" fmla="*/ 128 w 137"/>
                <a:gd name="T55" fmla="*/ 192 h 222"/>
                <a:gd name="T56" fmla="*/ 107 w 137"/>
                <a:gd name="T57" fmla="*/ 212 h 222"/>
                <a:gd name="T58" fmla="*/ 98 w 137"/>
                <a:gd name="T59" fmla="*/ 218 h 222"/>
                <a:gd name="T60" fmla="*/ 67 w 137"/>
                <a:gd name="T61" fmla="*/ 222 h 222"/>
                <a:gd name="T62" fmla="*/ 37 w 137"/>
                <a:gd name="T63" fmla="*/ 218 h 222"/>
                <a:gd name="T64" fmla="*/ 18 w 137"/>
                <a:gd name="T65" fmla="*/ 208 h 222"/>
                <a:gd name="T66" fmla="*/ 7 w 137"/>
                <a:gd name="T67" fmla="*/ 191 h 222"/>
                <a:gd name="T68" fmla="*/ 5 w 137"/>
                <a:gd name="T69" fmla="*/ 172 h 222"/>
                <a:gd name="T70" fmla="*/ 27 w 137"/>
                <a:gd name="T71" fmla="*/ 78 h 222"/>
                <a:gd name="T72" fmla="*/ 31 w 137"/>
                <a:gd name="T73" fmla="*/ 109 h 222"/>
                <a:gd name="T74" fmla="*/ 41 w 137"/>
                <a:gd name="T75" fmla="*/ 126 h 222"/>
                <a:gd name="T76" fmla="*/ 65 w 137"/>
                <a:gd name="T77" fmla="*/ 137 h 222"/>
                <a:gd name="T78" fmla="*/ 77 w 137"/>
                <a:gd name="T79" fmla="*/ 137 h 222"/>
                <a:gd name="T80" fmla="*/ 101 w 137"/>
                <a:gd name="T81" fmla="*/ 123 h 222"/>
                <a:gd name="T82" fmla="*/ 110 w 137"/>
                <a:gd name="T83" fmla="*/ 101 h 222"/>
                <a:gd name="T84" fmla="*/ 111 w 137"/>
                <a:gd name="T85" fmla="*/ 74 h 222"/>
                <a:gd name="T86" fmla="*/ 102 w 137"/>
                <a:gd name="T87" fmla="*/ 39 h 222"/>
                <a:gd name="T88" fmla="*/ 92 w 137"/>
                <a:gd name="T89" fmla="*/ 29 h 222"/>
                <a:gd name="T90" fmla="*/ 69 w 137"/>
                <a:gd name="T91" fmla="*/ 21 h 222"/>
                <a:gd name="T92" fmla="*/ 50 w 137"/>
                <a:gd name="T93" fmla="*/ 27 h 222"/>
                <a:gd name="T94" fmla="*/ 37 w 137"/>
                <a:gd name="T95" fmla="*/ 38 h 222"/>
                <a:gd name="T96" fmla="*/ 27 w 137"/>
                <a:gd name="T97" fmla="*/ 74 h 222"/>
                <a:gd name="T98" fmla="*/ 27 w 137"/>
                <a:gd name="T99" fmla="*/ 88 h 222"/>
                <a:gd name="T100" fmla="*/ 27 w 137"/>
                <a:gd name="T101" fmla="*/ 78 h 22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37"/>
                <a:gd name="T154" fmla="*/ 0 h 222"/>
                <a:gd name="T155" fmla="*/ 137 w 137"/>
                <a:gd name="T156" fmla="*/ 222 h 22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37" h="222">
                  <a:moveTo>
                    <a:pt x="5" y="172"/>
                  </a:moveTo>
                  <a:lnTo>
                    <a:pt x="8" y="173"/>
                  </a:lnTo>
                  <a:lnTo>
                    <a:pt x="20" y="174"/>
                  </a:lnTo>
                  <a:lnTo>
                    <a:pt x="30" y="176"/>
                  </a:lnTo>
                  <a:lnTo>
                    <a:pt x="31" y="176"/>
                  </a:lnTo>
                  <a:lnTo>
                    <a:pt x="31" y="179"/>
                  </a:lnTo>
                  <a:lnTo>
                    <a:pt x="31" y="183"/>
                  </a:lnTo>
                  <a:lnTo>
                    <a:pt x="34" y="188"/>
                  </a:lnTo>
                  <a:lnTo>
                    <a:pt x="38" y="193"/>
                  </a:lnTo>
                  <a:lnTo>
                    <a:pt x="39" y="193"/>
                  </a:lnTo>
                  <a:lnTo>
                    <a:pt x="41" y="195"/>
                  </a:lnTo>
                  <a:lnTo>
                    <a:pt x="45" y="197"/>
                  </a:lnTo>
                  <a:lnTo>
                    <a:pt x="53" y="200"/>
                  </a:lnTo>
                  <a:lnTo>
                    <a:pt x="64" y="200"/>
                  </a:lnTo>
                  <a:lnTo>
                    <a:pt x="67" y="200"/>
                  </a:lnTo>
                  <a:lnTo>
                    <a:pt x="69" y="200"/>
                  </a:lnTo>
                  <a:lnTo>
                    <a:pt x="75" y="200"/>
                  </a:lnTo>
                  <a:lnTo>
                    <a:pt x="84" y="199"/>
                  </a:lnTo>
                  <a:lnTo>
                    <a:pt x="92" y="195"/>
                  </a:lnTo>
                  <a:lnTo>
                    <a:pt x="95" y="193"/>
                  </a:lnTo>
                  <a:lnTo>
                    <a:pt x="96" y="192"/>
                  </a:lnTo>
                  <a:lnTo>
                    <a:pt x="99" y="189"/>
                  </a:lnTo>
                  <a:lnTo>
                    <a:pt x="103" y="183"/>
                  </a:lnTo>
                  <a:lnTo>
                    <a:pt x="107" y="174"/>
                  </a:lnTo>
                  <a:lnTo>
                    <a:pt x="109" y="172"/>
                  </a:lnTo>
                  <a:lnTo>
                    <a:pt x="109" y="170"/>
                  </a:lnTo>
                  <a:lnTo>
                    <a:pt x="109" y="168"/>
                  </a:lnTo>
                  <a:lnTo>
                    <a:pt x="110" y="157"/>
                  </a:lnTo>
                  <a:lnTo>
                    <a:pt x="110" y="143"/>
                  </a:lnTo>
                  <a:lnTo>
                    <a:pt x="110" y="138"/>
                  </a:lnTo>
                  <a:lnTo>
                    <a:pt x="106" y="142"/>
                  </a:lnTo>
                  <a:lnTo>
                    <a:pt x="101" y="147"/>
                  </a:lnTo>
                  <a:lnTo>
                    <a:pt x="87" y="155"/>
                  </a:lnTo>
                  <a:lnTo>
                    <a:pt x="71" y="158"/>
                  </a:lnTo>
                  <a:lnTo>
                    <a:pt x="68" y="158"/>
                  </a:lnTo>
                  <a:lnTo>
                    <a:pt x="62" y="158"/>
                  </a:lnTo>
                  <a:lnTo>
                    <a:pt x="52" y="158"/>
                  </a:lnTo>
                  <a:lnTo>
                    <a:pt x="34" y="151"/>
                  </a:lnTo>
                  <a:lnTo>
                    <a:pt x="20" y="139"/>
                  </a:lnTo>
                  <a:lnTo>
                    <a:pt x="18" y="135"/>
                  </a:lnTo>
                  <a:lnTo>
                    <a:pt x="14" y="132"/>
                  </a:lnTo>
                  <a:lnTo>
                    <a:pt x="9" y="124"/>
                  </a:lnTo>
                  <a:lnTo>
                    <a:pt x="3" y="105"/>
                  </a:lnTo>
                  <a:lnTo>
                    <a:pt x="0" y="85"/>
                  </a:lnTo>
                  <a:lnTo>
                    <a:pt x="0" y="80"/>
                  </a:lnTo>
                  <a:lnTo>
                    <a:pt x="0" y="77"/>
                  </a:lnTo>
                  <a:lnTo>
                    <a:pt x="0" y="69"/>
                  </a:lnTo>
                  <a:lnTo>
                    <a:pt x="3" y="55"/>
                  </a:lnTo>
                  <a:lnTo>
                    <a:pt x="7" y="43"/>
                  </a:lnTo>
                  <a:lnTo>
                    <a:pt x="8" y="39"/>
                  </a:lnTo>
                  <a:lnTo>
                    <a:pt x="9" y="36"/>
                  </a:lnTo>
                  <a:lnTo>
                    <a:pt x="12" y="31"/>
                  </a:lnTo>
                  <a:lnTo>
                    <a:pt x="19" y="20"/>
                  </a:lnTo>
                  <a:lnTo>
                    <a:pt x="28" y="12"/>
                  </a:lnTo>
                  <a:lnTo>
                    <a:pt x="31" y="9"/>
                  </a:lnTo>
                  <a:lnTo>
                    <a:pt x="34" y="8"/>
                  </a:lnTo>
                  <a:lnTo>
                    <a:pt x="39" y="5"/>
                  </a:lnTo>
                  <a:lnTo>
                    <a:pt x="50" y="2"/>
                  </a:lnTo>
                  <a:lnTo>
                    <a:pt x="64" y="1"/>
                  </a:lnTo>
                  <a:lnTo>
                    <a:pt x="68" y="0"/>
                  </a:lnTo>
                  <a:lnTo>
                    <a:pt x="72" y="1"/>
                  </a:lnTo>
                  <a:lnTo>
                    <a:pt x="80" y="1"/>
                  </a:lnTo>
                  <a:lnTo>
                    <a:pt x="95" y="8"/>
                  </a:lnTo>
                  <a:lnTo>
                    <a:pt x="109" y="19"/>
                  </a:lnTo>
                  <a:lnTo>
                    <a:pt x="113" y="21"/>
                  </a:lnTo>
                  <a:lnTo>
                    <a:pt x="113" y="19"/>
                  </a:lnTo>
                  <a:lnTo>
                    <a:pt x="113" y="11"/>
                  </a:lnTo>
                  <a:lnTo>
                    <a:pt x="113" y="4"/>
                  </a:lnTo>
                  <a:lnTo>
                    <a:pt x="113" y="2"/>
                  </a:lnTo>
                  <a:lnTo>
                    <a:pt x="116" y="2"/>
                  </a:lnTo>
                  <a:lnTo>
                    <a:pt x="128" y="2"/>
                  </a:lnTo>
                  <a:lnTo>
                    <a:pt x="136" y="2"/>
                  </a:lnTo>
                  <a:lnTo>
                    <a:pt x="137" y="2"/>
                  </a:lnTo>
                  <a:lnTo>
                    <a:pt x="137" y="5"/>
                  </a:lnTo>
                  <a:lnTo>
                    <a:pt x="137" y="24"/>
                  </a:lnTo>
                  <a:lnTo>
                    <a:pt x="137" y="88"/>
                  </a:lnTo>
                  <a:lnTo>
                    <a:pt x="137" y="137"/>
                  </a:lnTo>
                  <a:lnTo>
                    <a:pt x="137" y="138"/>
                  </a:lnTo>
                  <a:lnTo>
                    <a:pt x="136" y="145"/>
                  </a:lnTo>
                  <a:lnTo>
                    <a:pt x="136" y="155"/>
                  </a:lnTo>
                  <a:lnTo>
                    <a:pt x="135" y="174"/>
                  </a:lnTo>
                  <a:lnTo>
                    <a:pt x="130" y="188"/>
                  </a:lnTo>
                  <a:lnTo>
                    <a:pt x="130" y="189"/>
                  </a:lnTo>
                  <a:lnTo>
                    <a:pt x="128" y="192"/>
                  </a:lnTo>
                  <a:lnTo>
                    <a:pt x="125" y="197"/>
                  </a:lnTo>
                  <a:lnTo>
                    <a:pt x="117" y="206"/>
                  </a:lnTo>
                  <a:lnTo>
                    <a:pt x="107" y="212"/>
                  </a:lnTo>
                  <a:lnTo>
                    <a:pt x="106" y="214"/>
                  </a:lnTo>
                  <a:lnTo>
                    <a:pt x="103" y="215"/>
                  </a:lnTo>
                  <a:lnTo>
                    <a:pt x="98" y="218"/>
                  </a:lnTo>
                  <a:lnTo>
                    <a:pt x="84" y="221"/>
                  </a:lnTo>
                  <a:lnTo>
                    <a:pt x="69" y="222"/>
                  </a:lnTo>
                  <a:lnTo>
                    <a:pt x="67" y="222"/>
                  </a:lnTo>
                  <a:lnTo>
                    <a:pt x="61" y="222"/>
                  </a:lnTo>
                  <a:lnTo>
                    <a:pt x="53" y="222"/>
                  </a:lnTo>
                  <a:lnTo>
                    <a:pt x="37" y="218"/>
                  </a:lnTo>
                  <a:lnTo>
                    <a:pt x="24" y="212"/>
                  </a:lnTo>
                  <a:lnTo>
                    <a:pt x="22" y="210"/>
                  </a:lnTo>
                  <a:lnTo>
                    <a:pt x="18" y="208"/>
                  </a:lnTo>
                  <a:lnTo>
                    <a:pt x="14" y="203"/>
                  </a:lnTo>
                  <a:lnTo>
                    <a:pt x="9" y="197"/>
                  </a:lnTo>
                  <a:lnTo>
                    <a:pt x="7" y="191"/>
                  </a:lnTo>
                  <a:lnTo>
                    <a:pt x="5" y="184"/>
                  </a:lnTo>
                  <a:lnTo>
                    <a:pt x="4" y="176"/>
                  </a:lnTo>
                  <a:lnTo>
                    <a:pt x="5" y="172"/>
                  </a:lnTo>
                  <a:close/>
                  <a:moveTo>
                    <a:pt x="27" y="78"/>
                  </a:moveTo>
                  <a:lnTo>
                    <a:pt x="27" y="84"/>
                  </a:lnTo>
                  <a:lnTo>
                    <a:pt x="27" y="93"/>
                  </a:lnTo>
                  <a:lnTo>
                    <a:pt x="31" y="109"/>
                  </a:lnTo>
                  <a:lnTo>
                    <a:pt x="37" y="122"/>
                  </a:lnTo>
                  <a:lnTo>
                    <a:pt x="39" y="123"/>
                  </a:lnTo>
                  <a:lnTo>
                    <a:pt x="41" y="126"/>
                  </a:lnTo>
                  <a:lnTo>
                    <a:pt x="45" y="130"/>
                  </a:lnTo>
                  <a:lnTo>
                    <a:pt x="54" y="135"/>
                  </a:lnTo>
                  <a:lnTo>
                    <a:pt x="65" y="137"/>
                  </a:lnTo>
                  <a:lnTo>
                    <a:pt x="69" y="137"/>
                  </a:lnTo>
                  <a:lnTo>
                    <a:pt x="72" y="137"/>
                  </a:lnTo>
                  <a:lnTo>
                    <a:pt x="77" y="137"/>
                  </a:lnTo>
                  <a:lnTo>
                    <a:pt x="88" y="132"/>
                  </a:lnTo>
                  <a:lnTo>
                    <a:pt x="98" y="126"/>
                  </a:lnTo>
                  <a:lnTo>
                    <a:pt x="101" y="123"/>
                  </a:lnTo>
                  <a:lnTo>
                    <a:pt x="102" y="122"/>
                  </a:lnTo>
                  <a:lnTo>
                    <a:pt x="105" y="115"/>
                  </a:lnTo>
                  <a:lnTo>
                    <a:pt x="110" y="101"/>
                  </a:lnTo>
                  <a:lnTo>
                    <a:pt x="111" y="84"/>
                  </a:lnTo>
                  <a:lnTo>
                    <a:pt x="113" y="78"/>
                  </a:lnTo>
                  <a:lnTo>
                    <a:pt x="111" y="74"/>
                  </a:lnTo>
                  <a:lnTo>
                    <a:pt x="111" y="66"/>
                  </a:lnTo>
                  <a:lnTo>
                    <a:pt x="107" y="51"/>
                  </a:lnTo>
                  <a:lnTo>
                    <a:pt x="102" y="39"/>
                  </a:lnTo>
                  <a:lnTo>
                    <a:pt x="101" y="36"/>
                  </a:lnTo>
                  <a:lnTo>
                    <a:pt x="98" y="35"/>
                  </a:lnTo>
                  <a:lnTo>
                    <a:pt x="92" y="29"/>
                  </a:lnTo>
                  <a:lnTo>
                    <a:pt x="83" y="24"/>
                  </a:lnTo>
                  <a:lnTo>
                    <a:pt x="72" y="23"/>
                  </a:lnTo>
                  <a:lnTo>
                    <a:pt x="69" y="21"/>
                  </a:lnTo>
                  <a:lnTo>
                    <a:pt x="65" y="23"/>
                  </a:lnTo>
                  <a:lnTo>
                    <a:pt x="60" y="23"/>
                  </a:lnTo>
                  <a:lnTo>
                    <a:pt x="50" y="27"/>
                  </a:lnTo>
                  <a:lnTo>
                    <a:pt x="41" y="34"/>
                  </a:lnTo>
                  <a:lnTo>
                    <a:pt x="39" y="35"/>
                  </a:lnTo>
                  <a:lnTo>
                    <a:pt x="37" y="38"/>
                  </a:lnTo>
                  <a:lnTo>
                    <a:pt x="34" y="43"/>
                  </a:lnTo>
                  <a:lnTo>
                    <a:pt x="28" y="58"/>
                  </a:lnTo>
                  <a:lnTo>
                    <a:pt x="27" y="74"/>
                  </a:lnTo>
                  <a:lnTo>
                    <a:pt x="27" y="78"/>
                  </a:lnTo>
                  <a:lnTo>
                    <a:pt x="27" y="84"/>
                  </a:lnTo>
                  <a:lnTo>
                    <a:pt x="27" y="88"/>
                  </a:lnTo>
                  <a:lnTo>
                    <a:pt x="27" y="85"/>
                  </a:lnTo>
                  <a:lnTo>
                    <a:pt x="27" y="80"/>
                  </a:lnTo>
                  <a:lnTo>
                    <a:pt x="27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4" name="Freeform 168"/>
            <p:cNvSpPr>
              <a:spLocks/>
            </p:cNvSpPr>
            <p:nvPr/>
          </p:nvSpPr>
          <p:spPr bwMode="auto">
            <a:xfrm>
              <a:off x="8128" y="5810"/>
              <a:ext cx="128" cy="160"/>
            </a:xfrm>
            <a:custGeom>
              <a:avLst/>
              <a:gdLst>
                <a:gd name="T0" fmla="*/ 103 w 128"/>
                <a:gd name="T1" fmla="*/ 153 h 160"/>
                <a:gd name="T2" fmla="*/ 103 w 128"/>
                <a:gd name="T3" fmla="*/ 136 h 160"/>
                <a:gd name="T4" fmla="*/ 99 w 128"/>
                <a:gd name="T5" fmla="*/ 140 h 160"/>
                <a:gd name="T6" fmla="*/ 77 w 128"/>
                <a:gd name="T7" fmla="*/ 156 h 160"/>
                <a:gd name="T8" fmla="*/ 54 w 128"/>
                <a:gd name="T9" fmla="*/ 160 h 160"/>
                <a:gd name="T10" fmla="*/ 46 w 128"/>
                <a:gd name="T11" fmla="*/ 160 h 160"/>
                <a:gd name="T12" fmla="*/ 30 w 128"/>
                <a:gd name="T13" fmla="*/ 156 h 160"/>
                <a:gd name="T14" fmla="*/ 26 w 128"/>
                <a:gd name="T15" fmla="*/ 155 h 160"/>
                <a:gd name="T16" fmla="*/ 15 w 128"/>
                <a:gd name="T17" fmla="*/ 148 h 160"/>
                <a:gd name="T18" fmla="*/ 11 w 128"/>
                <a:gd name="T19" fmla="*/ 141 h 160"/>
                <a:gd name="T20" fmla="*/ 7 w 128"/>
                <a:gd name="T21" fmla="*/ 137 h 160"/>
                <a:gd name="T22" fmla="*/ 2 w 128"/>
                <a:gd name="T23" fmla="*/ 125 h 160"/>
                <a:gd name="T24" fmla="*/ 1 w 128"/>
                <a:gd name="T25" fmla="*/ 118 h 160"/>
                <a:gd name="T26" fmla="*/ 0 w 128"/>
                <a:gd name="T27" fmla="*/ 101 h 160"/>
                <a:gd name="T28" fmla="*/ 0 w 128"/>
                <a:gd name="T29" fmla="*/ 97 h 160"/>
                <a:gd name="T30" fmla="*/ 0 w 128"/>
                <a:gd name="T31" fmla="*/ 38 h 160"/>
                <a:gd name="T32" fmla="*/ 0 w 128"/>
                <a:gd name="T33" fmla="*/ 0 h 160"/>
                <a:gd name="T34" fmla="*/ 16 w 128"/>
                <a:gd name="T35" fmla="*/ 0 h 160"/>
                <a:gd name="T36" fmla="*/ 27 w 128"/>
                <a:gd name="T37" fmla="*/ 0 h 160"/>
                <a:gd name="T38" fmla="*/ 27 w 128"/>
                <a:gd name="T39" fmla="*/ 14 h 160"/>
                <a:gd name="T40" fmla="*/ 27 w 128"/>
                <a:gd name="T41" fmla="*/ 86 h 160"/>
                <a:gd name="T42" fmla="*/ 27 w 128"/>
                <a:gd name="T43" fmla="*/ 91 h 160"/>
                <a:gd name="T44" fmla="*/ 27 w 128"/>
                <a:gd name="T45" fmla="*/ 107 h 160"/>
                <a:gd name="T46" fmla="*/ 28 w 128"/>
                <a:gd name="T47" fmla="*/ 116 h 160"/>
                <a:gd name="T48" fmla="*/ 30 w 128"/>
                <a:gd name="T49" fmla="*/ 121 h 160"/>
                <a:gd name="T50" fmla="*/ 38 w 128"/>
                <a:gd name="T51" fmla="*/ 132 h 160"/>
                <a:gd name="T52" fmla="*/ 41 w 128"/>
                <a:gd name="T53" fmla="*/ 133 h 160"/>
                <a:gd name="T54" fmla="*/ 50 w 128"/>
                <a:gd name="T55" fmla="*/ 137 h 160"/>
                <a:gd name="T56" fmla="*/ 60 w 128"/>
                <a:gd name="T57" fmla="*/ 137 h 160"/>
                <a:gd name="T58" fmla="*/ 65 w 128"/>
                <a:gd name="T59" fmla="*/ 137 h 160"/>
                <a:gd name="T60" fmla="*/ 79 w 128"/>
                <a:gd name="T61" fmla="*/ 133 h 160"/>
                <a:gd name="T62" fmla="*/ 85 w 128"/>
                <a:gd name="T63" fmla="*/ 129 h 160"/>
                <a:gd name="T64" fmla="*/ 95 w 128"/>
                <a:gd name="T65" fmla="*/ 118 h 160"/>
                <a:gd name="T66" fmla="*/ 96 w 128"/>
                <a:gd name="T67" fmla="*/ 114 h 160"/>
                <a:gd name="T68" fmla="*/ 99 w 128"/>
                <a:gd name="T69" fmla="*/ 101 h 160"/>
                <a:gd name="T70" fmla="*/ 100 w 128"/>
                <a:gd name="T71" fmla="*/ 84 h 160"/>
                <a:gd name="T72" fmla="*/ 100 w 128"/>
                <a:gd name="T73" fmla="*/ 72 h 160"/>
                <a:gd name="T74" fmla="*/ 100 w 128"/>
                <a:gd name="T75" fmla="*/ 3 h 160"/>
                <a:gd name="T76" fmla="*/ 104 w 128"/>
                <a:gd name="T77" fmla="*/ 0 h 160"/>
                <a:gd name="T78" fmla="*/ 126 w 128"/>
                <a:gd name="T79" fmla="*/ 0 h 160"/>
                <a:gd name="T80" fmla="*/ 128 w 128"/>
                <a:gd name="T81" fmla="*/ 4 h 160"/>
                <a:gd name="T82" fmla="*/ 128 w 128"/>
                <a:gd name="T83" fmla="*/ 98 h 160"/>
                <a:gd name="T84" fmla="*/ 128 w 128"/>
                <a:gd name="T85" fmla="*/ 156 h 160"/>
                <a:gd name="T86" fmla="*/ 124 w 128"/>
                <a:gd name="T87" fmla="*/ 156 h 160"/>
                <a:gd name="T88" fmla="*/ 103 w 128"/>
                <a:gd name="T89" fmla="*/ 156 h 160"/>
                <a:gd name="T90" fmla="*/ 103 w 128"/>
                <a:gd name="T91" fmla="*/ 156 h 16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8"/>
                <a:gd name="T139" fmla="*/ 0 h 160"/>
                <a:gd name="T140" fmla="*/ 128 w 128"/>
                <a:gd name="T141" fmla="*/ 160 h 16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8" h="160">
                  <a:moveTo>
                    <a:pt x="103" y="156"/>
                  </a:moveTo>
                  <a:lnTo>
                    <a:pt x="103" y="153"/>
                  </a:lnTo>
                  <a:lnTo>
                    <a:pt x="103" y="144"/>
                  </a:lnTo>
                  <a:lnTo>
                    <a:pt x="103" y="136"/>
                  </a:lnTo>
                  <a:lnTo>
                    <a:pt x="103" y="135"/>
                  </a:lnTo>
                  <a:lnTo>
                    <a:pt x="99" y="140"/>
                  </a:lnTo>
                  <a:lnTo>
                    <a:pt x="92" y="147"/>
                  </a:lnTo>
                  <a:lnTo>
                    <a:pt x="77" y="156"/>
                  </a:lnTo>
                  <a:lnTo>
                    <a:pt x="58" y="160"/>
                  </a:lnTo>
                  <a:lnTo>
                    <a:pt x="54" y="160"/>
                  </a:lnTo>
                  <a:lnTo>
                    <a:pt x="51" y="160"/>
                  </a:lnTo>
                  <a:lnTo>
                    <a:pt x="46" y="160"/>
                  </a:lnTo>
                  <a:lnTo>
                    <a:pt x="38" y="159"/>
                  </a:lnTo>
                  <a:lnTo>
                    <a:pt x="30" y="156"/>
                  </a:lnTo>
                  <a:lnTo>
                    <a:pt x="28" y="155"/>
                  </a:lnTo>
                  <a:lnTo>
                    <a:pt x="26" y="155"/>
                  </a:lnTo>
                  <a:lnTo>
                    <a:pt x="22" y="153"/>
                  </a:lnTo>
                  <a:lnTo>
                    <a:pt x="15" y="148"/>
                  </a:lnTo>
                  <a:lnTo>
                    <a:pt x="11" y="143"/>
                  </a:lnTo>
                  <a:lnTo>
                    <a:pt x="11" y="141"/>
                  </a:lnTo>
                  <a:lnTo>
                    <a:pt x="9" y="140"/>
                  </a:lnTo>
                  <a:lnTo>
                    <a:pt x="7" y="137"/>
                  </a:lnTo>
                  <a:lnTo>
                    <a:pt x="4" y="132"/>
                  </a:lnTo>
                  <a:lnTo>
                    <a:pt x="2" y="125"/>
                  </a:lnTo>
                  <a:lnTo>
                    <a:pt x="2" y="122"/>
                  </a:lnTo>
                  <a:lnTo>
                    <a:pt x="1" y="118"/>
                  </a:lnTo>
                  <a:lnTo>
                    <a:pt x="0" y="110"/>
                  </a:lnTo>
                  <a:lnTo>
                    <a:pt x="0" y="101"/>
                  </a:lnTo>
                  <a:lnTo>
                    <a:pt x="0" y="98"/>
                  </a:lnTo>
                  <a:lnTo>
                    <a:pt x="0" y="97"/>
                  </a:lnTo>
                  <a:lnTo>
                    <a:pt x="0" y="83"/>
                  </a:lnTo>
                  <a:lnTo>
                    <a:pt x="0" y="38"/>
                  </a:lnTo>
                  <a:lnTo>
                    <a:pt x="0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16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7" y="3"/>
                  </a:lnTo>
                  <a:lnTo>
                    <a:pt x="27" y="14"/>
                  </a:lnTo>
                  <a:lnTo>
                    <a:pt x="27" y="55"/>
                  </a:lnTo>
                  <a:lnTo>
                    <a:pt x="27" y="86"/>
                  </a:lnTo>
                  <a:lnTo>
                    <a:pt x="27" y="87"/>
                  </a:lnTo>
                  <a:lnTo>
                    <a:pt x="27" y="91"/>
                  </a:lnTo>
                  <a:lnTo>
                    <a:pt x="27" y="97"/>
                  </a:lnTo>
                  <a:lnTo>
                    <a:pt x="27" y="107"/>
                  </a:lnTo>
                  <a:lnTo>
                    <a:pt x="27" y="114"/>
                  </a:lnTo>
                  <a:lnTo>
                    <a:pt x="28" y="116"/>
                  </a:lnTo>
                  <a:lnTo>
                    <a:pt x="28" y="118"/>
                  </a:lnTo>
                  <a:lnTo>
                    <a:pt x="30" y="121"/>
                  </a:lnTo>
                  <a:lnTo>
                    <a:pt x="32" y="126"/>
                  </a:lnTo>
                  <a:lnTo>
                    <a:pt x="38" y="132"/>
                  </a:lnTo>
                  <a:lnTo>
                    <a:pt x="39" y="132"/>
                  </a:lnTo>
                  <a:lnTo>
                    <a:pt x="41" y="133"/>
                  </a:lnTo>
                  <a:lnTo>
                    <a:pt x="43" y="135"/>
                  </a:lnTo>
                  <a:lnTo>
                    <a:pt x="50" y="137"/>
                  </a:lnTo>
                  <a:lnTo>
                    <a:pt x="57" y="137"/>
                  </a:lnTo>
                  <a:lnTo>
                    <a:pt x="60" y="137"/>
                  </a:lnTo>
                  <a:lnTo>
                    <a:pt x="61" y="137"/>
                  </a:lnTo>
                  <a:lnTo>
                    <a:pt x="65" y="137"/>
                  </a:lnTo>
                  <a:lnTo>
                    <a:pt x="72" y="136"/>
                  </a:lnTo>
                  <a:lnTo>
                    <a:pt x="79" y="133"/>
                  </a:lnTo>
                  <a:lnTo>
                    <a:pt x="81" y="132"/>
                  </a:lnTo>
                  <a:lnTo>
                    <a:pt x="85" y="129"/>
                  </a:lnTo>
                  <a:lnTo>
                    <a:pt x="91" y="124"/>
                  </a:lnTo>
                  <a:lnTo>
                    <a:pt x="95" y="118"/>
                  </a:lnTo>
                  <a:lnTo>
                    <a:pt x="96" y="116"/>
                  </a:lnTo>
                  <a:lnTo>
                    <a:pt x="96" y="114"/>
                  </a:lnTo>
                  <a:lnTo>
                    <a:pt x="98" y="110"/>
                  </a:lnTo>
                  <a:lnTo>
                    <a:pt x="99" y="101"/>
                  </a:lnTo>
                  <a:lnTo>
                    <a:pt x="99" y="88"/>
                  </a:lnTo>
                  <a:lnTo>
                    <a:pt x="100" y="84"/>
                  </a:lnTo>
                  <a:lnTo>
                    <a:pt x="100" y="83"/>
                  </a:lnTo>
                  <a:lnTo>
                    <a:pt x="100" y="72"/>
                  </a:lnTo>
                  <a:lnTo>
                    <a:pt x="100" y="33"/>
                  </a:lnTo>
                  <a:lnTo>
                    <a:pt x="100" y="3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26" y="0"/>
                  </a:lnTo>
                  <a:lnTo>
                    <a:pt x="128" y="0"/>
                  </a:lnTo>
                  <a:lnTo>
                    <a:pt x="128" y="4"/>
                  </a:lnTo>
                  <a:lnTo>
                    <a:pt x="128" y="25"/>
                  </a:lnTo>
                  <a:lnTo>
                    <a:pt x="128" y="98"/>
                  </a:lnTo>
                  <a:lnTo>
                    <a:pt x="128" y="153"/>
                  </a:lnTo>
                  <a:lnTo>
                    <a:pt x="128" y="156"/>
                  </a:lnTo>
                  <a:lnTo>
                    <a:pt x="126" y="156"/>
                  </a:lnTo>
                  <a:lnTo>
                    <a:pt x="124" y="156"/>
                  </a:lnTo>
                  <a:lnTo>
                    <a:pt x="111" y="156"/>
                  </a:lnTo>
                  <a:lnTo>
                    <a:pt x="103" y="1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5" name="Freeform 169"/>
            <p:cNvSpPr>
              <a:spLocks/>
            </p:cNvSpPr>
            <p:nvPr/>
          </p:nvSpPr>
          <p:spPr bwMode="auto">
            <a:xfrm>
              <a:off x="8296" y="5751"/>
              <a:ext cx="26" cy="215"/>
            </a:xfrm>
            <a:custGeom>
              <a:avLst/>
              <a:gdLst>
                <a:gd name="T0" fmla="*/ 0 w 26"/>
                <a:gd name="T1" fmla="*/ 215 h 215"/>
                <a:gd name="T2" fmla="*/ 0 w 26"/>
                <a:gd name="T3" fmla="*/ 211 h 215"/>
                <a:gd name="T4" fmla="*/ 0 w 26"/>
                <a:gd name="T5" fmla="*/ 183 h 215"/>
                <a:gd name="T6" fmla="*/ 0 w 26"/>
                <a:gd name="T7" fmla="*/ 81 h 215"/>
                <a:gd name="T8" fmla="*/ 0 w 26"/>
                <a:gd name="T9" fmla="*/ 5 h 215"/>
                <a:gd name="T10" fmla="*/ 0 w 26"/>
                <a:gd name="T11" fmla="*/ 0 h 215"/>
                <a:gd name="T12" fmla="*/ 3 w 26"/>
                <a:gd name="T13" fmla="*/ 0 h 215"/>
                <a:gd name="T14" fmla="*/ 15 w 26"/>
                <a:gd name="T15" fmla="*/ 0 h 215"/>
                <a:gd name="T16" fmla="*/ 25 w 26"/>
                <a:gd name="T17" fmla="*/ 0 h 215"/>
                <a:gd name="T18" fmla="*/ 26 w 26"/>
                <a:gd name="T19" fmla="*/ 0 h 215"/>
                <a:gd name="T20" fmla="*/ 26 w 26"/>
                <a:gd name="T21" fmla="*/ 5 h 215"/>
                <a:gd name="T22" fmla="*/ 26 w 26"/>
                <a:gd name="T23" fmla="*/ 34 h 215"/>
                <a:gd name="T24" fmla="*/ 26 w 26"/>
                <a:gd name="T25" fmla="*/ 135 h 215"/>
                <a:gd name="T26" fmla="*/ 26 w 26"/>
                <a:gd name="T27" fmla="*/ 211 h 215"/>
                <a:gd name="T28" fmla="*/ 26 w 26"/>
                <a:gd name="T29" fmla="*/ 215 h 215"/>
                <a:gd name="T30" fmla="*/ 25 w 26"/>
                <a:gd name="T31" fmla="*/ 215 h 215"/>
                <a:gd name="T32" fmla="*/ 22 w 26"/>
                <a:gd name="T33" fmla="*/ 215 h 215"/>
                <a:gd name="T34" fmla="*/ 10 w 26"/>
                <a:gd name="T35" fmla="*/ 215 h 215"/>
                <a:gd name="T36" fmla="*/ 0 w 26"/>
                <a:gd name="T37" fmla="*/ 215 h 215"/>
                <a:gd name="T38" fmla="*/ 0 w 26"/>
                <a:gd name="T39" fmla="*/ 215 h 215"/>
                <a:gd name="T40" fmla="*/ 0 w 26"/>
                <a:gd name="T41" fmla="*/ 215 h 2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6"/>
                <a:gd name="T64" fmla="*/ 0 h 215"/>
                <a:gd name="T65" fmla="*/ 26 w 26"/>
                <a:gd name="T66" fmla="*/ 215 h 21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6" h="215">
                  <a:moveTo>
                    <a:pt x="0" y="215"/>
                  </a:moveTo>
                  <a:lnTo>
                    <a:pt x="0" y="211"/>
                  </a:lnTo>
                  <a:lnTo>
                    <a:pt x="0" y="183"/>
                  </a:lnTo>
                  <a:lnTo>
                    <a:pt x="0" y="81"/>
                  </a:lnTo>
                  <a:lnTo>
                    <a:pt x="0" y="5"/>
                  </a:lnTo>
                  <a:lnTo>
                    <a:pt x="0" y="0"/>
                  </a:lnTo>
                  <a:lnTo>
                    <a:pt x="3" y="0"/>
                  </a:lnTo>
                  <a:lnTo>
                    <a:pt x="1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6" y="5"/>
                  </a:lnTo>
                  <a:lnTo>
                    <a:pt x="26" y="34"/>
                  </a:lnTo>
                  <a:lnTo>
                    <a:pt x="26" y="135"/>
                  </a:lnTo>
                  <a:lnTo>
                    <a:pt x="26" y="211"/>
                  </a:lnTo>
                  <a:lnTo>
                    <a:pt x="26" y="215"/>
                  </a:lnTo>
                  <a:lnTo>
                    <a:pt x="25" y="215"/>
                  </a:lnTo>
                  <a:lnTo>
                    <a:pt x="22" y="215"/>
                  </a:lnTo>
                  <a:lnTo>
                    <a:pt x="10" y="215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6" name="Freeform 170"/>
            <p:cNvSpPr>
              <a:spLocks noEditPoints="1"/>
            </p:cNvSpPr>
            <p:nvPr/>
          </p:nvSpPr>
          <p:spPr bwMode="auto">
            <a:xfrm>
              <a:off x="8355" y="5808"/>
              <a:ext cx="144" cy="162"/>
            </a:xfrm>
            <a:custGeom>
              <a:avLst/>
              <a:gdLst>
                <a:gd name="T0" fmla="*/ 103 w 144"/>
                <a:gd name="T1" fmla="*/ 146 h 162"/>
                <a:gd name="T2" fmla="*/ 83 w 144"/>
                <a:gd name="T3" fmla="*/ 157 h 162"/>
                <a:gd name="T4" fmla="*/ 65 w 144"/>
                <a:gd name="T5" fmla="*/ 162 h 162"/>
                <a:gd name="T6" fmla="*/ 49 w 144"/>
                <a:gd name="T7" fmla="*/ 162 h 162"/>
                <a:gd name="T8" fmla="*/ 15 w 144"/>
                <a:gd name="T9" fmla="*/ 153 h 162"/>
                <a:gd name="T10" fmla="*/ 7 w 144"/>
                <a:gd name="T11" fmla="*/ 145 h 162"/>
                <a:gd name="T12" fmla="*/ 0 w 144"/>
                <a:gd name="T13" fmla="*/ 118 h 162"/>
                <a:gd name="T14" fmla="*/ 1 w 144"/>
                <a:gd name="T15" fmla="*/ 105 h 162"/>
                <a:gd name="T16" fmla="*/ 8 w 144"/>
                <a:gd name="T17" fmla="*/ 93 h 162"/>
                <a:gd name="T18" fmla="*/ 19 w 144"/>
                <a:gd name="T19" fmla="*/ 81 h 162"/>
                <a:gd name="T20" fmla="*/ 35 w 144"/>
                <a:gd name="T21" fmla="*/ 74 h 162"/>
                <a:gd name="T22" fmla="*/ 42 w 144"/>
                <a:gd name="T23" fmla="*/ 73 h 162"/>
                <a:gd name="T24" fmla="*/ 61 w 144"/>
                <a:gd name="T25" fmla="*/ 69 h 162"/>
                <a:gd name="T26" fmla="*/ 92 w 144"/>
                <a:gd name="T27" fmla="*/ 65 h 162"/>
                <a:gd name="T28" fmla="*/ 109 w 144"/>
                <a:gd name="T29" fmla="*/ 58 h 162"/>
                <a:gd name="T30" fmla="*/ 109 w 144"/>
                <a:gd name="T31" fmla="*/ 53 h 162"/>
                <a:gd name="T32" fmla="*/ 102 w 144"/>
                <a:gd name="T33" fmla="*/ 32 h 162"/>
                <a:gd name="T34" fmla="*/ 91 w 144"/>
                <a:gd name="T35" fmla="*/ 25 h 162"/>
                <a:gd name="T36" fmla="*/ 68 w 144"/>
                <a:gd name="T37" fmla="*/ 23 h 162"/>
                <a:gd name="T38" fmla="*/ 45 w 144"/>
                <a:gd name="T39" fmla="*/ 28 h 162"/>
                <a:gd name="T40" fmla="*/ 39 w 144"/>
                <a:gd name="T41" fmla="*/ 32 h 162"/>
                <a:gd name="T42" fmla="*/ 31 w 144"/>
                <a:gd name="T43" fmla="*/ 51 h 162"/>
                <a:gd name="T44" fmla="*/ 14 w 144"/>
                <a:gd name="T45" fmla="*/ 50 h 162"/>
                <a:gd name="T46" fmla="*/ 4 w 144"/>
                <a:gd name="T47" fmla="*/ 46 h 162"/>
                <a:gd name="T48" fmla="*/ 15 w 144"/>
                <a:gd name="T49" fmla="*/ 23 h 162"/>
                <a:gd name="T50" fmla="*/ 20 w 144"/>
                <a:gd name="T51" fmla="*/ 16 h 162"/>
                <a:gd name="T52" fmla="*/ 39 w 144"/>
                <a:gd name="T53" fmla="*/ 5 h 162"/>
                <a:gd name="T54" fmla="*/ 58 w 144"/>
                <a:gd name="T55" fmla="*/ 1 h 162"/>
                <a:gd name="T56" fmla="*/ 84 w 144"/>
                <a:gd name="T57" fmla="*/ 1 h 162"/>
                <a:gd name="T58" fmla="*/ 107 w 144"/>
                <a:gd name="T59" fmla="*/ 4 h 162"/>
                <a:gd name="T60" fmla="*/ 125 w 144"/>
                <a:gd name="T61" fmla="*/ 16 h 162"/>
                <a:gd name="T62" fmla="*/ 131 w 144"/>
                <a:gd name="T63" fmla="*/ 23 h 162"/>
                <a:gd name="T64" fmla="*/ 135 w 144"/>
                <a:gd name="T65" fmla="*/ 35 h 162"/>
                <a:gd name="T66" fmla="*/ 135 w 144"/>
                <a:gd name="T67" fmla="*/ 55 h 162"/>
                <a:gd name="T68" fmla="*/ 136 w 144"/>
                <a:gd name="T69" fmla="*/ 65 h 162"/>
                <a:gd name="T70" fmla="*/ 136 w 144"/>
                <a:gd name="T71" fmla="*/ 93 h 162"/>
                <a:gd name="T72" fmla="*/ 136 w 144"/>
                <a:gd name="T73" fmla="*/ 128 h 162"/>
                <a:gd name="T74" fmla="*/ 137 w 144"/>
                <a:gd name="T75" fmla="*/ 143 h 162"/>
                <a:gd name="T76" fmla="*/ 143 w 144"/>
                <a:gd name="T77" fmla="*/ 157 h 162"/>
                <a:gd name="T78" fmla="*/ 139 w 144"/>
                <a:gd name="T79" fmla="*/ 158 h 162"/>
                <a:gd name="T80" fmla="*/ 117 w 144"/>
                <a:gd name="T81" fmla="*/ 158 h 162"/>
                <a:gd name="T82" fmla="*/ 113 w 144"/>
                <a:gd name="T83" fmla="*/ 149 h 162"/>
                <a:gd name="T84" fmla="*/ 109 w 144"/>
                <a:gd name="T85" fmla="*/ 142 h 162"/>
                <a:gd name="T86" fmla="*/ 111 w 144"/>
                <a:gd name="T87" fmla="*/ 139 h 162"/>
                <a:gd name="T88" fmla="*/ 106 w 144"/>
                <a:gd name="T89" fmla="*/ 82 h 162"/>
                <a:gd name="T90" fmla="*/ 69 w 144"/>
                <a:gd name="T91" fmla="*/ 90 h 162"/>
                <a:gd name="T92" fmla="*/ 57 w 144"/>
                <a:gd name="T93" fmla="*/ 92 h 162"/>
                <a:gd name="T94" fmla="*/ 42 w 144"/>
                <a:gd name="T95" fmla="*/ 96 h 162"/>
                <a:gd name="T96" fmla="*/ 33 w 144"/>
                <a:gd name="T97" fmla="*/ 104 h 162"/>
                <a:gd name="T98" fmla="*/ 30 w 144"/>
                <a:gd name="T99" fmla="*/ 108 h 162"/>
                <a:gd name="T100" fmla="*/ 28 w 144"/>
                <a:gd name="T101" fmla="*/ 118 h 162"/>
                <a:gd name="T102" fmla="*/ 31 w 144"/>
                <a:gd name="T103" fmla="*/ 128 h 162"/>
                <a:gd name="T104" fmla="*/ 38 w 144"/>
                <a:gd name="T105" fmla="*/ 137 h 162"/>
                <a:gd name="T106" fmla="*/ 57 w 144"/>
                <a:gd name="T107" fmla="*/ 142 h 162"/>
                <a:gd name="T108" fmla="*/ 67 w 144"/>
                <a:gd name="T109" fmla="*/ 142 h 162"/>
                <a:gd name="T110" fmla="*/ 87 w 144"/>
                <a:gd name="T111" fmla="*/ 135 h 162"/>
                <a:gd name="T112" fmla="*/ 101 w 144"/>
                <a:gd name="T113" fmla="*/ 123 h 162"/>
                <a:gd name="T114" fmla="*/ 106 w 144"/>
                <a:gd name="T115" fmla="*/ 108 h 162"/>
                <a:gd name="T116" fmla="*/ 109 w 144"/>
                <a:gd name="T117" fmla="*/ 89 h 162"/>
                <a:gd name="T118" fmla="*/ 109 w 144"/>
                <a:gd name="T119" fmla="*/ 81 h 162"/>
                <a:gd name="T120" fmla="*/ 107 w 144"/>
                <a:gd name="T121" fmla="*/ 82 h 16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44"/>
                <a:gd name="T184" fmla="*/ 0 h 162"/>
                <a:gd name="T185" fmla="*/ 144 w 144"/>
                <a:gd name="T186" fmla="*/ 162 h 16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44" h="162">
                  <a:moveTo>
                    <a:pt x="111" y="139"/>
                  </a:moveTo>
                  <a:lnTo>
                    <a:pt x="109" y="142"/>
                  </a:lnTo>
                  <a:lnTo>
                    <a:pt x="103" y="146"/>
                  </a:lnTo>
                  <a:lnTo>
                    <a:pt x="94" y="153"/>
                  </a:lnTo>
                  <a:lnTo>
                    <a:pt x="84" y="157"/>
                  </a:lnTo>
                  <a:lnTo>
                    <a:pt x="83" y="157"/>
                  </a:lnTo>
                  <a:lnTo>
                    <a:pt x="80" y="158"/>
                  </a:lnTo>
                  <a:lnTo>
                    <a:pt x="75" y="160"/>
                  </a:lnTo>
                  <a:lnTo>
                    <a:pt x="65" y="162"/>
                  </a:lnTo>
                  <a:lnTo>
                    <a:pt x="56" y="162"/>
                  </a:lnTo>
                  <a:lnTo>
                    <a:pt x="54" y="162"/>
                  </a:lnTo>
                  <a:lnTo>
                    <a:pt x="49" y="162"/>
                  </a:lnTo>
                  <a:lnTo>
                    <a:pt x="41" y="162"/>
                  </a:lnTo>
                  <a:lnTo>
                    <a:pt x="27" y="158"/>
                  </a:lnTo>
                  <a:lnTo>
                    <a:pt x="15" y="153"/>
                  </a:lnTo>
                  <a:lnTo>
                    <a:pt x="14" y="150"/>
                  </a:lnTo>
                  <a:lnTo>
                    <a:pt x="11" y="149"/>
                  </a:lnTo>
                  <a:lnTo>
                    <a:pt x="7" y="145"/>
                  </a:lnTo>
                  <a:lnTo>
                    <a:pt x="1" y="134"/>
                  </a:lnTo>
                  <a:lnTo>
                    <a:pt x="0" y="122"/>
                  </a:lnTo>
                  <a:lnTo>
                    <a:pt x="0" y="118"/>
                  </a:lnTo>
                  <a:lnTo>
                    <a:pt x="0" y="116"/>
                  </a:lnTo>
                  <a:lnTo>
                    <a:pt x="0" y="112"/>
                  </a:lnTo>
                  <a:lnTo>
                    <a:pt x="1" y="105"/>
                  </a:lnTo>
                  <a:lnTo>
                    <a:pt x="4" y="100"/>
                  </a:lnTo>
                  <a:lnTo>
                    <a:pt x="5" y="97"/>
                  </a:lnTo>
                  <a:lnTo>
                    <a:pt x="8" y="93"/>
                  </a:lnTo>
                  <a:lnTo>
                    <a:pt x="12" y="88"/>
                  </a:lnTo>
                  <a:lnTo>
                    <a:pt x="18" y="82"/>
                  </a:lnTo>
                  <a:lnTo>
                    <a:pt x="19" y="81"/>
                  </a:lnTo>
                  <a:lnTo>
                    <a:pt x="23" y="80"/>
                  </a:lnTo>
                  <a:lnTo>
                    <a:pt x="28" y="77"/>
                  </a:lnTo>
                  <a:lnTo>
                    <a:pt x="35" y="74"/>
                  </a:lnTo>
                  <a:lnTo>
                    <a:pt x="38" y="73"/>
                  </a:lnTo>
                  <a:lnTo>
                    <a:pt x="39" y="73"/>
                  </a:lnTo>
                  <a:lnTo>
                    <a:pt x="42" y="73"/>
                  </a:lnTo>
                  <a:lnTo>
                    <a:pt x="49" y="71"/>
                  </a:lnTo>
                  <a:lnTo>
                    <a:pt x="58" y="70"/>
                  </a:lnTo>
                  <a:lnTo>
                    <a:pt x="61" y="69"/>
                  </a:lnTo>
                  <a:lnTo>
                    <a:pt x="65" y="69"/>
                  </a:lnTo>
                  <a:lnTo>
                    <a:pt x="76" y="67"/>
                  </a:lnTo>
                  <a:lnTo>
                    <a:pt x="92" y="65"/>
                  </a:lnTo>
                  <a:lnTo>
                    <a:pt x="106" y="61"/>
                  </a:lnTo>
                  <a:lnTo>
                    <a:pt x="109" y="59"/>
                  </a:lnTo>
                  <a:lnTo>
                    <a:pt x="109" y="58"/>
                  </a:lnTo>
                  <a:lnTo>
                    <a:pt x="109" y="55"/>
                  </a:lnTo>
                  <a:lnTo>
                    <a:pt x="109" y="54"/>
                  </a:lnTo>
                  <a:lnTo>
                    <a:pt x="109" y="53"/>
                  </a:lnTo>
                  <a:lnTo>
                    <a:pt x="107" y="46"/>
                  </a:lnTo>
                  <a:lnTo>
                    <a:pt x="106" y="38"/>
                  </a:lnTo>
                  <a:lnTo>
                    <a:pt x="102" y="32"/>
                  </a:lnTo>
                  <a:lnTo>
                    <a:pt x="102" y="29"/>
                  </a:lnTo>
                  <a:lnTo>
                    <a:pt x="95" y="27"/>
                  </a:lnTo>
                  <a:lnTo>
                    <a:pt x="91" y="25"/>
                  </a:lnTo>
                  <a:lnTo>
                    <a:pt x="80" y="23"/>
                  </a:lnTo>
                  <a:lnTo>
                    <a:pt x="72" y="21"/>
                  </a:lnTo>
                  <a:lnTo>
                    <a:pt x="68" y="23"/>
                  </a:lnTo>
                  <a:lnTo>
                    <a:pt x="62" y="23"/>
                  </a:lnTo>
                  <a:lnTo>
                    <a:pt x="52" y="24"/>
                  </a:lnTo>
                  <a:lnTo>
                    <a:pt x="45" y="28"/>
                  </a:lnTo>
                  <a:lnTo>
                    <a:pt x="43" y="28"/>
                  </a:lnTo>
                  <a:lnTo>
                    <a:pt x="42" y="29"/>
                  </a:lnTo>
                  <a:lnTo>
                    <a:pt x="39" y="32"/>
                  </a:lnTo>
                  <a:lnTo>
                    <a:pt x="35" y="40"/>
                  </a:lnTo>
                  <a:lnTo>
                    <a:pt x="31" y="50"/>
                  </a:lnTo>
                  <a:lnTo>
                    <a:pt x="31" y="51"/>
                  </a:lnTo>
                  <a:lnTo>
                    <a:pt x="30" y="51"/>
                  </a:lnTo>
                  <a:lnTo>
                    <a:pt x="26" y="51"/>
                  </a:lnTo>
                  <a:lnTo>
                    <a:pt x="14" y="50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6"/>
                  </a:lnTo>
                  <a:lnTo>
                    <a:pt x="5" y="40"/>
                  </a:lnTo>
                  <a:lnTo>
                    <a:pt x="9" y="31"/>
                  </a:lnTo>
                  <a:lnTo>
                    <a:pt x="15" y="23"/>
                  </a:lnTo>
                  <a:lnTo>
                    <a:pt x="16" y="20"/>
                  </a:lnTo>
                  <a:lnTo>
                    <a:pt x="18" y="19"/>
                  </a:lnTo>
                  <a:lnTo>
                    <a:pt x="20" y="16"/>
                  </a:lnTo>
                  <a:lnTo>
                    <a:pt x="27" y="11"/>
                  </a:lnTo>
                  <a:lnTo>
                    <a:pt x="37" y="6"/>
                  </a:lnTo>
                  <a:lnTo>
                    <a:pt x="39" y="5"/>
                  </a:lnTo>
                  <a:lnTo>
                    <a:pt x="42" y="5"/>
                  </a:lnTo>
                  <a:lnTo>
                    <a:pt x="48" y="4"/>
                  </a:lnTo>
                  <a:lnTo>
                    <a:pt x="58" y="1"/>
                  </a:lnTo>
                  <a:lnTo>
                    <a:pt x="71" y="1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5" y="2"/>
                  </a:lnTo>
                  <a:lnTo>
                    <a:pt x="105" y="4"/>
                  </a:lnTo>
                  <a:lnTo>
                    <a:pt x="107" y="4"/>
                  </a:lnTo>
                  <a:lnTo>
                    <a:pt x="113" y="6"/>
                  </a:lnTo>
                  <a:lnTo>
                    <a:pt x="120" y="11"/>
                  </a:lnTo>
                  <a:lnTo>
                    <a:pt x="125" y="16"/>
                  </a:lnTo>
                  <a:lnTo>
                    <a:pt x="126" y="16"/>
                  </a:lnTo>
                  <a:lnTo>
                    <a:pt x="129" y="20"/>
                  </a:lnTo>
                  <a:lnTo>
                    <a:pt x="131" y="23"/>
                  </a:lnTo>
                  <a:lnTo>
                    <a:pt x="133" y="29"/>
                  </a:lnTo>
                  <a:lnTo>
                    <a:pt x="135" y="34"/>
                  </a:lnTo>
                  <a:lnTo>
                    <a:pt x="135" y="35"/>
                  </a:lnTo>
                  <a:lnTo>
                    <a:pt x="135" y="38"/>
                  </a:lnTo>
                  <a:lnTo>
                    <a:pt x="135" y="46"/>
                  </a:lnTo>
                  <a:lnTo>
                    <a:pt x="135" y="55"/>
                  </a:lnTo>
                  <a:lnTo>
                    <a:pt x="136" y="58"/>
                  </a:lnTo>
                  <a:lnTo>
                    <a:pt x="136" y="59"/>
                  </a:lnTo>
                  <a:lnTo>
                    <a:pt x="136" y="65"/>
                  </a:lnTo>
                  <a:lnTo>
                    <a:pt x="136" y="81"/>
                  </a:lnTo>
                  <a:lnTo>
                    <a:pt x="136" y="93"/>
                  </a:lnTo>
                  <a:lnTo>
                    <a:pt x="136" y="100"/>
                  </a:lnTo>
                  <a:lnTo>
                    <a:pt x="136" y="111"/>
                  </a:lnTo>
                  <a:lnTo>
                    <a:pt x="136" y="128"/>
                  </a:lnTo>
                  <a:lnTo>
                    <a:pt x="136" y="139"/>
                  </a:lnTo>
                  <a:lnTo>
                    <a:pt x="137" y="141"/>
                  </a:lnTo>
                  <a:lnTo>
                    <a:pt x="137" y="143"/>
                  </a:lnTo>
                  <a:lnTo>
                    <a:pt x="137" y="146"/>
                  </a:lnTo>
                  <a:lnTo>
                    <a:pt x="140" y="151"/>
                  </a:lnTo>
                  <a:lnTo>
                    <a:pt x="143" y="157"/>
                  </a:lnTo>
                  <a:lnTo>
                    <a:pt x="144" y="158"/>
                  </a:lnTo>
                  <a:lnTo>
                    <a:pt x="143" y="158"/>
                  </a:lnTo>
                  <a:lnTo>
                    <a:pt x="139" y="158"/>
                  </a:lnTo>
                  <a:lnTo>
                    <a:pt x="126" y="158"/>
                  </a:lnTo>
                  <a:lnTo>
                    <a:pt x="117" y="158"/>
                  </a:lnTo>
                  <a:lnTo>
                    <a:pt x="116" y="157"/>
                  </a:lnTo>
                  <a:lnTo>
                    <a:pt x="114" y="154"/>
                  </a:lnTo>
                  <a:lnTo>
                    <a:pt x="113" y="149"/>
                  </a:lnTo>
                  <a:lnTo>
                    <a:pt x="111" y="142"/>
                  </a:lnTo>
                  <a:lnTo>
                    <a:pt x="111" y="139"/>
                  </a:lnTo>
                  <a:lnTo>
                    <a:pt x="109" y="142"/>
                  </a:lnTo>
                  <a:lnTo>
                    <a:pt x="107" y="143"/>
                  </a:lnTo>
                  <a:lnTo>
                    <a:pt x="110" y="141"/>
                  </a:lnTo>
                  <a:lnTo>
                    <a:pt x="111" y="139"/>
                  </a:lnTo>
                  <a:close/>
                  <a:moveTo>
                    <a:pt x="109" y="81"/>
                  </a:moveTo>
                  <a:lnTo>
                    <a:pt x="106" y="82"/>
                  </a:lnTo>
                  <a:lnTo>
                    <a:pt x="101" y="85"/>
                  </a:lnTo>
                  <a:lnTo>
                    <a:pt x="87" y="88"/>
                  </a:lnTo>
                  <a:lnTo>
                    <a:pt x="69" y="90"/>
                  </a:lnTo>
                  <a:lnTo>
                    <a:pt x="65" y="90"/>
                  </a:lnTo>
                  <a:lnTo>
                    <a:pt x="62" y="92"/>
                  </a:lnTo>
                  <a:lnTo>
                    <a:pt x="57" y="92"/>
                  </a:lnTo>
                  <a:lnTo>
                    <a:pt x="49" y="93"/>
                  </a:lnTo>
                  <a:lnTo>
                    <a:pt x="43" y="96"/>
                  </a:lnTo>
                  <a:lnTo>
                    <a:pt x="42" y="96"/>
                  </a:lnTo>
                  <a:lnTo>
                    <a:pt x="38" y="97"/>
                  </a:lnTo>
                  <a:lnTo>
                    <a:pt x="35" y="100"/>
                  </a:lnTo>
                  <a:lnTo>
                    <a:pt x="33" y="104"/>
                  </a:lnTo>
                  <a:lnTo>
                    <a:pt x="31" y="105"/>
                  </a:lnTo>
                  <a:lnTo>
                    <a:pt x="30" y="108"/>
                  </a:lnTo>
                  <a:lnTo>
                    <a:pt x="28" y="112"/>
                  </a:lnTo>
                  <a:lnTo>
                    <a:pt x="28" y="118"/>
                  </a:lnTo>
                  <a:lnTo>
                    <a:pt x="28" y="120"/>
                  </a:lnTo>
                  <a:lnTo>
                    <a:pt x="28" y="123"/>
                  </a:lnTo>
                  <a:lnTo>
                    <a:pt x="31" y="128"/>
                  </a:lnTo>
                  <a:lnTo>
                    <a:pt x="35" y="134"/>
                  </a:lnTo>
                  <a:lnTo>
                    <a:pt x="37" y="135"/>
                  </a:lnTo>
                  <a:lnTo>
                    <a:pt x="38" y="137"/>
                  </a:lnTo>
                  <a:lnTo>
                    <a:pt x="41" y="139"/>
                  </a:lnTo>
                  <a:lnTo>
                    <a:pt x="48" y="142"/>
                  </a:lnTo>
                  <a:lnTo>
                    <a:pt x="57" y="142"/>
                  </a:lnTo>
                  <a:lnTo>
                    <a:pt x="60" y="142"/>
                  </a:lnTo>
                  <a:lnTo>
                    <a:pt x="61" y="142"/>
                  </a:lnTo>
                  <a:lnTo>
                    <a:pt x="67" y="142"/>
                  </a:lnTo>
                  <a:lnTo>
                    <a:pt x="76" y="141"/>
                  </a:lnTo>
                  <a:lnTo>
                    <a:pt x="84" y="137"/>
                  </a:lnTo>
                  <a:lnTo>
                    <a:pt x="87" y="135"/>
                  </a:lnTo>
                  <a:lnTo>
                    <a:pt x="92" y="132"/>
                  </a:lnTo>
                  <a:lnTo>
                    <a:pt x="95" y="130"/>
                  </a:lnTo>
                  <a:lnTo>
                    <a:pt x="101" y="123"/>
                  </a:lnTo>
                  <a:lnTo>
                    <a:pt x="105" y="116"/>
                  </a:lnTo>
                  <a:lnTo>
                    <a:pt x="106" y="112"/>
                  </a:lnTo>
                  <a:lnTo>
                    <a:pt x="106" y="108"/>
                  </a:lnTo>
                  <a:lnTo>
                    <a:pt x="107" y="99"/>
                  </a:lnTo>
                  <a:lnTo>
                    <a:pt x="109" y="90"/>
                  </a:lnTo>
                  <a:lnTo>
                    <a:pt x="109" y="89"/>
                  </a:lnTo>
                  <a:lnTo>
                    <a:pt x="109" y="85"/>
                  </a:lnTo>
                  <a:lnTo>
                    <a:pt x="109" y="82"/>
                  </a:lnTo>
                  <a:lnTo>
                    <a:pt x="109" y="81"/>
                  </a:lnTo>
                  <a:lnTo>
                    <a:pt x="106" y="82"/>
                  </a:lnTo>
                  <a:lnTo>
                    <a:pt x="105" y="84"/>
                  </a:lnTo>
                  <a:lnTo>
                    <a:pt x="107" y="82"/>
                  </a:lnTo>
                  <a:lnTo>
                    <a:pt x="109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7" name="Freeform 171"/>
            <p:cNvSpPr>
              <a:spLocks/>
            </p:cNvSpPr>
            <p:nvPr/>
          </p:nvSpPr>
          <p:spPr bwMode="auto">
            <a:xfrm>
              <a:off x="8518" y="5756"/>
              <a:ext cx="76" cy="213"/>
            </a:xfrm>
            <a:custGeom>
              <a:avLst/>
              <a:gdLst>
                <a:gd name="T0" fmla="*/ 72 w 76"/>
                <a:gd name="T1" fmla="*/ 189 h 213"/>
                <a:gd name="T2" fmla="*/ 74 w 76"/>
                <a:gd name="T3" fmla="*/ 202 h 213"/>
                <a:gd name="T4" fmla="*/ 76 w 76"/>
                <a:gd name="T5" fmla="*/ 210 h 213"/>
                <a:gd name="T6" fmla="*/ 70 w 76"/>
                <a:gd name="T7" fmla="*/ 212 h 213"/>
                <a:gd name="T8" fmla="*/ 57 w 76"/>
                <a:gd name="T9" fmla="*/ 213 h 213"/>
                <a:gd name="T10" fmla="*/ 53 w 76"/>
                <a:gd name="T11" fmla="*/ 213 h 213"/>
                <a:gd name="T12" fmla="*/ 41 w 76"/>
                <a:gd name="T13" fmla="*/ 212 h 213"/>
                <a:gd name="T14" fmla="*/ 34 w 76"/>
                <a:gd name="T15" fmla="*/ 209 h 213"/>
                <a:gd name="T16" fmla="*/ 26 w 76"/>
                <a:gd name="T17" fmla="*/ 202 h 213"/>
                <a:gd name="T18" fmla="*/ 22 w 76"/>
                <a:gd name="T19" fmla="*/ 197 h 213"/>
                <a:gd name="T20" fmla="*/ 19 w 76"/>
                <a:gd name="T21" fmla="*/ 183 h 213"/>
                <a:gd name="T22" fmla="*/ 19 w 76"/>
                <a:gd name="T23" fmla="*/ 165 h 213"/>
                <a:gd name="T24" fmla="*/ 19 w 76"/>
                <a:gd name="T25" fmla="*/ 152 h 213"/>
                <a:gd name="T26" fmla="*/ 19 w 76"/>
                <a:gd name="T27" fmla="*/ 77 h 213"/>
                <a:gd name="T28" fmla="*/ 18 w 76"/>
                <a:gd name="T29" fmla="*/ 75 h 213"/>
                <a:gd name="T30" fmla="*/ 7 w 76"/>
                <a:gd name="T31" fmla="*/ 75 h 213"/>
                <a:gd name="T32" fmla="*/ 0 w 76"/>
                <a:gd name="T33" fmla="*/ 75 h 213"/>
                <a:gd name="T34" fmla="*/ 0 w 76"/>
                <a:gd name="T35" fmla="*/ 63 h 213"/>
                <a:gd name="T36" fmla="*/ 0 w 76"/>
                <a:gd name="T37" fmla="*/ 54 h 213"/>
                <a:gd name="T38" fmla="*/ 11 w 76"/>
                <a:gd name="T39" fmla="*/ 54 h 213"/>
                <a:gd name="T40" fmla="*/ 19 w 76"/>
                <a:gd name="T41" fmla="*/ 54 h 213"/>
                <a:gd name="T42" fmla="*/ 19 w 76"/>
                <a:gd name="T43" fmla="*/ 31 h 213"/>
                <a:gd name="T44" fmla="*/ 19 w 76"/>
                <a:gd name="T45" fmla="*/ 16 h 213"/>
                <a:gd name="T46" fmla="*/ 34 w 76"/>
                <a:gd name="T47" fmla="*/ 7 h 213"/>
                <a:gd name="T48" fmla="*/ 45 w 76"/>
                <a:gd name="T49" fmla="*/ 0 h 213"/>
                <a:gd name="T50" fmla="*/ 45 w 76"/>
                <a:gd name="T51" fmla="*/ 10 h 213"/>
                <a:gd name="T52" fmla="*/ 45 w 76"/>
                <a:gd name="T53" fmla="*/ 54 h 213"/>
                <a:gd name="T54" fmla="*/ 49 w 76"/>
                <a:gd name="T55" fmla="*/ 54 h 213"/>
                <a:gd name="T56" fmla="*/ 71 w 76"/>
                <a:gd name="T57" fmla="*/ 54 h 213"/>
                <a:gd name="T58" fmla="*/ 72 w 76"/>
                <a:gd name="T59" fmla="*/ 56 h 213"/>
                <a:gd name="T60" fmla="*/ 72 w 76"/>
                <a:gd name="T61" fmla="*/ 68 h 213"/>
                <a:gd name="T62" fmla="*/ 72 w 76"/>
                <a:gd name="T63" fmla="*/ 75 h 213"/>
                <a:gd name="T64" fmla="*/ 67 w 76"/>
                <a:gd name="T65" fmla="*/ 75 h 213"/>
                <a:gd name="T66" fmla="*/ 45 w 76"/>
                <a:gd name="T67" fmla="*/ 75 h 213"/>
                <a:gd name="T68" fmla="*/ 45 w 76"/>
                <a:gd name="T69" fmla="*/ 77 h 213"/>
                <a:gd name="T70" fmla="*/ 45 w 76"/>
                <a:gd name="T71" fmla="*/ 133 h 213"/>
                <a:gd name="T72" fmla="*/ 45 w 76"/>
                <a:gd name="T73" fmla="*/ 167 h 213"/>
                <a:gd name="T74" fmla="*/ 45 w 76"/>
                <a:gd name="T75" fmla="*/ 172 h 213"/>
                <a:gd name="T76" fmla="*/ 45 w 76"/>
                <a:gd name="T77" fmla="*/ 182 h 213"/>
                <a:gd name="T78" fmla="*/ 48 w 76"/>
                <a:gd name="T79" fmla="*/ 184 h 213"/>
                <a:gd name="T80" fmla="*/ 52 w 76"/>
                <a:gd name="T81" fmla="*/ 186 h 213"/>
                <a:gd name="T82" fmla="*/ 55 w 76"/>
                <a:gd name="T83" fmla="*/ 189 h 213"/>
                <a:gd name="T84" fmla="*/ 60 w 76"/>
                <a:gd name="T85" fmla="*/ 189 h 213"/>
                <a:gd name="T86" fmla="*/ 65 w 76"/>
                <a:gd name="T87" fmla="*/ 189 h 213"/>
                <a:gd name="T88" fmla="*/ 72 w 76"/>
                <a:gd name="T89" fmla="*/ 187 h 21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6"/>
                <a:gd name="T136" fmla="*/ 0 h 213"/>
                <a:gd name="T137" fmla="*/ 76 w 76"/>
                <a:gd name="T138" fmla="*/ 213 h 21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6" h="213">
                  <a:moveTo>
                    <a:pt x="72" y="187"/>
                  </a:moveTo>
                  <a:lnTo>
                    <a:pt x="72" y="189"/>
                  </a:lnTo>
                  <a:lnTo>
                    <a:pt x="72" y="191"/>
                  </a:lnTo>
                  <a:lnTo>
                    <a:pt x="74" y="202"/>
                  </a:lnTo>
                  <a:lnTo>
                    <a:pt x="75" y="210"/>
                  </a:lnTo>
                  <a:lnTo>
                    <a:pt x="76" y="210"/>
                  </a:lnTo>
                  <a:lnTo>
                    <a:pt x="74" y="212"/>
                  </a:lnTo>
                  <a:lnTo>
                    <a:pt x="70" y="212"/>
                  </a:lnTo>
                  <a:lnTo>
                    <a:pt x="63" y="213"/>
                  </a:lnTo>
                  <a:lnTo>
                    <a:pt x="57" y="213"/>
                  </a:lnTo>
                  <a:lnTo>
                    <a:pt x="56" y="213"/>
                  </a:lnTo>
                  <a:lnTo>
                    <a:pt x="53" y="213"/>
                  </a:lnTo>
                  <a:lnTo>
                    <a:pt x="48" y="213"/>
                  </a:lnTo>
                  <a:lnTo>
                    <a:pt x="41" y="212"/>
                  </a:lnTo>
                  <a:lnTo>
                    <a:pt x="34" y="210"/>
                  </a:lnTo>
                  <a:lnTo>
                    <a:pt x="34" y="209"/>
                  </a:lnTo>
                  <a:lnTo>
                    <a:pt x="30" y="206"/>
                  </a:lnTo>
                  <a:lnTo>
                    <a:pt x="26" y="202"/>
                  </a:lnTo>
                  <a:lnTo>
                    <a:pt x="22" y="198"/>
                  </a:lnTo>
                  <a:lnTo>
                    <a:pt x="22" y="197"/>
                  </a:lnTo>
                  <a:lnTo>
                    <a:pt x="21" y="193"/>
                  </a:lnTo>
                  <a:lnTo>
                    <a:pt x="19" y="183"/>
                  </a:lnTo>
                  <a:lnTo>
                    <a:pt x="19" y="170"/>
                  </a:lnTo>
                  <a:lnTo>
                    <a:pt x="19" y="165"/>
                  </a:lnTo>
                  <a:lnTo>
                    <a:pt x="19" y="164"/>
                  </a:lnTo>
                  <a:lnTo>
                    <a:pt x="19" y="152"/>
                  </a:lnTo>
                  <a:lnTo>
                    <a:pt x="19" y="110"/>
                  </a:lnTo>
                  <a:lnTo>
                    <a:pt x="19" y="77"/>
                  </a:lnTo>
                  <a:lnTo>
                    <a:pt x="19" y="75"/>
                  </a:lnTo>
                  <a:lnTo>
                    <a:pt x="18" y="75"/>
                  </a:lnTo>
                  <a:lnTo>
                    <a:pt x="15" y="75"/>
                  </a:lnTo>
                  <a:lnTo>
                    <a:pt x="7" y="75"/>
                  </a:lnTo>
                  <a:lnTo>
                    <a:pt x="0" y="75"/>
                  </a:lnTo>
                  <a:lnTo>
                    <a:pt x="0" y="72"/>
                  </a:lnTo>
                  <a:lnTo>
                    <a:pt x="0" y="63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3" y="54"/>
                  </a:lnTo>
                  <a:lnTo>
                    <a:pt x="11" y="54"/>
                  </a:lnTo>
                  <a:lnTo>
                    <a:pt x="18" y="54"/>
                  </a:lnTo>
                  <a:lnTo>
                    <a:pt x="19" y="54"/>
                  </a:lnTo>
                  <a:lnTo>
                    <a:pt x="19" y="49"/>
                  </a:lnTo>
                  <a:lnTo>
                    <a:pt x="19" y="31"/>
                  </a:lnTo>
                  <a:lnTo>
                    <a:pt x="19" y="18"/>
                  </a:lnTo>
                  <a:lnTo>
                    <a:pt x="19" y="16"/>
                  </a:lnTo>
                  <a:lnTo>
                    <a:pt x="22" y="15"/>
                  </a:lnTo>
                  <a:lnTo>
                    <a:pt x="34" y="7"/>
                  </a:lnTo>
                  <a:lnTo>
                    <a:pt x="44" y="2"/>
                  </a:lnTo>
                  <a:lnTo>
                    <a:pt x="45" y="0"/>
                  </a:lnTo>
                  <a:lnTo>
                    <a:pt x="45" y="2"/>
                  </a:lnTo>
                  <a:lnTo>
                    <a:pt x="45" y="10"/>
                  </a:lnTo>
                  <a:lnTo>
                    <a:pt x="45" y="34"/>
                  </a:lnTo>
                  <a:lnTo>
                    <a:pt x="45" y="54"/>
                  </a:lnTo>
                  <a:lnTo>
                    <a:pt x="49" y="54"/>
                  </a:lnTo>
                  <a:lnTo>
                    <a:pt x="61" y="54"/>
                  </a:lnTo>
                  <a:lnTo>
                    <a:pt x="71" y="54"/>
                  </a:lnTo>
                  <a:lnTo>
                    <a:pt x="72" y="54"/>
                  </a:lnTo>
                  <a:lnTo>
                    <a:pt x="72" y="56"/>
                  </a:lnTo>
                  <a:lnTo>
                    <a:pt x="72" y="58"/>
                  </a:lnTo>
                  <a:lnTo>
                    <a:pt x="72" y="68"/>
                  </a:lnTo>
                  <a:lnTo>
                    <a:pt x="72" y="75"/>
                  </a:lnTo>
                  <a:lnTo>
                    <a:pt x="71" y="75"/>
                  </a:lnTo>
                  <a:lnTo>
                    <a:pt x="67" y="75"/>
                  </a:lnTo>
                  <a:lnTo>
                    <a:pt x="55" y="75"/>
                  </a:lnTo>
                  <a:lnTo>
                    <a:pt x="45" y="75"/>
                  </a:lnTo>
                  <a:lnTo>
                    <a:pt x="45" y="77"/>
                  </a:lnTo>
                  <a:lnTo>
                    <a:pt x="45" y="90"/>
                  </a:lnTo>
                  <a:lnTo>
                    <a:pt x="45" y="133"/>
                  </a:lnTo>
                  <a:lnTo>
                    <a:pt x="45" y="165"/>
                  </a:lnTo>
                  <a:lnTo>
                    <a:pt x="45" y="167"/>
                  </a:lnTo>
                  <a:lnTo>
                    <a:pt x="45" y="170"/>
                  </a:lnTo>
                  <a:lnTo>
                    <a:pt x="45" y="172"/>
                  </a:lnTo>
                  <a:lnTo>
                    <a:pt x="45" y="178"/>
                  </a:lnTo>
                  <a:lnTo>
                    <a:pt x="45" y="182"/>
                  </a:lnTo>
                  <a:lnTo>
                    <a:pt x="46" y="182"/>
                  </a:lnTo>
                  <a:lnTo>
                    <a:pt x="48" y="184"/>
                  </a:lnTo>
                  <a:lnTo>
                    <a:pt x="50" y="186"/>
                  </a:lnTo>
                  <a:lnTo>
                    <a:pt x="52" y="186"/>
                  </a:lnTo>
                  <a:lnTo>
                    <a:pt x="53" y="187"/>
                  </a:lnTo>
                  <a:lnTo>
                    <a:pt x="55" y="189"/>
                  </a:lnTo>
                  <a:lnTo>
                    <a:pt x="57" y="189"/>
                  </a:lnTo>
                  <a:lnTo>
                    <a:pt x="60" y="189"/>
                  </a:lnTo>
                  <a:lnTo>
                    <a:pt x="63" y="189"/>
                  </a:lnTo>
                  <a:lnTo>
                    <a:pt x="65" y="189"/>
                  </a:lnTo>
                  <a:lnTo>
                    <a:pt x="71" y="189"/>
                  </a:lnTo>
                  <a:lnTo>
                    <a:pt x="72" y="1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8" name="Freeform 172"/>
            <p:cNvSpPr>
              <a:spLocks noEditPoints="1"/>
            </p:cNvSpPr>
            <p:nvPr/>
          </p:nvSpPr>
          <p:spPr bwMode="auto">
            <a:xfrm>
              <a:off x="8616" y="5751"/>
              <a:ext cx="27" cy="215"/>
            </a:xfrm>
            <a:custGeom>
              <a:avLst/>
              <a:gdLst>
                <a:gd name="T0" fmla="*/ 0 w 27"/>
                <a:gd name="T1" fmla="*/ 31 h 215"/>
                <a:gd name="T2" fmla="*/ 0 w 27"/>
                <a:gd name="T3" fmla="*/ 27 h 215"/>
                <a:gd name="T4" fmla="*/ 0 w 27"/>
                <a:gd name="T5" fmla="*/ 12 h 215"/>
                <a:gd name="T6" fmla="*/ 0 w 27"/>
                <a:gd name="T7" fmla="*/ 1 h 215"/>
                <a:gd name="T8" fmla="*/ 0 w 27"/>
                <a:gd name="T9" fmla="*/ 0 h 215"/>
                <a:gd name="T10" fmla="*/ 4 w 27"/>
                <a:gd name="T11" fmla="*/ 0 h 215"/>
                <a:gd name="T12" fmla="*/ 16 w 27"/>
                <a:gd name="T13" fmla="*/ 0 h 215"/>
                <a:gd name="T14" fmla="*/ 26 w 27"/>
                <a:gd name="T15" fmla="*/ 0 h 215"/>
                <a:gd name="T16" fmla="*/ 27 w 27"/>
                <a:gd name="T17" fmla="*/ 0 h 215"/>
                <a:gd name="T18" fmla="*/ 27 w 27"/>
                <a:gd name="T19" fmla="*/ 1 h 215"/>
                <a:gd name="T20" fmla="*/ 27 w 27"/>
                <a:gd name="T21" fmla="*/ 5 h 215"/>
                <a:gd name="T22" fmla="*/ 27 w 27"/>
                <a:gd name="T23" fmla="*/ 20 h 215"/>
                <a:gd name="T24" fmla="*/ 27 w 27"/>
                <a:gd name="T25" fmla="*/ 31 h 215"/>
                <a:gd name="T26" fmla="*/ 27 w 27"/>
                <a:gd name="T27" fmla="*/ 31 h 215"/>
                <a:gd name="T28" fmla="*/ 26 w 27"/>
                <a:gd name="T29" fmla="*/ 31 h 215"/>
                <a:gd name="T30" fmla="*/ 22 w 27"/>
                <a:gd name="T31" fmla="*/ 31 h 215"/>
                <a:gd name="T32" fmla="*/ 10 w 27"/>
                <a:gd name="T33" fmla="*/ 31 h 215"/>
                <a:gd name="T34" fmla="*/ 0 w 27"/>
                <a:gd name="T35" fmla="*/ 31 h 215"/>
                <a:gd name="T36" fmla="*/ 0 w 27"/>
                <a:gd name="T37" fmla="*/ 31 h 215"/>
                <a:gd name="T38" fmla="*/ 0 w 27"/>
                <a:gd name="T39" fmla="*/ 31 h 215"/>
                <a:gd name="T40" fmla="*/ 0 w 27"/>
                <a:gd name="T41" fmla="*/ 31 h 215"/>
                <a:gd name="T42" fmla="*/ 0 w 27"/>
                <a:gd name="T43" fmla="*/ 215 h 215"/>
                <a:gd name="T44" fmla="*/ 0 w 27"/>
                <a:gd name="T45" fmla="*/ 212 h 215"/>
                <a:gd name="T46" fmla="*/ 0 w 27"/>
                <a:gd name="T47" fmla="*/ 192 h 215"/>
                <a:gd name="T48" fmla="*/ 0 w 27"/>
                <a:gd name="T49" fmla="*/ 119 h 215"/>
                <a:gd name="T50" fmla="*/ 0 w 27"/>
                <a:gd name="T51" fmla="*/ 63 h 215"/>
                <a:gd name="T52" fmla="*/ 0 w 27"/>
                <a:gd name="T53" fmla="*/ 59 h 215"/>
                <a:gd name="T54" fmla="*/ 4 w 27"/>
                <a:gd name="T55" fmla="*/ 59 h 215"/>
                <a:gd name="T56" fmla="*/ 16 w 27"/>
                <a:gd name="T57" fmla="*/ 59 h 215"/>
                <a:gd name="T58" fmla="*/ 26 w 27"/>
                <a:gd name="T59" fmla="*/ 59 h 215"/>
                <a:gd name="T60" fmla="*/ 27 w 27"/>
                <a:gd name="T61" fmla="*/ 59 h 215"/>
                <a:gd name="T62" fmla="*/ 27 w 27"/>
                <a:gd name="T63" fmla="*/ 63 h 215"/>
                <a:gd name="T64" fmla="*/ 27 w 27"/>
                <a:gd name="T65" fmla="*/ 84 h 215"/>
                <a:gd name="T66" fmla="*/ 27 w 27"/>
                <a:gd name="T67" fmla="*/ 157 h 215"/>
                <a:gd name="T68" fmla="*/ 27 w 27"/>
                <a:gd name="T69" fmla="*/ 212 h 215"/>
                <a:gd name="T70" fmla="*/ 27 w 27"/>
                <a:gd name="T71" fmla="*/ 215 h 215"/>
                <a:gd name="T72" fmla="*/ 26 w 27"/>
                <a:gd name="T73" fmla="*/ 215 h 215"/>
                <a:gd name="T74" fmla="*/ 22 w 27"/>
                <a:gd name="T75" fmla="*/ 215 h 215"/>
                <a:gd name="T76" fmla="*/ 10 w 27"/>
                <a:gd name="T77" fmla="*/ 215 h 215"/>
                <a:gd name="T78" fmla="*/ 0 w 27"/>
                <a:gd name="T79" fmla="*/ 215 h 215"/>
                <a:gd name="T80" fmla="*/ 0 w 27"/>
                <a:gd name="T81" fmla="*/ 215 h 215"/>
                <a:gd name="T82" fmla="*/ 0 w 27"/>
                <a:gd name="T83" fmla="*/ 215 h 215"/>
                <a:gd name="T84" fmla="*/ 0 w 27"/>
                <a:gd name="T85" fmla="*/ 215 h 21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7"/>
                <a:gd name="T130" fmla="*/ 0 h 215"/>
                <a:gd name="T131" fmla="*/ 27 w 27"/>
                <a:gd name="T132" fmla="*/ 215 h 21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7" h="215">
                  <a:moveTo>
                    <a:pt x="0" y="31"/>
                  </a:moveTo>
                  <a:lnTo>
                    <a:pt x="0" y="27"/>
                  </a:lnTo>
                  <a:lnTo>
                    <a:pt x="0" y="12"/>
                  </a:lnTo>
                  <a:lnTo>
                    <a:pt x="0" y="1"/>
                  </a:lnTo>
                  <a:lnTo>
                    <a:pt x="0" y="0"/>
                  </a:lnTo>
                  <a:lnTo>
                    <a:pt x="4" y="0"/>
                  </a:lnTo>
                  <a:lnTo>
                    <a:pt x="16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7" y="1"/>
                  </a:lnTo>
                  <a:lnTo>
                    <a:pt x="27" y="5"/>
                  </a:lnTo>
                  <a:lnTo>
                    <a:pt x="27" y="20"/>
                  </a:lnTo>
                  <a:lnTo>
                    <a:pt x="27" y="31"/>
                  </a:lnTo>
                  <a:lnTo>
                    <a:pt x="26" y="31"/>
                  </a:lnTo>
                  <a:lnTo>
                    <a:pt x="22" y="31"/>
                  </a:lnTo>
                  <a:lnTo>
                    <a:pt x="10" y="31"/>
                  </a:lnTo>
                  <a:lnTo>
                    <a:pt x="0" y="31"/>
                  </a:lnTo>
                  <a:close/>
                  <a:moveTo>
                    <a:pt x="0" y="215"/>
                  </a:moveTo>
                  <a:lnTo>
                    <a:pt x="0" y="212"/>
                  </a:lnTo>
                  <a:lnTo>
                    <a:pt x="0" y="192"/>
                  </a:lnTo>
                  <a:lnTo>
                    <a:pt x="0" y="119"/>
                  </a:lnTo>
                  <a:lnTo>
                    <a:pt x="0" y="63"/>
                  </a:lnTo>
                  <a:lnTo>
                    <a:pt x="0" y="59"/>
                  </a:lnTo>
                  <a:lnTo>
                    <a:pt x="4" y="59"/>
                  </a:lnTo>
                  <a:lnTo>
                    <a:pt x="16" y="59"/>
                  </a:lnTo>
                  <a:lnTo>
                    <a:pt x="26" y="59"/>
                  </a:lnTo>
                  <a:lnTo>
                    <a:pt x="27" y="59"/>
                  </a:lnTo>
                  <a:lnTo>
                    <a:pt x="27" y="63"/>
                  </a:lnTo>
                  <a:lnTo>
                    <a:pt x="27" y="84"/>
                  </a:lnTo>
                  <a:lnTo>
                    <a:pt x="27" y="157"/>
                  </a:lnTo>
                  <a:lnTo>
                    <a:pt x="27" y="212"/>
                  </a:lnTo>
                  <a:lnTo>
                    <a:pt x="27" y="215"/>
                  </a:lnTo>
                  <a:lnTo>
                    <a:pt x="26" y="215"/>
                  </a:lnTo>
                  <a:lnTo>
                    <a:pt x="22" y="215"/>
                  </a:lnTo>
                  <a:lnTo>
                    <a:pt x="10" y="215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9" name="Freeform 173"/>
            <p:cNvSpPr>
              <a:spLocks noEditPoints="1"/>
            </p:cNvSpPr>
            <p:nvPr/>
          </p:nvSpPr>
          <p:spPr bwMode="auto">
            <a:xfrm>
              <a:off x="8673" y="5808"/>
              <a:ext cx="147" cy="162"/>
            </a:xfrm>
            <a:custGeom>
              <a:avLst/>
              <a:gdLst>
                <a:gd name="T0" fmla="*/ 0 w 147"/>
                <a:gd name="T1" fmla="*/ 74 h 162"/>
                <a:gd name="T2" fmla="*/ 8 w 147"/>
                <a:gd name="T3" fmla="*/ 39 h 162"/>
                <a:gd name="T4" fmla="*/ 25 w 147"/>
                <a:gd name="T5" fmla="*/ 16 h 162"/>
                <a:gd name="T6" fmla="*/ 34 w 147"/>
                <a:gd name="T7" fmla="*/ 9 h 162"/>
                <a:gd name="T8" fmla="*/ 68 w 147"/>
                <a:gd name="T9" fmla="*/ 1 h 162"/>
                <a:gd name="T10" fmla="*/ 78 w 147"/>
                <a:gd name="T11" fmla="*/ 1 h 162"/>
                <a:gd name="T12" fmla="*/ 106 w 147"/>
                <a:gd name="T13" fmla="*/ 8 h 162"/>
                <a:gd name="T14" fmla="*/ 127 w 147"/>
                <a:gd name="T15" fmla="*/ 20 h 162"/>
                <a:gd name="T16" fmla="*/ 135 w 147"/>
                <a:gd name="T17" fmla="*/ 32 h 162"/>
                <a:gd name="T18" fmla="*/ 146 w 147"/>
                <a:gd name="T19" fmla="*/ 73 h 162"/>
                <a:gd name="T20" fmla="*/ 146 w 147"/>
                <a:gd name="T21" fmla="*/ 84 h 162"/>
                <a:gd name="T22" fmla="*/ 143 w 147"/>
                <a:gd name="T23" fmla="*/ 109 h 162"/>
                <a:gd name="T24" fmla="*/ 138 w 147"/>
                <a:gd name="T25" fmla="*/ 126 h 162"/>
                <a:gd name="T26" fmla="*/ 132 w 147"/>
                <a:gd name="T27" fmla="*/ 135 h 162"/>
                <a:gd name="T28" fmla="*/ 115 w 147"/>
                <a:gd name="T29" fmla="*/ 151 h 162"/>
                <a:gd name="T30" fmla="*/ 108 w 147"/>
                <a:gd name="T31" fmla="*/ 155 h 162"/>
                <a:gd name="T32" fmla="*/ 90 w 147"/>
                <a:gd name="T33" fmla="*/ 161 h 162"/>
                <a:gd name="T34" fmla="*/ 74 w 147"/>
                <a:gd name="T35" fmla="*/ 162 h 162"/>
                <a:gd name="T36" fmla="*/ 57 w 147"/>
                <a:gd name="T37" fmla="*/ 162 h 162"/>
                <a:gd name="T38" fmla="*/ 23 w 147"/>
                <a:gd name="T39" fmla="*/ 146 h 162"/>
                <a:gd name="T40" fmla="*/ 17 w 147"/>
                <a:gd name="T41" fmla="*/ 139 h 162"/>
                <a:gd name="T42" fmla="*/ 3 w 147"/>
                <a:gd name="T43" fmla="*/ 111 h 162"/>
                <a:gd name="T44" fmla="*/ 0 w 147"/>
                <a:gd name="T45" fmla="*/ 81 h 162"/>
                <a:gd name="T46" fmla="*/ 0 w 147"/>
                <a:gd name="T47" fmla="*/ 70 h 162"/>
                <a:gd name="T48" fmla="*/ 0 w 147"/>
                <a:gd name="T49" fmla="*/ 81 h 162"/>
                <a:gd name="T50" fmla="*/ 0 w 147"/>
                <a:gd name="T51" fmla="*/ 81 h 162"/>
                <a:gd name="T52" fmla="*/ 27 w 147"/>
                <a:gd name="T53" fmla="*/ 86 h 162"/>
                <a:gd name="T54" fmla="*/ 32 w 147"/>
                <a:gd name="T55" fmla="*/ 112 h 162"/>
                <a:gd name="T56" fmla="*/ 41 w 147"/>
                <a:gd name="T57" fmla="*/ 126 h 162"/>
                <a:gd name="T58" fmla="*/ 46 w 147"/>
                <a:gd name="T59" fmla="*/ 132 h 162"/>
                <a:gd name="T60" fmla="*/ 70 w 147"/>
                <a:gd name="T61" fmla="*/ 141 h 162"/>
                <a:gd name="T62" fmla="*/ 76 w 147"/>
                <a:gd name="T63" fmla="*/ 141 h 162"/>
                <a:gd name="T64" fmla="*/ 94 w 147"/>
                <a:gd name="T65" fmla="*/ 137 h 162"/>
                <a:gd name="T66" fmla="*/ 106 w 147"/>
                <a:gd name="T67" fmla="*/ 126 h 162"/>
                <a:gd name="T68" fmla="*/ 112 w 147"/>
                <a:gd name="T69" fmla="*/ 118 h 162"/>
                <a:gd name="T70" fmla="*/ 119 w 147"/>
                <a:gd name="T71" fmla="*/ 95 h 162"/>
                <a:gd name="T72" fmla="*/ 119 w 147"/>
                <a:gd name="T73" fmla="*/ 76 h 162"/>
                <a:gd name="T74" fmla="*/ 115 w 147"/>
                <a:gd name="T75" fmla="*/ 51 h 162"/>
                <a:gd name="T76" fmla="*/ 106 w 147"/>
                <a:gd name="T77" fmla="*/ 36 h 162"/>
                <a:gd name="T78" fmla="*/ 94 w 147"/>
                <a:gd name="T79" fmla="*/ 27 h 162"/>
                <a:gd name="T80" fmla="*/ 76 w 147"/>
                <a:gd name="T81" fmla="*/ 23 h 162"/>
                <a:gd name="T82" fmla="*/ 70 w 147"/>
                <a:gd name="T83" fmla="*/ 23 h 162"/>
                <a:gd name="T84" fmla="*/ 52 w 147"/>
                <a:gd name="T85" fmla="*/ 27 h 162"/>
                <a:gd name="T86" fmla="*/ 41 w 147"/>
                <a:gd name="T87" fmla="*/ 36 h 162"/>
                <a:gd name="T88" fmla="*/ 34 w 147"/>
                <a:gd name="T89" fmla="*/ 44 h 162"/>
                <a:gd name="T90" fmla="*/ 27 w 147"/>
                <a:gd name="T91" fmla="*/ 67 h 162"/>
                <a:gd name="T92" fmla="*/ 27 w 147"/>
                <a:gd name="T93" fmla="*/ 86 h 162"/>
                <a:gd name="T94" fmla="*/ 27 w 147"/>
                <a:gd name="T95" fmla="*/ 88 h 162"/>
                <a:gd name="T96" fmla="*/ 27 w 147"/>
                <a:gd name="T97" fmla="*/ 81 h 16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47"/>
                <a:gd name="T148" fmla="*/ 0 h 162"/>
                <a:gd name="T149" fmla="*/ 147 w 147"/>
                <a:gd name="T150" fmla="*/ 162 h 16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47" h="162">
                  <a:moveTo>
                    <a:pt x="0" y="81"/>
                  </a:moveTo>
                  <a:lnTo>
                    <a:pt x="0" y="74"/>
                  </a:lnTo>
                  <a:lnTo>
                    <a:pt x="2" y="62"/>
                  </a:lnTo>
                  <a:lnTo>
                    <a:pt x="8" y="39"/>
                  </a:lnTo>
                  <a:lnTo>
                    <a:pt x="21" y="20"/>
                  </a:lnTo>
                  <a:lnTo>
                    <a:pt x="25" y="16"/>
                  </a:lnTo>
                  <a:lnTo>
                    <a:pt x="27" y="15"/>
                  </a:lnTo>
                  <a:lnTo>
                    <a:pt x="34" y="9"/>
                  </a:lnTo>
                  <a:lnTo>
                    <a:pt x="51" y="4"/>
                  </a:lnTo>
                  <a:lnTo>
                    <a:pt x="68" y="1"/>
                  </a:lnTo>
                  <a:lnTo>
                    <a:pt x="74" y="0"/>
                  </a:lnTo>
                  <a:lnTo>
                    <a:pt x="78" y="1"/>
                  </a:lnTo>
                  <a:lnTo>
                    <a:pt x="89" y="1"/>
                  </a:lnTo>
                  <a:lnTo>
                    <a:pt x="106" y="8"/>
                  </a:lnTo>
                  <a:lnTo>
                    <a:pt x="123" y="17"/>
                  </a:lnTo>
                  <a:lnTo>
                    <a:pt x="127" y="20"/>
                  </a:lnTo>
                  <a:lnTo>
                    <a:pt x="129" y="24"/>
                  </a:lnTo>
                  <a:lnTo>
                    <a:pt x="135" y="32"/>
                  </a:lnTo>
                  <a:lnTo>
                    <a:pt x="143" y="51"/>
                  </a:lnTo>
                  <a:lnTo>
                    <a:pt x="146" y="73"/>
                  </a:lnTo>
                  <a:lnTo>
                    <a:pt x="147" y="78"/>
                  </a:lnTo>
                  <a:lnTo>
                    <a:pt x="146" y="84"/>
                  </a:lnTo>
                  <a:lnTo>
                    <a:pt x="146" y="93"/>
                  </a:lnTo>
                  <a:lnTo>
                    <a:pt x="143" y="109"/>
                  </a:lnTo>
                  <a:lnTo>
                    <a:pt x="139" y="123"/>
                  </a:lnTo>
                  <a:lnTo>
                    <a:pt x="138" y="126"/>
                  </a:lnTo>
                  <a:lnTo>
                    <a:pt x="135" y="130"/>
                  </a:lnTo>
                  <a:lnTo>
                    <a:pt x="132" y="135"/>
                  </a:lnTo>
                  <a:lnTo>
                    <a:pt x="124" y="145"/>
                  </a:lnTo>
                  <a:lnTo>
                    <a:pt x="115" y="151"/>
                  </a:lnTo>
                  <a:lnTo>
                    <a:pt x="112" y="153"/>
                  </a:lnTo>
                  <a:lnTo>
                    <a:pt x="108" y="155"/>
                  </a:lnTo>
                  <a:lnTo>
                    <a:pt x="102" y="158"/>
                  </a:lnTo>
                  <a:lnTo>
                    <a:pt x="90" y="161"/>
                  </a:lnTo>
                  <a:lnTo>
                    <a:pt x="76" y="162"/>
                  </a:lnTo>
                  <a:lnTo>
                    <a:pt x="74" y="162"/>
                  </a:lnTo>
                  <a:lnTo>
                    <a:pt x="68" y="162"/>
                  </a:lnTo>
                  <a:lnTo>
                    <a:pt x="57" y="162"/>
                  </a:lnTo>
                  <a:lnTo>
                    <a:pt x="40" y="155"/>
                  </a:lnTo>
                  <a:lnTo>
                    <a:pt x="23" y="146"/>
                  </a:lnTo>
                  <a:lnTo>
                    <a:pt x="21" y="142"/>
                  </a:lnTo>
                  <a:lnTo>
                    <a:pt x="17" y="139"/>
                  </a:lnTo>
                  <a:lnTo>
                    <a:pt x="11" y="130"/>
                  </a:lnTo>
                  <a:lnTo>
                    <a:pt x="3" y="111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6"/>
                  </a:lnTo>
                  <a:lnTo>
                    <a:pt x="0" y="70"/>
                  </a:lnTo>
                  <a:lnTo>
                    <a:pt x="0" y="73"/>
                  </a:lnTo>
                  <a:lnTo>
                    <a:pt x="0" y="81"/>
                  </a:lnTo>
                  <a:close/>
                  <a:moveTo>
                    <a:pt x="27" y="81"/>
                  </a:moveTo>
                  <a:lnTo>
                    <a:pt x="27" y="86"/>
                  </a:lnTo>
                  <a:lnTo>
                    <a:pt x="27" y="96"/>
                  </a:lnTo>
                  <a:lnTo>
                    <a:pt x="32" y="112"/>
                  </a:lnTo>
                  <a:lnTo>
                    <a:pt x="38" y="124"/>
                  </a:lnTo>
                  <a:lnTo>
                    <a:pt x="41" y="126"/>
                  </a:lnTo>
                  <a:lnTo>
                    <a:pt x="42" y="128"/>
                  </a:lnTo>
                  <a:lnTo>
                    <a:pt x="46" y="132"/>
                  </a:lnTo>
                  <a:lnTo>
                    <a:pt x="57" y="138"/>
                  </a:lnTo>
                  <a:lnTo>
                    <a:pt x="70" y="141"/>
                  </a:lnTo>
                  <a:lnTo>
                    <a:pt x="74" y="141"/>
                  </a:lnTo>
                  <a:lnTo>
                    <a:pt x="76" y="141"/>
                  </a:lnTo>
                  <a:lnTo>
                    <a:pt x="83" y="141"/>
                  </a:lnTo>
                  <a:lnTo>
                    <a:pt x="94" y="137"/>
                  </a:lnTo>
                  <a:lnTo>
                    <a:pt x="104" y="128"/>
                  </a:lnTo>
                  <a:lnTo>
                    <a:pt x="106" y="126"/>
                  </a:lnTo>
                  <a:lnTo>
                    <a:pt x="108" y="124"/>
                  </a:lnTo>
                  <a:lnTo>
                    <a:pt x="112" y="118"/>
                  </a:lnTo>
                  <a:lnTo>
                    <a:pt x="115" y="111"/>
                  </a:lnTo>
                  <a:lnTo>
                    <a:pt x="119" y="95"/>
                  </a:lnTo>
                  <a:lnTo>
                    <a:pt x="120" y="80"/>
                  </a:lnTo>
                  <a:lnTo>
                    <a:pt x="119" y="76"/>
                  </a:lnTo>
                  <a:lnTo>
                    <a:pt x="119" y="67"/>
                  </a:lnTo>
                  <a:lnTo>
                    <a:pt x="115" y="51"/>
                  </a:lnTo>
                  <a:lnTo>
                    <a:pt x="108" y="39"/>
                  </a:lnTo>
                  <a:lnTo>
                    <a:pt x="106" y="36"/>
                  </a:lnTo>
                  <a:lnTo>
                    <a:pt x="100" y="29"/>
                  </a:lnTo>
                  <a:lnTo>
                    <a:pt x="94" y="27"/>
                  </a:lnTo>
                  <a:lnTo>
                    <a:pt x="89" y="24"/>
                  </a:lnTo>
                  <a:lnTo>
                    <a:pt x="76" y="23"/>
                  </a:lnTo>
                  <a:lnTo>
                    <a:pt x="74" y="21"/>
                  </a:lnTo>
                  <a:lnTo>
                    <a:pt x="70" y="23"/>
                  </a:lnTo>
                  <a:lnTo>
                    <a:pt x="63" y="23"/>
                  </a:lnTo>
                  <a:lnTo>
                    <a:pt x="52" y="27"/>
                  </a:lnTo>
                  <a:lnTo>
                    <a:pt x="42" y="35"/>
                  </a:lnTo>
                  <a:lnTo>
                    <a:pt x="41" y="36"/>
                  </a:lnTo>
                  <a:lnTo>
                    <a:pt x="38" y="39"/>
                  </a:lnTo>
                  <a:lnTo>
                    <a:pt x="34" y="44"/>
                  </a:lnTo>
                  <a:lnTo>
                    <a:pt x="32" y="51"/>
                  </a:lnTo>
                  <a:lnTo>
                    <a:pt x="27" y="67"/>
                  </a:lnTo>
                  <a:lnTo>
                    <a:pt x="27" y="81"/>
                  </a:lnTo>
                  <a:lnTo>
                    <a:pt x="27" y="86"/>
                  </a:lnTo>
                  <a:lnTo>
                    <a:pt x="27" y="90"/>
                  </a:lnTo>
                  <a:lnTo>
                    <a:pt x="27" y="88"/>
                  </a:lnTo>
                  <a:lnTo>
                    <a:pt x="27" y="82"/>
                  </a:lnTo>
                  <a:lnTo>
                    <a:pt x="27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0" name="Freeform 174"/>
            <p:cNvSpPr>
              <a:spLocks/>
            </p:cNvSpPr>
            <p:nvPr/>
          </p:nvSpPr>
          <p:spPr bwMode="auto">
            <a:xfrm>
              <a:off x="8851" y="5808"/>
              <a:ext cx="128" cy="158"/>
            </a:xfrm>
            <a:custGeom>
              <a:avLst/>
              <a:gdLst>
                <a:gd name="T0" fmla="*/ 0 w 128"/>
                <a:gd name="T1" fmla="*/ 155 h 158"/>
                <a:gd name="T2" fmla="*/ 0 w 128"/>
                <a:gd name="T3" fmla="*/ 62 h 158"/>
                <a:gd name="T4" fmla="*/ 0 w 128"/>
                <a:gd name="T5" fmla="*/ 2 h 158"/>
                <a:gd name="T6" fmla="*/ 15 w 128"/>
                <a:gd name="T7" fmla="*/ 2 h 158"/>
                <a:gd name="T8" fmla="*/ 25 w 128"/>
                <a:gd name="T9" fmla="*/ 2 h 158"/>
                <a:gd name="T10" fmla="*/ 25 w 128"/>
                <a:gd name="T11" fmla="*/ 6 h 158"/>
                <a:gd name="T12" fmla="*/ 25 w 128"/>
                <a:gd name="T13" fmla="*/ 25 h 158"/>
                <a:gd name="T14" fmla="*/ 28 w 128"/>
                <a:gd name="T15" fmla="*/ 21 h 158"/>
                <a:gd name="T16" fmla="*/ 41 w 128"/>
                <a:gd name="T17" fmla="*/ 9 h 158"/>
                <a:gd name="T18" fmla="*/ 58 w 128"/>
                <a:gd name="T19" fmla="*/ 2 h 158"/>
                <a:gd name="T20" fmla="*/ 74 w 128"/>
                <a:gd name="T21" fmla="*/ 0 h 158"/>
                <a:gd name="T22" fmla="*/ 89 w 128"/>
                <a:gd name="T23" fmla="*/ 2 h 158"/>
                <a:gd name="T24" fmla="*/ 100 w 128"/>
                <a:gd name="T25" fmla="*/ 4 h 158"/>
                <a:gd name="T26" fmla="*/ 105 w 128"/>
                <a:gd name="T27" fmla="*/ 8 h 158"/>
                <a:gd name="T28" fmla="*/ 116 w 128"/>
                <a:gd name="T29" fmla="*/ 17 h 158"/>
                <a:gd name="T30" fmla="*/ 120 w 128"/>
                <a:gd name="T31" fmla="*/ 23 h 158"/>
                <a:gd name="T32" fmla="*/ 126 w 128"/>
                <a:gd name="T33" fmla="*/ 36 h 158"/>
                <a:gd name="T34" fmla="*/ 127 w 128"/>
                <a:gd name="T35" fmla="*/ 39 h 158"/>
                <a:gd name="T36" fmla="*/ 127 w 128"/>
                <a:gd name="T37" fmla="*/ 50 h 158"/>
                <a:gd name="T38" fmla="*/ 128 w 128"/>
                <a:gd name="T39" fmla="*/ 63 h 158"/>
                <a:gd name="T40" fmla="*/ 128 w 128"/>
                <a:gd name="T41" fmla="*/ 78 h 158"/>
                <a:gd name="T42" fmla="*/ 128 w 128"/>
                <a:gd name="T43" fmla="*/ 157 h 158"/>
                <a:gd name="T44" fmla="*/ 127 w 128"/>
                <a:gd name="T45" fmla="*/ 158 h 158"/>
                <a:gd name="T46" fmla="*/ 111 w 128"/>
                <a:gd name="T47" fmla="*/ 158 h 158"/>
                <a:gd name="T48" fmla="*/ 101 w 128"/>
                <a:gd name="T49" fmla="*/ 158 h 158"/>
                <a:gd name="T50" fmla="*/ 101 w 128"/>
                <a:gd name="T51" fmla="*/ 145 h 158"/>
                <a:gd name="T52" fmla="*/ 101 w 128"/>
                <a:gd name="T53" fmla="*/ 66 h 158"/>
                <a:gd name="T54" fmla="*/ 100 w 128"/>
                <a:gd name="T55" fmla="*/ 57 h 158"/>
                <a:gd name="T56" fmla="*/ 98 w 128"/>
                <a:gd name="T57" fmla="*/ 42 h 158"/>
                <a:gd name="T58" fmla="*/ 96 w 128"/>
                <a:gd name="T59" fmla="*/ 38 h 158"/>
                <a:gd name="T60" fmla="*/ 88 w 128"/>
                <a:gd name="T61" fmla="*/ 28 h 158"/>
                <a:gd name="T62" fmla="*/ 82 w 128"/>
                <a:gd name="T63" fmla="*/ 25 h 158"/>
                <a:gd name="T64" fmla="*/ 70 w 128"/>
                <a:gd name="T65" fmla="*/ 24 h 158"/>
                <a:gd name="T66" fmla="*/ 60 w 128"/>
                <a:gd name="T67" fmla="*/ 24 h 158"/>
                <a:gd name="T68" fmla="*/ 41 w 128"/>
                <a:gd name="T69" fmla="*/ 31 h 158"/>
                <a:gd name="T70" fmla="*/ 37 w 128"/>
                <a:gd name="T71" fmla="*/ 35 h 158"/>
                <a:gd name="T72" fmla="*/ 32 w 128"/>
                <a:gd name="T73" fmla="*/ 46 h 158"/>
                <a:gd name="T74" fmla="*/ 28 w 128"/>
                <a:gd name="T75" fmla="*/ 74 h 158"/>
                <a:gd name="T76" fmla="*/ 28 w 128"/>
                <a:gd name="T77" fmla="*/ 88 h 158"/>
                <a:gd name="T78" fmla="*/ 28 w 128"/>
                <a:gd name="T79" fmla="*/ 157 h 158"/>
                <a:gd name="T80" fmla="*/ 26 w 128"/>
                <a:gd name="T81" fmla="*/ 158 h 158"/>
                <a:gd name="T82" fmla="*/ 10 w 128"/>
                <a:gd name="T83" fmla="*/ 158 h 158"/>
                <a:gd name="T84" fmla="*/ 0 w 128"/>
                <a:gd name="T85" fmla="*/ 158 h 15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28"/>
                <a:gd name="T130" fmla="*/ 0 h 158"/>
                <a:gd name="T131" fmla="*/ 128 w 128"/>
                <a:gd name="T132" fmla="*/ 158 h 15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28" h="158">
                  <a:moveTo>
                    <a:pt x="0" y="158"/>
                  </a:moveTo>
                  <a:lnTo>
                    <a:pt x="0" y="155"/>
                  </a:lnTo>
                  <a:lnTo>
                    <a:pt x="0" y="135"/>
                  </a:lnTo>
                  <a:lnTo>
                    <a:pt x="0" y="62"/>
                  </a:lnTo>
                  <a:lnTo>
                    <a:pt x="0" y="6"/>
                  </a:lnTo>
                  <a:lnTo>
                    <a:pt x="0" y="2"/>
                  </a:lnTo>
                  <a:lnTo>
                    <a:pt x="3" y="2"/>
                  </a:lnTo>
                  <a:lnTo>
                    <a:pt x="15" y="2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17"/>
                  </a:lnTo>
                  <a:lnTo>
                    <a:pt x="25" y="25"/>
                  </a:lnTo>
                  <a:lnTo>
                    <a:pt x="28" y="21"/>
                  </a:lnTo>
                  <a:lnTo>
                    <a:pt x="33" y="15"/>
                  </a:lnTo>
                  <a:lnTo>
                    <a:pt x="41" y="9"/>
                  </a:lnTo>
                  <a:lnTo>
                    <a:pt x="49" y="5"/>
                  </a:lnTo>
                  <a:lnTo>
                    <a:pt x="58" y="2"/>
                  </a:lnTo>
                  <a:lnTo>
                    <a:pt x="68" y="1"/>
                  </a:lnTo>
                  <a:lnTo>
                    <a:pt x="74" y="0"/>
                  </a:lnTo>
                  <a:lnTo>
                    <a:pt x="81" y="1"/>
                  </a:lnTo>
                  <a:lnTo>
                    <a:pt x="89" y="2"/>
                  </a:lnTo>
                  <a:lnTo>
                    <a:pt x="97" y="4"/>
                  </a:lnTo>
                  <a:lnTo>
                    <a:pt x="100" y="4"/>
                  </a:lnTo>
                  <a:lnTo>
                    <a:pt x="101" y="5"/>
                  </a:lnTo>
                  <a:lnTo>
                    <a:pt x="105" y="8"/>
                  </a:lnTo>
                  <a:lnTo>
                    <a:pt x="112" y="12"/>
                  </a:lnTo>
                  <a:lnTo>
                    <a:pt x="116" y="17"/>
                  </a:lnTo>
                  <a:lnTo>
                    <a:pt x="117" y="17"/>
                  </a:lnTo>
                  <a:lnTo>
                    <a:pt x="120" y="23"/>
                  </a:lnTo>
                  <a:lnTo>
                    <a:pt x="123" y="29"/>
                  </a:lnTo>
                  <a:lnTo>
                    <a:pt x="126" y="36"/>
                  </a:lnTo>
                  <a:lnTo>
                    <a:pt x="127" y="38"/>
                  </a:lnTo>
                  <a:lnTo>
                    <a:pt x="127" y="39"/>
                  </a:lnTo>
                  <a:lnTo>
                    <a:pt x="127" y="42"/>
                  </a:lnTo>
                  <a:lnTo>
                    <a:pt x="127" y="50"/>
                  </a:lnTo>
                  <a:lnTo>
                    <a:pt x="127" y="61"/>
                  </a:lnTo>
                  <a:lnTo>
                    <a:pt x="128" y="63"/>
                  </a:lnTo>
                  <a:lnTo>
                    <a:pt x="128" y="66"/>
                  </a:lnTo>
                  <a:lnTo>
                    <a:pt x="128" y="78"/>
                  </a:lnTo>
                  <a:lnTo>
                    <a:pt x="128" y="123"/>
                  </a:lnTo>
                  <a:lnTo>
                    <a:pt x="128" y="157"/>
                  </a:lnTo>
                  <a:lnTo>
                    <a:pt x="128" y="158"/>
                  </a:lnTo>
                  <a:lnTo>
                    <a:pt x="127" y="158"/>
                  </a:lnTo>
                  <a:lnTo>
                    <a:pt x="123" y="158"/>
                  </a:lnTo>
                  <a:lnTo>
                    <a:pt x="111" y="158"/>
                  </a:lnTo>
                  <a:lnTo>
                    <a:pt x="101" y="158"/>
                  </a:lnTo>
                  <a:lnTo>
                    <a:pt x="101" y="157"/>
                  </a:lnTo>
                  <a:lnTo>
                    <a:pt x="101" y="145"/>
                  </a:lnTo>
                  <a:lnTo>
                    <a:pt x="101" y="100"/>
                  </a:lnTo>
                  <a:lnTo>
                    <a:pt x="101" y="66"/>
                  </a:lnTo>
                  <a:lnTo>
                    <a:pt x="101" y="63"/>
                  </a:lnTo>
                  <a:lnTo>
                    <a:pt x="100" y="57"/>
                  </a:lnTo>
                  <a:lnTo>
                    <a:pt x="100" y="48"/>
                  </a:lnTo>
                  <a:lnTo>
                    <a:pt x="98" y="42"/>
                  </a:lnTo>
                  <a:lnTo>
                    <a:pt x="98" y="40"/>
                  </a:lnTo>
                  <a:lnTo>
                    <a:pt x="96" y="38"/>
                  </a:lnTo>
                  <a:lnTo>
                    <a:pt x="93" y="32"/>
                  </a:lnTo>
                  <a:lnTo>
                    <a:pt x="88" y="28"/>
                  </a:lnTo>
                  <a:lnTo>
                    <a:pt x="88" y="27"/>
                  </a:lnTo>
                  <a:lnTo>
                    <a:pt x="82" y="25"/>
                  </a:lnTo>
                  <a:lnTo>
                    <a:pt x="77" y="24"/>
                  </a:lnTo>
                  <a:lnTo>
                    <a:pt x="70" y="24"/>
                  </a:lnTo>
                  <a:lnTo>
                    <a:pt x="68" y="23"/>
                  </a:lnTo>
                  <a:lnTo>
                    <a:pt x="60" y="24"/>
                  </a:lnTo>
                  <a:lnTo>
                    <a:pt x="51" y="27"/>
                  </a:lnTo>
                  <a:lnTo>
                    <a:pt x="41" y="31"/>
                  </a:lnTo>
                  <a:lnTo>
                    <a:pt x="40" y="32"/>
                  </a:lnTo>
                  <a:lnTo>
                    <a:pt x="37" y="35"/>
                  </a:lnTo>
                  <a:lnTo>
                    <a:pt x="34" y="40"/>
                  </a:lnTo>
                  <a:lnTo>
                    <a:pt x="32" y="46"/>
                  </a:lnTo>
                  <a:lnTo>
                    <a:pt x="28" y="61"/>
                  </a:lnTo>
                  <a:lnTo>
                    <a:pt x="28" y="74"/>
                  </a:lnTo>
                  <a:lnTo>
                    <a:pt x="28" y="77"/>
                  </a:lnTo>
                  <a:lnTo>
                    <a:pt x="28" y="88"/>
                  </a:lnTo>
                  <a:lnTo>
                    <a:pt x="28" y="127"/>
                  </a:lnTo>
                  <a:lnTo>
                    <a:pt x="28" y="157"/>
                  </a:lnTo>
                  <a:lnTo>
                    <a:pt x="28" y="158"/>
                  </a:lnTo>
                  <a:lnTo>
                    <a:pt x="26" y="158"/>
                  </a:lnTo>
                  <a:lnTo>
                    <a:pt x="22" y="158"/>
                  </a:lnTo>
                  <a:lnTo>
                    <a:pt x="10" y="158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1" name="Freeform 175"/>
            <p:cNvSpPr>
              <a:spLocks/>
            </p:cNvSpPr>
            <p:nvPr/>
          </p:nvSpPr>
          <p:spPr bwMode="auto">
            <a:xfrm>
              <a:off x="9000" y="5748"/>
              <a:ext cx="84" cy="222"/>
            </a:xfrm>
            <a:custGeom>
              <a:avLst/>
              <a:gdLst>
                <a:gd name="T0" fmla="*/ 0 w 84"/>
                <a:gd name="T1" fmla="*/ 222 h 222"/>
                <a:gd name="T2" fmla="*/ 0 w 84"/>
                <a:gd name="T3" fmla="*/ 218 h 222"/>
                <a:gd name="T4" fmla="*/ 9 w 84"/>
                <a:gd name="T5" fmla="*/ 188 h 222"/>
                <a:gd name="T6" fmla="*/ 38 w 84"/>
                <a:gd name="T7" fmla="*/ 84 h 222"/>
                <a:gd name="T8" fmla="*/ 61 w 84"/>
                <a:gd name="T9" fmla="*/ 5 h 222"/>
                <a:gd name="T10" fmla="*/ 62 w 84"/>
                <a:gd name="T11" fmla="*/ 0 h 222"/>
                <a:gd name="T12" fmla="*/ 65 w 84"/>
                <a:gd name="T13" fmla="*/ 0 h 222"/>
                <a:gd name="T14" fmla="*/ 75 w 84"/>
                <a:gd name="T15" fmla="*/ 0 h 222"/>
                <a:gd name="T16" fmla="*/ 83 w 84"/>
                <a:gd name="T17" fmla="*/ 0 h 222"/>
                <a:gd name="T18" fmla="*/ 84 w 84"/>
                <a:gd name="T19" fmla="*/ 0 h 222"/>
                <a:gd name="T20" fmla="*/ 83 w 84"/>
                <a:gd name="T21" fmla="*/ 5 h 222"/>
                <a:gd name="T22" fmla="*/ 73 w 84"/>
                <a:gd name="T23" fmla="*/ 35 h 222"/>
                <a:gd name="T24" fmla="*/ 45 w 84"/>
                <a:gd name="T25" fmla="*/ 140 h 222"/>
                <a:gd name="T26" fmla="*/ 21 w 84"/>
                <a:gd name="T27" fmla="*/ 218 h 222"/>
                <a:gd name="T28" fmla="*/ 21 w 84"/>
                <a:gd name="T29" fmla="*/ 222 h 222"/>
                <a:gd name="T30" fmla="*/ 20 w 84"/>
                <a:gd name="T31" fmla="*/ 222 h 222"/>
                <a:gd name="T32" fmla="*/ 17 w 84"/>
                <a:gd name="T33" fmla="*/ 222 h 222"/>
                <a:gd name="T34" fmla="*/ 8 w 84"/>
                <a:gd name="T35" fmla="*/ 222 h 222"/>
                <a:gd name="T36" fmla="*/ 0 w 84"/>
                <a:gd name="T37" fmla="*/ 222 h 222"/>
                <a:gd name="T38" fmla="*/ 0 w 84"/>
                <a:gd name="T39" fmla="*/ 222 h 222"/>
                <a:gd name="T40" fmla="*/ 0 w 84"/>
                <a:gd name="T41" fmla="*/ 222 h 22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4"/>
                <a:gd name="T64" fmla="*/ 0 h 222"/>
                <a:gd name="T65" fmla="*/ 84 w 84"/>
                <a:gd name="T66" fmla="*/ 222 h 22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4" h="222">
                  <a:moveTo>
                    <a:pt x="0" y="222"/>
                  </a:moveTo>
                  <a:lnTo>
                    <a:pt x="0" y="218"/>
                  </a:lnTo>
                  <a:lnTo>
                    <a:pt x="9" y="188"/>
                  </a:lnTo>
                  <a:lnTo>
                    <a:pt x="38" y="84"/>
                  </a:lnTo>
                  <a:lnTo>
                    <a:pt x="61" y="5"/>
                  </a:lnTo>
                  <a:lnTo>
                    <a:pt x="62" y="0"/>
                  </a:lnTo>
                  <a:lnTo>
                    <a:pt x="65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84" y="0"/>
                  </a:lnTo>
                  <a:lnTo>
                    <a:pt x="83" y="5"/>
                  </a:lnTo>
                  <a:lnTo>
                    <a:pt x="73" y="35"/>
                  </a:lnTo>
                  <a:lnTo>
                    <a:pt x="45" y="140"/>
                  </a:lnTo>
                  <a:lnTo>
                    <a:pt x="21" y="218"/>
                  </a:lnTo>
                  <a:lnTo>
                    <a:pt x="21" y="222"/>
                  </a:lnTo>
                  <a:lnTo>
                    <a:pt x="20" y="222"/>
                  </a:lnTo>
                  <a:lnTo>
                    <a:pt x="17" y="222"/>
                  </a:lnTo>
                  <a:lnTo>
                    <a:pt x="8" y="222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2" name="Freeform 176"/>
            <p:cNvSpPr>
              <a:spLocks/>
            </p:cNvSpPr>
            <p:nvPr/>
          </p:nvSpPr>
          <p:spPr bwMode="auto">
            <a:xfrm>
              <a:off x="7577" y="6088"/>
              <a:ext cx="134" cy="216"/>
            </a:xfrm>
            <a:custGeom>
              <a:avLst/>
              <a:gdLst>
                <a:gd name="T0" fmla="*/ 0 w 134"/>
                <a:gd name="T1" fmla="*/ 216 h 216"/>
                <a:gd name="T2" fmla="*/ 0 w 134"/>
                <a:gd name="T3" fmla="*/ 211 h 216"/>
                <a:gd name="T4" fmla="*/ 0 w 134"/>
                <a:gd name="T5" fmla="*/ 183 h 216"/>
                <a:gd name="T6" fmla="*/ 0 w 134"/>
                <a:gd name="T7" fmla="*/ 81 h 216"/>
                <a:gd name="T8" fmla="*/ 0 w 134"/>
                <a:gd name="T9" fmla="*/ 6 h 216"/>
                <a:gd name="T10" fmla="*/ 0 w 134"/>
                <a:gd name="T11" fmla="*/ 0 h 216"/>
                <a:gd name="T12" fmla="*/ 4 w 134"/>
                <a:gd name="T13" fmla="*/ 0 h 216"/>
                <a:gd name="T14" fmla="*/ 18 w 134"/>
                <a:gd name="T15" fmla="*/ 0 h 216"/>
                <a:gd name="T16" fmla="*/ 27 w 134"/>
                <a:gd name="T17" fmla="*/ 0 h 216"/>
                <a:gd name="T18" fmla="*/ 28 w 134"/>
                <a:gd name="T19" fmla="*/ 0 h 216"/>
                <a:gd name="T20" fmla="*/ 28 w 134"/>
                <a:gd name="T21" fmla="*/ 4 h 216"/>
                <a:gd name="T22" fmla="*/ 28 w 134"/>
                <a:gd name="T23" fmla="*/ 30 h 216"/>
                <a:gd name="T24" fmla="*/ 28 w 134"/>
                <a:gd name="T25" fmla="*/ 119 h 216"/>
                <a:gd name="T26" fmla="*/ 28 w 134"/>
                <a:gd name="T27" fmla="*/ 187 h 216"/>
                <a:gd name="T28" fmla="*/ 28 w 134"/>
                <a:gd name="T29" fmla="*/ 190 h 216"/>
                <a:gd name="T30" fmla="*/ 30 w 134"/>
                <a:gd name="T31" fmla="*/ 190 h 216"/>
                <a:gd name="T32" fmla="*/ 45 w 134"/>
                <a:gd name="T33" fmla="*/ 190 h 216"/>
                <a:gd name="T34" fmla="*/ 94 w 134"/>
                <a:gd name="T35" fmla="*/ 190 h 216"/>
                <a:gd name="T36" fmla="*/ 132 w 134"/>
                <a:gd name="T37" fmla="*/ 190 h 216"/>
                <a:gd name="T38" fmla="*/ 134 w 134"/>
                <a:gd name="T39" fmla="*/ 190 h 216"/>
                <a:gd name="T40" fmla="*/ 134 w 134"/>
                <a:gd name="T41" fmla="*/ 191 h 216"/>
                <a:gd name="T42" fmla="*/ 134 w 134"/>
                <a:gd name="T43" fmla="*/ 194 h 216"/>
                <a:gd name="T44" fmla="*/ 134 w 134"/>
                <a:gd name="T45" fmla="*/ 206 h 216"/>
                <a:gd name="T46" fmla="*/ 134 w 134"/>
                <a:gd name="T47" fmla="*/ 216 h 216"/>
                <a:gd name="T48" fmla="*/ 134 w 134"/>
                <a:gd name="T49" fmla="*/ 216 h 216"/>
                <a:gd name="T50" fmla="*/ 132 w 134"/>
                <a:gd name="T51" fmla="*/ 216 h 216"/>
                <a:gd name="T52" fmla="*/ 113 w 134"/>
                <a:gd name="T53" fmla="*/ 216 h 216"/>
                <a:gd name="T54" fmla="*/ 50 w 134"/>
                <a:gd name="T55" fmla="*/ 216 h 216"/>
                <a:gd name="T56" fmla="*/ 1 w 134"/>
                <a:gd name="T57" fmla="*/ 216 h 216"/>
                <a:gd name="T58" fmla="*/ 0 w 134"/>
                <a:gd name="T59" fmla="*/ 216 h 216"/>
                <a:gd name="T60" fmla="*/ 0 w 134"/>
                <a:gd name="T61" fmla="*/ 216 h 21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34"/>
                <a:gd name="T94" fmla="*/ 0 h 216"/>
                <a:gd name="T95" fmla="*/ 134 w 134"/>
                <a:gd name="T96" fmla="*/ 216 h 21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34" h="216">
                  <a:moveTo>
                    <a:pt x="0" y="216"/>
                  </a:moveTo>
                  <a:lnTo>
                    <a:pt x="0" y="211"/>
                  </a:lnTo>
                  <a:lnTo>
                    <a:pt x="0" y="183"/>
                  </a:lnTo>
                  <a:lnTo>
                    <a:pt x="0" y="81"/>
                  </a:lnTo>
                  <a:lnTo>
                    <a:pt x="0" y="6"/>
                  </a:lnTo>
                  <a:lnTo>
                    <a:pt x="0" y="0"/>
                  </a:lnTo>
                  <a:lnTo>
                    <a:pt x="4" y="0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28" y="4"/>
                  </a:lnTo>
                  <a:lnTo>
                    <a:pt x="28" y="30"/>
                  </a:lnTo>
                  <a:lnTo>
                    <a:pt x="28" y="119"/>
                  </a:lnTo>
                  <a:lnTo>
                    <a:pt x="28" y="187"/>
                  </a:lnTo>
                  <a:lnTo>
                    <a:pt x="28" y="190"/>
                  </a:lnTo>
                  <a:lnTo>
                    <a:pt x="30" y="190"/>
                  </a:lnTo>
                  <a:lnTo>
                    <a:pt x="45" y="190"/>
                  </a:lnTo>
                  <a:lnTo>
                    <a:pt x="94" y="190"/>
                  </a:lnTo>
                  <a:lnTo>
                    <a:pt x="132" y="190"/>
                  </a:lnTo>
                  <a:lnTo>
                    <a:pt x="134" y="190"/>
                  </a:lnTo>
                  <a:lnTo>
                    <a:pt x="134" y="191"/>
                  </a:lnTo>
                  <a:lnTo>
                    <a:pt x="134" y="194"/>
                  </a:lnTo>
                  <a:lnTo>
                    <a:pt x="134" y="206"/>
                  </a:lnTo>
                  <a:lnTo>
                    <a:pt x="134" y="216"/>
                  </a:lnTo>
                  <a:lnTo>
                    <a:pt x="132" y="216"/>
                  </a:lnTo>
                  <a:lnTo>
                    <a:pt x="113" y="216"/>
                  </a:lnTo>
                  <a:lnTo>
                    <a:pt x="50" y="216"/>
                  </a:lnTo>
                  <a:lnTo>
                    <a:pt x="1" y="216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3" name="Freeform 177"/>
            <p:cNvSpPr>
              <a:spLocks noEditPoints="1"/>
            </p:cNvSpPr>
            <p:nvPr/>
          </p:nvSpPr>
          <p:spPr bwMode="auto">
            <a:xfrm>
              <a:off x="7743" y="6088"/>
              <a:ext cx="26" cy="216"/>
            </a:xfrm>
            <a:custGeom>
              <a:avLst/>
              <a:gdLst>
                <a:gd name="T0" fmla="*/ 0 w 26"/>
                <a:gd name="T1" fmla="*/ 30 h 216"/>
                <a:gd name="T2" fmla="*/ 0 w 26"/>
                <a:gd name="T3" fmla="*/ 26 h 216"/>
                <a:gd name="T4" fmla="*/ 0 w 26"/>
                <a:gd name="T5" fmla="*/ 12 h 216"/>
                <a:gd name="T6" fmla="*/ 0 w 26"/>
                <a:gd name="T7" fmla="*/ 1 h 216"/>
                <a:gd name="T8" fmla="*/ 0 w 26"/>
                <a:gd name="T9" fmla="*/ 0 h 216"/>
                <a:gd name="T10" fmla="*/ 2 w 26"/>
                <a:gd name="T11" fmla="*/ 0 h 216"/>
                <a:gd name="T12" fmla="*/ 15 w 26"/>
                <a:gd name="T13" fmla="*/ 0 h 216"/>
                <a:gd name="T14" fmla="*/ 24 w 26"/>
                <a:gd name="T15" fmla="*/ 0 h 216"/>
                <a:gd name="T16" fmla="*/ 26 w 26"/>
                <a:gd name="T17" fmla="*/ 0 h 216"/>
                <a:gd name="T18" fmla="*/ 26 w 26"/>
                <a:gd name="T19" fmla="*/ 1 h 216"/>
                <a:gd name="T20" fmla="*/ 26 w 26"/>
                <a:gd name="T21" fmla="*/ 6 h 216"/>
                <a:gd name="T22" fmla="*/ 26 w 26"/>
                <a:gd name="T23" fmla="*/ 19 h 216"/>
                <a:gd name="T24" fmla="*/ 26 w 26"/>
                <a:gd name="T25" fmla="*/ 30 h 216"/>
                <a:gd name="T26" fmla="*/ 26 w 26"/>
                <a:gd name="T27" fmla="*/ 30 h 216"/>
                <a:gd name="T28" fmla="*/ 24 w 26"/>
                <a:gd name="T29" fmla="*/ 30 h 216"/>
                <a:gd name="T30" fmla="*/ 22 w 26"/>
                <a:gd name="T31" fmla="*/ 30 h 216"/>
                <a:gd name="T32" fmla="*/ 9 w 26"/>
                <a:gd name="T33" fmla="*/ 30 h 216"/>
                <a:gd name="T34" fmla="*/ 0 w 26"/>
                <a:gd name="T35" fmla="*/ 30 h 216"/>
                <a:gd name="T36" fmla="*/ 0 w 26"/>
                <a:gd name="T37" fmla="*/ 30 h 216"/>
                <a:gd name="T38" fmla="*/ 0 w 26"/>
                <a:gd name="T39" fmla="*/ 30 h 216"/>
                <a:gd name="T40" fmla="*/ 0 w 26"/>
                <a:gd name="T41" fmla="*/ 30 h 216"/>
                <a:gd name="T42" fmla="*/ 0 w 26"/>
                <a:gd name="T43" fmla="*/ 216 h 216"/>
                <a:gd name="T44" fmla="*/ 0 w 26"/>
                <a:gd name="T45" fmla="*/ 213 h 216"/>
                <a:gd name="T46" fmla="*/ 0 w 26"/>
                <a:gd name="T47" fmla="*/ 193 h 216"/>
                <a:gd name="T48" fmla="*/ 0 w 26"/>
                <a:gd name="T49" fmla="*/ 119 h 216"/>
                <a:gd name="T50" fmla="*/ 0 w 26"/>
                <a:gd name="T51" fmla="*/ 64 h 216"/>
                <a:gd name="T52" fmla="*/ 0 w 26"/>
                <a:gd name="T53" fmla="*/ 60 h 216"/>
                <a:gd name="T54" fmla="*/ 2 w 26"/>
                <a:gd name="T55" fmla="*/ 60 h 216"/>
                <a:gd name="T56" fmla="*/ 15 w 26"/>
                <a:gd name="T57" fmla="*/ 60 h 216"/>
                <a:gd name="T58" fmla="*/ 24 w 26"/>
                <a:gd name="T59" fmla="*/ 60 h 216"/>
                <a:gd name="T60" fmla="*/ 26 w 26"/>
                <a:gd name="T61" fmla="*/ 60 h 216"/>
                <a:gd name="T62" fmla="*/ 26 w 26"/>
                <a:gd name="T63" fmla="*/ 64 h 216"/>
                <a:gd name="T64" fmla="*/ 26 w 26"/>
                <a:gd name="T65" fmla="*/ 84 h 216"/>
                <a:gd name="T66" fmla="*/ 26 w 26"/>
                <a:gd name="T67" fmla="*/ 157 h 216"/>
                <a:gd name="T68" fmla="*/ 26 w 26"/>
                <a:gd name="T69" fmla="*/ 213 h 216"/>
                <a:gd name="T70" fmla="*/ 26 w 26"/>
                <a:gd name="T71" fmla="*/ 216 h 216"/>
                <a:gd name="T72" fmla="*/ 24 w 26"/>
                <a:gd name="T73" fmla="*/ 216 h 216"/>
                <a:gd name="T74" fmla="*/ 22 w 26"/>
                <a:gd name="T75" fmla="*/ 216 h 216"/>
                <a:gd name="T76" fmla="*/ 9 w 26"/>
                <a:gd name="T77" fmla="*/ 216 h 216"/>
                <a:gd name="T78" fmla="*/ 0 w 26"/>
                <a:gd name="T79" fmla="*/ 216 h 216"/>
                <a:gd name="T80" fmla="*/ 0 w 26"/>
                <a:gd name="T81" fmla="*/ 216 h 216"/>
                <a:gd name="T82" fmla="*/ 0 w 26"/>
                <a:gd name="T83" fmla="*/ 216 h 216"/>
                <a:gd name="T84" fmla="*/ 0 w 26"/>
                <a:gd name="T85" fmla="*/ 216 h 21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6"/>
                <a:gd name="T130" fmla="*/ 0 h 216"/>
                <a:gd name="T131" fmla="*/ 26 w 26"/>
                <a:gd name="T132" fmla="*/ 216 h 21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6" h="216">
                  <a:moveTo>
                    <a:pt x="0" y="30"/>
                  </a:moveTo>
                  <a:lnTo>
                    <a:pt x="0" y="26"/>
                  </a:lnTo>
                  <a:lnTo>
                    <a:pt x="0" y="12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15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6"/>
                  </a:lnTo>
                  <a:lnTo>
                    <a:pt x="26" y="19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9" y="30"/>
                  </a:lnTo>
                  <a:lnTo>
                    <a:pt x="0" y="30"/>
                  </a:lnTo>
                  <a:close/>
                  <a:moveTo>
                    <a:pt x="0" y="216"/>
                  </a:moveTo>
                  <a:lnTo>
                    <a:pt x="0" y="213"/>
                  </a:lnTo>
                  <a:lnTo>
                    <a:pt x="0" y="193"/>
                  </a:lnTo>
                  <a:lnTo>
                    <a:pt x="0" y="119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2" y="60"/>
                  </a:lnTo>
                  <a:lnTo>
                    <a:pt x="15" y="60"/>
                  </a:lnTo>
                  <a:lnTo>
                    <a:pt x="24" y="60"/>
                  </a:lnTo>
                  <a:lnTo>
                    <a:pt x="26" y="60"/>
                  </a:lnTo>
                  <a:lnTo>
                    <a:pt x="26" y="64"/>
                  </a:lnTo>
                  <a:lnTo>
                    <a:pt x="26" y="84"/>
                  </a:lnTo>
                  <a:lnTo>
                    <a:pt x="26" y="157"/>
                  </a:lnTo>
                  <a:lnTo>
                    <a:pt x="26" y="213"/>
                  </a:lnTo>
                  <a:lnTo>
                    <a:pt x="26" y="216"/>
                  </a:lnTo>
                  <a:lnTo>
                    <a:pt x="24" y="216"/>
                  </a:lnTo>
                  <a:lnTo>
                    <a:pt x="22" y="216"/>
                  </a:lnTo>
                  <a:lnTo>
                    <a:pt x="9" y="216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4" name="Freeform 178"/>
            <p:cNvSpPr>
              <a:spLocks/>
            </p:cNvSpPr>
            <p:nvPr/>
          </p:nvSpPr>
          <p:spPr bwMode="auto">
            <a:xfrm>
              <a:off x="7794" y="6092"/>
              <a:ext cx="78" cy="213"/>
            </a:xfrm>
            <a:custGeom>
              <a:avLst/>
              <a:gdLst>
                <a:gd name="T0" fmla="*/ 74 w 78"/>
                <a:gd name="T1" fmla="*/ 189 h 213"/>
                <a:gd name="T2" fmla="*/ 75 w 78"/>
                <a:gd name="T3" fmla="*/ 203 h 213"/>
                <a:gd name="T4" fmla="*/ 78 w 78"/>
                <a:gd name="T5" fmla="*/ 212 h 213"/>
                <a:gd name="T6" fmla="*/ 71 w 78"/>
                <a:gd name="T7" fmla="*/ 213 h 213"/>
                <a:gd name="T8" fmla="*/ 59 w 78"/>
                <a:gd name="T9" fmla="*/ 213 h 213"/>
                <a:gd name="T10" fmla="*/ 55 w 78"/>
                <a:gd name="T11" fmla="*/ 213 h 213"/>
                <a:gd name="T12" fmla="*/ 41 w 78"/>
                <a:gd name="T13" fmla="*/ 212 h 213"/>
                <a:gd name="T14" fmla="*/ 34 w 78"/>
                <a:gd name="T15" fmla="*/ 209 h 213"/>
                <a:gd name="T16" fmla="*/ 28 w 78"/>
                <a:gd name="T17" fmla="*/ 205 h 213"/>
                <a:gd name="T18" fmla="*/ 24 w 78"/>
                <a:gd name="T19" fmla="*/ 197 h 213"/>
                <a:gd name="T20" fmla="*/ 21 w 78"/>
                <a:gd name="T21" fmla="*/ 193 h 213"/>
                <a:gd name="T22" fmla="*/ 21 w 78"/>
                <a:gd name="T23" fmla="*/ 178 h 213"/>
                <a:gd name="T24" fmla="*/ 21 w 78"/>
                <a:gd name="T25" fmla="*/ 164 h 213"/>
                <a:gd name="T26" fmla="*/ 21 w 78"/>
                <a:gd name="T27" fmla="*/ 110 h 213"/>
                <a:gd name="T28" fmla="*/ 21 w 78"/>
                <a:gd name="T29" fmla="*/ 76 h 213"/>
                <a:gd name="T30" fmla="*/ 17 w 78"/>
                <a:gd name="T31" fmla="*/ 76 h 213"/>
                <a:gd name="T32" fmla="*/ 0 w 78"/>
                <a:gd name="T33" fmla="*/ 76 h 213"/>
                <a:gd name="T34" fmla="*/ 0 w 78"/>
                <a:gd name="T35" fmla="*/ 73 h 213"/>
                <a:gd name="T36" fmla="*/ 0 w 78"/>
                <a:gd name="T37" fmla="*/ 57 h 213"/>
                <a:gd name="T38" fmla="*/ 3 w 78"/>
                <a:gd name="T39" fmla="*/ 56 h 213"/>
                <a:gd name="T40" fmla="*/ 20 w 78"/>
                <a:gd name="T41" fmla="*/ 56 h 213"/>
                <a:gd name="T42" fmla="*/ 21 w 78"/>
                <a:gd name="T43" fmla="*/ 50 h 213"/>
                <a:gd name="T44" fmla="*/ 21 w 78"/>
                <a:gd name="T45" fmla="*/ 18 h 213"/>
                <a:gd name="T46" fmla="*/ 24 w 78"/>
                <a:gd name="T47" fmla="*/ 15 h 213"/>
                <a:gd name="T48" fmla="*/ 45 w 78"/>
                <a:gd name="T49" fmla="*/ 2 h 213"/>
                <a:gd name="T50" fmla="*/ 47 w 78"/>
                <a:gd name="T51" fmla="*/ 2 h 213"/>
                <a:gd name="T52" fmla="*/ 47 w 78"/>
                <a:gd name="T53" fmla="*/ 35 h 213"/>
                <a:gd name="T54" fmla="*/ 47 w 78"/>
                <a:gd name="T55" fmla="*/ 56 h 213"/>
                <a:gd name="T56" fmla="*/ 63 w 78"/>
                <a:gd name="T57" fmla="*/ 56 h 213"/>
                <a:gd name="T58" fmla="*/ 74 w 78"/>
                <a:gd name="T59" fmla="*/ 56 h 213"/>
                <a:gd name="T60" fmla="*/ 74 w 78"/>
                <a:gd name="T61" fmla="*/ 60 h 213"/>
                <a:gd name="T62" fmla="*/ 74 w 78"/>
                <a:gd name="T63" fmla="*/ 76 h 213"/>
                <a:gd name="T64" fmla="*/ 73 w 78"/>
                <a:gd name="T65" fmla="*/ 76 h 213"/>
                <a:gd name="T66" fmla="*/ 56 w 78"/>
                <a:gd name="T67" fmla="*/ 76 h 213"/>
                <a:gd name="T68" fmla="*/ 47 w 78"/>
                <a:gd name="T69" fmla="*/ 76 h 213"/>
                <a:gd name="T70" fmla="*/ 47 w 78"/>
                <a:gd name="T71" fmla="*/ 91 h 213"/>
                <a:gd name="T72" fmla="*/ 47 w 78"/>
                <a:gd name="T73" fmla="*/ 165 h 213"/>
                <a:gd name="T74" fmla="*/ 47 w 78"/>
                <a:gd name="T75" fmla="*/ 170 h 213"/>
                <a:gd name="T76" fmla="*/ 47 w 78"/>
                <a:gd name="T77" fmla="*/ 178 h 213"/>
                <a:gd name="T78" fmla="*/ 48 w 78"/>
                <a:gd name="T79" fmla="*/ 182 h 213"/>
                <a:gd name="T80" fmla="*/ 52 w 78"/>
                <a:gd name="T81" fmla="*/ 187 h 213"/>
                <a:gd name="T82" fmla="*/ 55 w 78"/>
                <a:gd name="T83" fmla="*/ 189 h 213"/>
                <a:gd name="T84" fmla="*/ 60 w 78"/>
                <a:gd name="T85" fmla="*/ 189 h 213"/>
                <a:gd name="T86" fmla="*/ 63 w 78"/>
                <a:gd name="T87" fmla="*/ 189 h 213"/>
                <a:gd name="T88" fmla="*/ 73 w 78"/>
                <a:gd name="T89" fmla="*/ 189 h 213"/>
                <a:gd name="T90" fmla="*/ 74 w 78"/>
                <a:gd name="T91" fmla="*/ 187 h 21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8"/>
                <a:gd name="T139" fmla="*/ 0 h 213"/>
                <a:gd name="T140" fmla="*/ 78 w 78"/>
                <a:gd name="T141" fmla="*/ 213 h 21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8" h="213">
                  <a:moveTo>
                    <a:pt x="74" y="187"/>
                  </a:moveTo>
                  <a:lnTo>
                    <a:pt x="74" y="189"/>
                  </a:lnTo>
                  <a:lnTo>
                    <a:pt x="74" y="191"/>
                  </a:lnTo>
                  <a:lnTo>
                    <a:pt x="75" y="203"/>
                  </a:lnTo>
                  <a:lnTo>
                    <a:pt x="77" y="212"/>
                  </a:lnTo>
                  <a:lnTo>
                    <a:pt x="78" y="212"/>
                  </a:lnTo>
                  <a:lnTo>
                    <a:pt x="75" y="213"/>
                  </a:lnTo>
                  <a:lnTo>
                    <a:pt x="71" y="213"/>
                  </a:lnTo>
                  <a:lnTo>
                    <a:pt x="64" y="213"/>
                  </a:lnTo>
                  <a:lnTo>
                    <a:pt x="59" y="213"/>
                  </a:lnTo>
                  <a:lnTo>
                    <a:pt x="58" y="213"/>
                  </a:lnTo>
                  <a:lnTo>
                    <a:pt x="55" y="213"/>
                  </a:lnTo>
                  <a:lnTo>
                    <a:pt x="49" y="213"/>
                  </a:lnTo>
                  <a:lnTo>
                    <a:pt x="41" y="212"/>
                  </a:lnTo>
                  <a:lnTo>
                    <a:pt x="36" y="210"/>
                  </a:lnTo>
                  <a:lnTo>
                    <a:pt x="34" y="209"/>
                  </a:lnTo>
                  <a:lnTo>
                    <a:pt x="30" y="207"/>
                  </a:lnTo>
                  <a:lnTo>
                    <a:pt x="28" y="205"/>
                  </a:lnTo>
                  <a:lnTo>
                    <a:pt x="25" y="201"/>
                  </a:lnTo>
                  <a:lnTo>
                    <a:pt x="24" y="197"/>
                  </a:lnTo>
                  <a:lnTo>
                    <a:pt x="22" y="195"/>
                  </a:lnTo>
                  <a:lnTo>
                    <a:pt x="21" y="193"/>
                  </a:lnTo>
                  <a:lnTo>
                    <a:pt x="21" y="189"/>
                  </a:lnTo>
                  <a:lnTo>
                    <a:pt x="21" y="178"/>
                  </a:lnTo>
                  <a:lnTo>
                    <a:pt x="21" y="165"/>
                  </a:lnTo>
                  <a:lnTo>
                    <a:pt x="21" y="164"/>
                  </a:lnTo>
                  <a:lnTo>
                    <a:pt x="21" y="152"/>
                  </a:lnTo>
                  <a:lnTo>
                    <a:pt x="21" y="110"/>
                  </a:lnTo>
                  <a:lnTo>
                    <a:pt x="21" y="79"/>
                  </a:lnTo>
                  <a:lnTo>
                    <a:pt x="21" y="76"/>
                  </a:lnTo>
                  <a:lnTo>
                    <a:pt x="20" y="76"/>
                  </a:lnTo>
                  <a:lnTo>
                    <a:pt x="17" y="76"/>
                  </a:lnTo>
                  <a:lnTo>
                    <a:pt x="7" y="76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0" y="64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3" y="56"/>
                  </a:lnTo>
                  <a:lnTo>
                    <a:pt x="13" y="56"/>
                  </a:lnTo>
                  <a:lnTo>
                    <a:pt x="20" y="56"/>
                  </a:lnTo>
                  <a:lnTo>
                    <a:pt x="21" y="56"/>
                  </a:lnTo>
                  <a:lnTo>
                    <a:pt x="21" y="50"/>
                  </a:lnTo>
                  <a:lnTo>
                    <a:pt x="21" y="31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24" y="15"/>
                  </a:lnTo>
                  <a:lnTo>
                    <a:pt x="36" y="7"/>
                  </a:lnTo>
                  <a:lnTo>
                    <a:pt x="45" y="2"/>
                  </a:lnTo>
                  <a:lnTo>
                    <a:pt x="47" y="0"/>
                  </a:lnTo>
                  <a:lnTo>
                    <a:pt x="47" y="2"/>
                  </a:lnTo>
                  <a:lnTo>
                    <a:pt x="47" y="10"/>
                  </a:lnTo>
                  <a:lnTo>
                    <a:pt x="47" y="35"/>
                  </a:lnTo>
                  <a:lnTo>
                    <a:pt x="47" y="56"/>
                  </a:lnTo>
                  <a:lnTo>
                    <a:pt x="51" y="56"/>
                  </a:lnTo>
                  <a:lnTo>
                    <a:pt x="63" y="56"/>
                  </a:lnTo>
                  <a:lnTo>
                    <a:pt x="73" y="56"/>
                  </a:lnTo>
                  <a:lnTo>
                    <a:pt x="74" y="56"/>
                  </a:lnTo>
                  <a:lnTo>
                    <a:pt x="74" y="57"/>
                  </a:lnTo>
                  <a:lnTo>
                    <a:pt x="74" y="60"/>
                  </a:lnTo>
                  <a:lnTo>
                    <a:pt x="74" y="69"/>
                  </a:lnTo>
                  <a:lnTo>
                    <a:pt x="74" y="76"/>
                  </a:lnTo>
                  <a:lnTo>
                    <a:pt x="73" y="76"/>
                  </a:lnTo>
                  <a:lnTo>
                    <a:pt x="68" y="76"/>
                  </a:lnTo>
                  <a:lnTo>
                    <a:pt x="56" y="76"/>
                  </a:lnTo>
                  <a:lnTo>
                    <a:pt x="47" y="76"/>
                  </a:lnTo>
                  <a:lnTo>
                    <a:pt x="47" y="79"/>
                  </a:lnTo>
                  <a:lnTo>
                    <a:pt x="47" y="91"/>
                  </a:lnTo>
                  <a:lnTo>
                    <a:pt x="47" y="133"/>
                  </a:lnTo>
                  <a:lnTo>
                    <a:pt x="47" y="165"/>
                  </a:lnTo>
                  <a:lnTo>
                    <a:pt x="47" y="167"/>
                  </a:lnTo>
                  <a:lnTo>
                    <a:pt x="47" y="170"/>
                  </a:lnTo>
                  <a:lnTo>
                    <a:pt x="47" y="172"/>
                  </a:lnTo>
                  <a:lnTo>
                    <a:pt x="47" y="178"/>
                  </a:lnTo>
                  <a:lnTo>
                    <a:pt x="47" y="182"/>
                  </a:lnTo>
                  <a:lnTo>
                    <a:pt x="48" y="182"/>
                  </a:lnTo>
                  <a:lnTo>
                    <a:pt x="49" y="186"/>
                  </a:lnTo>
                  <a:lnTo>
                    <a:pt x="52" y="187"/>
                  </a:lnTo>
                  <a:lnTo>
                    <a:pt x="54" y="187"/>
                  </a:lnTo>
                  <a:lnTo>
                    <a:pt x="55" y="189"/>
                  </a:lnTo>
                  <a:lnTo>
                    <a:pt x="56" y="189"/>
                  </a:lnTo>
                  <a:lnTo>
                    <a:pt x="60" y="189"/>
                  </a:lnTo>
                  <a:lnTo>
                    <a:pt x="62" y="189"/>
                  </a:lnTo>
                  <a:lnTo>
                    <a:pt x="63" y="189"/>
                  </a:lnTo>
                  <a:lnTo>
                    <a:pt x="67" y="189"/>
                  </a:lnTo>
                  <a:lnTo>
                    <a:pt x="73" y="189"/>
                  </a:lnTo>
                  <a:lnTo>
                    <a:pt x="74" y="1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5" name="Freeform 179"/>
            <p:cNvSpPr>
              <a:spLocks noEditPoints="1"/>
            </p:cNvSpPr>
            <p:nvPr/>
          </p:nvSpPr>
          <p:spPr bwMode="auto">
            <a:xfrm>
              <a:off x="7894" y="6088"/>
              <a:ext cx="26" cy="216"/>
            </a:xfrm>
            <a:custGeom>
              <a:avLst/>
              <a:gdLst>
                <a:gd name="T0" fmla="*/ 0 w 26"/>
                <a:gd name="T1" fmla="*/ 30 h 216"/>
                <a:gd name="T2" fmla="*/ 0 w 26"/>
                <a:gd name="T3" fmla="*/ 26 h 216"/>
                <a:gd name="T4" fmla="*/ 0 w 26"/>
                <a:gd name="T5" fmla="*/ 12 h 216"/>
                <a:gd name="T6" fmla="*/ 0 w 26"/>
                <a:gd name="T7" fmla="*/ 1 h 216"/>
                <a:gd name="T8" fmla="*/ 0 w 26"/>
                <a:gd name="T9" fmla="*/ 0 h 216"/>
                <a:gd name="T10" fmla="*/ 2 w 26"/>
                <a:gd name="T11" fmla="*/ 0 h 216"/>
                <a:gd name="T12" fmla="*/ 15 w 26"/>
                <a:gd name="T13" fmla="*/ 0 h 216"/>
                <a:gd name="T14" fmla="*/ 24 w 26"/>
                <a:gd name="T15" fmla="*/ 0 h 216"/>
                <a:gd name="T16" fmla="*/ 26 w 26"/>
                <a:gd name="T17" fmla="*/ 0 h 216"/>
                <a:gd name="T18" fmla="*/ 26 w 26"/>
                <a:gd name="T19" fmla="*/ 1 h 216"/>
                <a:gd name="T20" fmla="*/ 26 w 26"/>
                <a:gd name="T21" fmla="*/ 6 h 216"/>
                <a:gd name="T22" fmla="*/ 26 w 26"/>
                <a:gd name="T23" fmla="*/ 19 h 216"/>
                <a:gd name="T24" fmla="*/ 26 w 26"/>
                <a:gd name="T25" fmla="*/ 30 h 216"/>
                <a:gd name="T26" fmla="*/ 26 w 26"/>
                <a:gd name="T27" fmla="*/ 30 h 216"/>
                <a:gd name="T28" fmla="*/ 24 w 26"/>
                <a:gd name="T29" fmla="*/ 30 h 216"/>
                <a:gd name="T30" fmla="*/ 22 w 26"/>
                <a:gd name="T31" fmla="*/ 30 h 216"/>
                <a:gd name="T32" fmla="*/ 9 w 26"/>
                <a:gd name="T33" fmla="*/ 30 h 216"/>
                <a:gd name="T34" fmla="*/ 0 w 26"/>
                <a:gd name="T35" fmla="*/ 30 h 216"/>
                <a:gd name="T36" fmla="*/ 0 w 26"/>
                <a:gd name="T37" fmla="*/ 30 h 216"/>
                <a:gd name="T38" fmla="*/ 0 w 26"/>
                <a:gd name="T39" fmla="*/ 30 h 216"/>
                <a:gd name="T40" fmla="*/ 0 w 26"/>
                <a:gd name="T41" fmla="*/ 30 h 216"/>
                <a:gd name="T42" fmla="*/ 0 w 26"/>
                <a:gd name="T43" fmla="*/ 216 h 216"/>
                <a:gd name="T44" fmla="*/ 0 w 26"/>
                <a:gd name="T45" fmla="*/ 213 h 216"/>
                <a:gd name="T46" fmla="*/ 0 w 26"/>
                <a:gd name="T47" fmla="*/ 193 h 216"/>
                <a:gd name="T48" fmla="*/ 0 w 26"/>
                <a:gd name="T49" fmla="*/ 119 h 216"/>
                <a:gd name="T50" fmla="*/ 0 w 26"/>
                <a:gd name="T51" fmla="*/ 64 h 216"/>
                <a:gd name="T52" fmla="*/ 0 w 26"/>
                <a:gd name="T53" fmla="*/ 60 h 216"/>
                <a:gd name="T54" fmla="*/ 2 w 26"/>
                <a:gd name="T55" fmla="*/ 60 h 216"/>
                <a:gd name="T56" fmla="*/ 15 w 26"/>
                <a:gd name="T57" fmla="*/ 60 h 216"/>
                <a:gd name="T58" fmla="*/ 24 w 26"/>
                <a:gd name="T59" fmla="*/ 60 h 216"/>
                <a:gd name="T60" fmla="*/ 26 w 26"/>
                <a:gd name="T61" fmla="*/ 60 h 216"/>
                <a:gd name="T62" fmla="*/ 26 w 26"/>
                <a:gd name="T63" fmla="*/ 64 h 216"/>
                <a:gd name="T64" fmla="*/ 26 w 26"/>
                <a:gd name="T65" fmla="*/ 84 h 216"/>
                <a:gd name="T66" fmla="*/ 26 w 26"/>
                <a:gd name="T67" fmla="*/ 157 h 216"/>
                <a:gd name="T68" fmla="*/ 26 w 26"/>
                <a:gd name="T69" fmla="*/ 213 h 216"/>
                <a:gd name="T70" fmla="*/ 26 w 26"/>
                <a:gd name="T71" fmla="*/ 216 h 216"/>
                <a:gd name="T72" fmla="*/ 24 w 26"/>
                <a:gd name="T73" fmla="*/ 216 h 216"/>
                <a:gd name="T74" fmla="*/ 22 w 26"/>
                <a:gd name="T75" fmla="*/ 216 h 216"/>
                <a:gd name="T76" fmla="*/ 9 w 26"/>
                <a:gd name="T77" fmla="*/ 216 h 216"/>
                <a:gd name="T78" fmla="*/ 0 w 26"/>
                <a:gd name="T79" fmla="*/ 216 h 216"/>
                <a:gd name="T80" fmla="*/ 0 w 26"/>
                <a:gd name="T81" fmla="*/ 216 h 216"/>
                <a:gd name="T82" fmla="*/ 0 w 26"/>
                <a:gd name="T83" fmla="*/ 216 h 216"/>
                <a:gd name="T84" fmla="*/ 0 w 26"/>
                <a:gd name="T85" fmla="*/ 216 h 21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6"/>
                <a:gd name="T130" fmla="*/ 0 h 216"/>
                <a:gd name="T131" fmla="*/ 26 w 26"/>
                <a:gd name="T132" fmla="*/ 216 h 21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6" h="216">
                  <a:moveTo>
                    <a:pt x="0" y="30"/>
                  </a:moveTo>
                  <a:lnTo>
                    <a:pt x="0" y="26"/>
                  </a:lnTo>
                  <a:lnTo>
                    <a:pt x="0" y="12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15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6"/>
                  </a:lnTo>
                  <a:lnTo>
                    <a:pt x="26" y="19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9" y="30"/>
                  </a:lnTo>
                  <a:lnTo>
                    <a:pt x="0" y="30"/>
                  </a:lnTo>
                  <a:close/>
                  <a:moveTo>
                    <a:pt x="0" y="216"/>
                  </a:moveTo>
                  <a:lnTo>
                    <a:pt x="0" y="213"/>
                  </a:lnTo>
                  <a:lnTo>
                    <a:pt x="0" y="193"/>
                  </a:lnTo>
                  <a:lnTo>
                    <a:pt x="0" y="119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2" y="60"/>
                  </a:lnTo>
                  <a:lnTo>
                    <a:pt x="15" y="60"/>
                  </a:lnTo>
                  <a:lnTo>
                    <a:pt x="24" y="60"/>
                  </a:lnTo>
                  <a:lnTo>
                    <a:pt x="26" y="60"/>
                  </a:lnTo>
                  <a:lnTo>
                    <a:pt x="26" y="64"/>
                  </a:lnTo>
                  <a:lnTo>
                    <a:pt x="26" y="84"/>
                  </a:lnTo>
                  <a:lnTo>
                    <a:pt x="26" y="157"/>
                  </a:lnTo>
                  <a:lnTo>
                    <a:pt x="26" y="213"/>
                  </a:lnTo>
                  <a:lnTo>
                    <a:pt x="26" y="216"/>
                  </a:lnTo>
                  <a:lnTo>
                    <a:pt x="24" y="216"/>
                  </a:lnTo>
                  <a:lnTo>
                    <a:pt x="22" y="216"/>
                  </a:lnTo>
                  <a:lnTo>
                    <a:pt x="9" y="216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6" name="Freeform 180"/>
            <p:cNvSpPr>
              <a:spLocks noEditPoints="1"/>
            </p:cNvSpPr>
            <p:nvPr/>
          </p:nvSpPr>
          <p:spPr bwMode="auto">
            <a:xfrm>
              <a:off x="7951" y="6144"/>
              <a:ext cx="137" cy="223"/>
            </a:xfrm>
            <a:custGeom>
              <a:avLst/>
              <a:gdLst>
                <a:gd name="T0" fmla="*/ 20 w 137"/>
                <a:gd name="T1" fmla="*/ 174 h 223"/>
                <a:gd name="T2" fmla="*/ 31 w 137"/>
                <a:gd name="T3" fmla="*/ 179 h 223"/>
                <a:gd name="T4" fmla="*/ 38 w 137"/>
                <a:gd name="T5" fmla="*/ 193 h 223"/>
                <a:gd name="T6" fmla="*/ 45 w 137"/>
                <a:gd name="T7" fmla="*/ 197 h 223"/>
                <a:gd name="T8" fmla="*/ 67 w 137"/>
                <a:gd name="T9" fmla="*/ 200 h 223"/>
                <a:gd name="T10" fmla="*/ 84 w 137"/>
                <a:gd name="T11" fmla="*/ 199 h 223"/>
                <a:gd name="T12" fmla="*/ 96 w 137"/>
                <a:gd name="T13" fmla="*/ 192 h 223"/>
                <a:gd name="T14" fmla="*/ 107 w 137"/>
                <a:gd name="T15" fmla="*/ 176 h 223"/>
                <a:gd name="T16" fmla="*/ 109 w 137"/>
                <a:gd name="T17" fmla="*/ 169 h 223"/>
                <a:gd name="T18" fmla="*/ 110 w 137"/>
                <a:gd name="T19" fmla="*/ 139 h 223"/>
                <a:gd name="T20" fmla="*/ 87 w 137"/>
                <a:gd name="T21" fmla="*/ 157 h 223"/>
                <a:gd name="T22" fmla="*/ 62 w 137"/>
                <a:gd name="T23" fmla="*/ 160 h 223"/>
                <a:gd name="T24" fmla="*/ 20 w 137"/>
                <a:gd name="T25" fmla="*/ 141 h 223"/>
                <a:gd name="T26" fmla="*/ 9 w 137"/>
                <a:gd name="T27" fmla="*/ 124 h 223"/>
                <a:gd name="T28" fmla="*/ 0 w 137"/>
                <a:gd name="T29" fmla="*/ 80 h 223"/>
                <a:gd name="T30" fmla="*/ 3 w 137"/>
                <a:gd name="T31" fmla="*/ 55 h 223"/>
                <a:gd name="T32" fmla="*/ 9 w 137"/>
                <a:gd name="T33" fmla="*/ 36 h 223"/>
                <a:gd name="T34" fmla="*/ 28 w 137"/>
                <a:gd name="T35" fmla="*/ 12 h 223"/>
                <a:gd name="T36" fmla="*/ 39 w 137"/>
                <a:gd name="T37" fmla="*/ 5 h 223"/>
                <a:gd name="T38" fmla="*/ 68 w 137"/>
                <a:gd name="T39" fmla="*/ 0 h 223"/>
                <a:gd name="T40" fmla="*/ 95 w 137"/>
                <a:gd name="T41" fmla="*/ 8 h 223"/>
                <a:gd name="T42" fmla="*/ 113 w 137"/>
                <a:gd name="T43" fmla="*/ 19 h 223"/>
                <a:gd name="T44" fmla="*/ 113 w 137"/>
                <a:gd name="T45" fmla="*/ 4 h 223"/>
                <a:gd name="T46" fmla="*/ 136 w 137"/>
                <a:gd name="T47" fmla="*/ 4 h 223"/>
                <a:gd name="T48" fmla="*/ 137 w 137"/>
                <a:gd name="T49" fmla="*/ 25 h 223"/>
                <a:gd name="T50" fmla="*/ 137 w 137"/>
                <a:gd name="T51" fmla="*/ 138 h 223"/>
                <a:gd name="T52" fmla="*/ 135 w 137"/>
                <a:gd name="T53" fmla="*/ 174 h 223"/>
                <a:gd name="T54" fmla="*/ 128 w 137"/>
                <a:gd name="T55" fmla="*/ 192 h 223"/>
                <a:gd name="T56" fmla="*/ 107 w 137"/>
                <a:gd name="T57" fmla="*/ 212 h 223"/>
                <a:gd name="T58" fmla="*/ 98 w 137"/>
                <a:gd name="T59" fmla="*/ 218 h 223"/>
                <a:gd name="T60" fmla="*/ 67 w 137"/>
                <a:gd name="T61" fmla="*/ 223 h 223"/>
                <a:gd name="T62" fmla="*/ 37 w 137"/>
                <a:gd name="T63" fmla="*/ 219 h 223"/>
                <a:gd name="T64" fmla="*/ 18 w 137"/>
                <a:gd name="T65" fmla="*/ 208 h 223"/>
                <a:gd name="T66" fmla="*/ 7 w 137"/>
                <a:gd name="T67" fmla="*/ 192 h 223"/>
                <a:gd name="T68" fmla="*/ 5 w 137"/>
                <a:gd name="T69" fmla="*/ 172 h 223"/>
                <a:gd name="T70" fmla="*/ 27 w 137"/>
                <a:gd name="T71" fmla="*/ 78 h 223"/>
                <a:gd name="T72" fmla="*/ 31 w 137"/>
                <a:gd name="T73" fmla="*/ 109 h 223"/>
                <a:gd name="T74" fmla="*/ 41 w 137"/>
                <a:gd name="T75" fmla="*/ 126 h 223"/>
                <a:gd name="T76" fmla="*/ 65 w 137"/>
                <a:gd name="T77" fmla="*/ 138 h 223"/>
                <a:gd name="T78" fmla="*/ 77 w 137"/>
                <a:gd name="T79" fmla="*/ 138 h 223"/>
                <a:gd name="T80" fmla="*/ 101 w 137"/>
                <a:gd name="T81" fmla="*/ 123 h 223"/>
                <a:gd name="T82" fmla="*/ 110 w 137"/>
                <a:gd name="T83" fmla="*/ 101 h 223"/>
                <a:gd name="T84" fmla="*/ 111 w 137"/>
                <a:gd name="T85" fmla="*/ 76 h 223"/>
                <a:gd name="T86" fmla="*/ 102 w 137"/>
                <a:gd name="T87" fmla="*/ 39 h 223"/>
                <a:gd name="T88" fmla="*/ 92 w 137"/>
                <a:gd name="T89" fmla="*/ 31 h 223"/>
                <a:gd name="T90" fmla="*/ 69 w 137"/>
                <a:gd name="T91" fmla="*/ 21 h 223"/>
                <a:gd name="T92" fmla="*/ 50 w 137"/>
                <a:gd name="T93" fmla="*/ 27 h 223"/>
                <a:gd name="T94" fmla="*/ 37 w 137"/>
                <a:gd name="T95" fmla="*/ 39 h 223"/>
                <a:gd name="T96" fmla="*/ 27 w 137"/>
                <a:gd name="T97" fmla="*/ 74 h 223"/>
                <a:gd name="T98" fmla="*/ 27 w 137"/>
                <a:gd name="T99" fmla="*/ 88 h 223"/>
                <a:gd name="T100" fmla="*/ 27 w 137"/>
                <a:gd name="T101" fmla="*/ 78 h 2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37"/>
                <a:gd name="T154" fmla="*/ 0 h 223"/>
                <a:gd name="T155" fmla="*/ 137 w 137"/>
                <a:gd name="T156" fmla="*/ 223 h 2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37" h="223">
                  <a:moveTo>
                    <a:pt x="5" y="172"/>
                  </a:moveTo>
                  <a:lnTo>
                    <a:pt x="8" y="173"/>
                  </a:lnTo>
                  <a:lnTo>
                    <a:pt x="20" y="174"/>
                  </a:lnTo>
                  <a:lnTo>
                    <a:pt x="30" y="176"/>
                  </a:lnTo>
                  <a:lnTo>
                    <a:pt x="31" y="176"/>
                  </a:lnTo>
                  <a:lnTo>
                    <a:pt x="31" y="179"/>
                  </a:lnTo>
                  <a:lnTo>
                    <a:pt x="31" y="183"/>
                  </a:lnTo>
                  <a:lnTo>
                    <a:pt x="34" y="188"/>
                  </a:lnTo>
                  <a:lnTo>
                    <a:pt x="38" y="193"/>
                  </a:lnTo>
                  <a:lnTo>
                    <a:pt x="39" y="193"/>
                  </a:lnTo>
                  <a:lnTo>
                    <a:pt x="41" y="195"/>
                  </a:lnTo>
                  <a:lnTo>
                    <a:pt x="45" y="197"/>
                  </a:lnTo>
                  <a:lnTo>
                    <a:pt x="53" y="200"/>
                  </a:lnTo>
                  <a:lnTo>
                    <a:pt x="64" y="200"/>
                  </a:lnTo>
                  <a:lnTo>
                    <a:pt x="67" y="200"/>
                  </a:lnTo>
                  <a:lnTo>
                    <a:pt x="69" y="200"/>
                  </a:lnTo>
                  <a:lnTo>
                    <a:pt x="75" y="200"/>
                  </a:lnTo>
                  <a:lnTo>
                    <a:pt x="84" y="199"/>
                  </a:lnTo>
                  <a:lnTo>
                    <a:pt x="92" y="195"/>
                  </a:lnTo>
                  <a:lnTo>
                    <a:pt x="95" y="193"/>
                  </a:lnTo>
                  <a:lnTo>
                    <a:pt x="96" y="192"/>
                  </a:lnTo>
                  <a:lnTo>
                    <a:pt x="99" y="189"/>
                  </a:lnTo>
                  <a:lnTo>
                    <a:pt x="103" y="183"/>
                  </a:lnTo>
                  <a:lnTo>
                    <a:pt x="107" y="176"/>
                  </a:lnTo>
                  <a:lnTo>
                    <a:pt x="109" y="173"/>
                  </a:lnTo>
                  <a:lnTo>
                    <a:pt x="109" y="172"/>
                  </a:lnTo>
                  <a:lnTo>
                    <a:pt x="109" y="169"/>
                  </a:lnTo>
                  <a:lnTo>
                    <a:pt x="110" y="158"/>
                  </a:lnTo>
                  <a:lnTo>
                    <a:pt x="110" y="143"/>
                  </a:lnTo>
                  <a:lnTo>
                    <a:pt x="110" y="139"/>
                  </a:lnTo>
                  <a:lnTo>
                    <a:pt x="106" y="143"/>
                  </a:lnTo>
                  <a:lnTo>
                    <a:pt x="101" y="149"/>
                  </a:lnTo>
                  <a:lnTo>
                    <a:pt x="87" y="157"/>
                  </a:lnTo>
                  <a:lnTo>
                    <a:pt x="71" y="160"/>
                  </a:lnTo>
                  <a:lnTo>
                    <a:pt x="68" y="160"/>
                  </a:lnTo>
                  <a:lnTo>
                    <a:pt x="62" y="160"/>
                  </a:lnTo>
                  <a:lnTo>
                    <a:pt x="52" y="158"/>
                  </a:lnTo>
                  <a:lnTo>
                    <a:pt x="34" y="153"/>
                  </a:lnTo>
                  <a:lnTo>
                    <a:pt x="20" y="141"/>
                  </a:lnTo>
                  <a:lnTo>
                    <a:pt x="18" y="137"/>
                  </a:lnTo>
                  <a:lnTo>
                    <a:pt x="14" y="132"/>
                  </a:lnTo>
                  <a:lnTo>
                    <a:pt x="9" y="124"/>
                  </a:lnTo>
                  <a:lnTo>
                    <a:pt x="3" y="105"/>
                  </a:lnTo>
                  <a:lnTo>
                    <a:pt x="0" y="85"/>
                  </a:lnTo>
                  <a:lnTo>
                    <a:pt x="0" y="80"/>
                  </a:lnTo>
                  <a:lnTo>
                    <a:pt x="0" y="77"/>
                  </a:lnTo>
                  <a:lnTo>
                    <a:pt x="0" y="69"/>
                  </a:lnTo>
                  <a:lnTo>
                    <a:pt x="3" y="55"/>
                  </a:lnTo>
                  <a:lnTo>
                    <a:pt x="7" y="43"/>
                  </a:lnTo>
                  <a:lnTo>
                    <a:pt x="8" y="39"/>
                  </a:lnTo>
                  <a:lnTo>
                    <a:pt x="9" y="36"/>
                  </a:lnTo>
                  <a:lnTo>
                    <a:pt x="12" y="31"/>
                  </a:lnTo>
                  <a:lnTo>
                    <a:pt x="19" y="21"/>
                  </a:lnTo>
                  <a:lnTo>
                    <a:pt x="28" y="12"/>
                  </a:lnTo>
                  <a:lnTo>
                    <a:pt x="31" y="9"/>
                  </a:lnTo>
                  <a:lnTo>
                    <a:pt x="34" y="8"/>
                  </a:lnTo>
                  <a:lnTo>
                    <a:pt x="39" y="5"/>
                  </a:lnTo>
                  <a:lnTo>
                    <a:pt x="50" y="2"/>
                  </a:lnTo>
                  <a:lnTo>
                    <a:pt x="64" y="1"/>
                  </a:lnTo>
                  <a:lnTo>
                    <a:pt x="68" y="0"/>
                  </a:lnTo>
                  <a:lnTo>
                    <a:pt x="72" y="1"/>
                  </a:lnTo>
                  <a:lnTo>
                    <a:pt x="80" y="1"/>
                  </a:lnTo>
                  <a:lnTo>
                    <a:pt x="95" y="8"/>
                  </a:lnTo>
                  <a:lnTo>
                    <a:pt x="109" y="19"/>
                  </a:lnTo>
                  <a:lnTo>
                    <a:pt x="113" y="21"/>
                  </a:lnTo>
                  <a:lnTo>
                    <a:pt x="113" y="19"/>
                  </a:lnTo>
                  <a:lnTo>
                    <a:pt x="113" y="11"/>
                  </a:lnTo>
                  <a:lnTo>
                    <a:pt x="113" y="5"/>
                  </a:lnTo>
                  <a:lnTo>
                    <a:pt x="113" y="4"/>
                  </a:lnTo>
                  <a:lnTo>
                    <a:pt x="116" y="4"/>
                  </a:lnTo>
                  <a:lnTo>
                    <a:pt x="128" y="4"/>
                  </a:lnTo>
                  <a:lnTo>
                    <a:pt x="136" y="4"/>
                  </a:lnTo>
                  <a:lnTo>
                    <a:pt x="137" y="4"/>
                  </a:lnTo>
                  <a:lnTo>
                    <a:pt x="137" y="6"/>
                  </a:lnTo>
                  <a:lnTo>
                    <a:pt x="137" y="25"/>
                  </a:lnTo>
                  <a:lnTo>
                    <a:pt x="137" y="88"/>
                  </a:lnTo>
                  <a:lnTo>
                    <a:pt x="137" y="137"/>
                  </a:lnTo>
                  <a:lnTo>
                    <a:pt x="137" y="138"/>
                  </a:lnTo>
                  <a:lnTo>
                    <a:pt x="136" y="145"/>
                  </a:lnTo>
                  <a:lnTo>
                    <a:pt x="136" y="155"/>
                  </a:lnTo>
                  <a:lnTo>
                    <a:pt x="135" y="174"/>
                  </a:lnTo>
                  <a:lnTo>
                    <a:pt x="130" y="188"/>
                  </a:lnTo>
                  <a:lnTo>
                    <a:pt x="130" y="189"/>
                  </a:lnTo>
                  <a:lnTo>
                    <a:pt x="128" y="192"/>
                  </a:lnTo>
                  <a:lnTo>
                    <a:pt x="125" y="197"/>
                  </a:lnTo>
                  <a:lnTo>
                    <a:pt x="117" y="206"/>
                  </a:lnTo>
                  <a:lnTo>
                    <a:pt x="107" y="212"/>
                  </a:lnTo>
                  <a:lnTo>
                    <a:pt x="106" y="214"/>
                  </a:lnTo>
                  <a:lnTo>
                    <a:pt x="103" y="215"/>
                  </a:lnTo>
                  <a:lnTo>
                    <a:pt x="98" y="218"/>
                  </a:lnTo>
                  <a:lnTo>
                    <a:pt x="84" y="222"/>
                  </a:lnTo>
                  <a:lnTo>
                    <a:pt x="69" y="223"/>
                  </a:lnTo>
                  <a:lnTo>
                    <a:pt x="67" y="223"/>
                  </a:lnTo>
                  <a:lnTo>
                    <a:pt x="61" y="223"/>
                  </a:lnTo>
                  <a:lnTo>
                    <a:pt x="53" y="223"/>
                  </a:lnTo>
                  <a:lnTo>
                    <a:pt x="37" y="219"/>
                  </a:lnTo>
                  <a:lnTo>
                    <a:pt x="24" y="212"/>
                  </a:lnTo>
                  <a:lnTo>
                    <a:pt x="22" y="210"/>
                  </a:lnTo>
                  <a:lnTo>
                    <a:pt x="18" y="208"/>
                  </a:lnTo>
                  <a:lnTo>
                    <a:pt x="14" y="203"/>
                  </a:lnTo>
                  <a:lnTo>
                    <a:pt x="9" y="197"/>
                  </a:lnTo>
                  <a:lnTo>
                    <a:pt x="7" y="192"/>
                  </a:lnTo>
                  <a:lnTo>
                    <a:pt x="5" y="185"/>
                  </a:lnTo>
                  <a:lnTo>
                    <a:pt x="4" y="177"/>
                  </a:lnTo>
                  <a:lnTo>
                    <a:pt x="5" y="172"/>
                  </a:lnTo>
                  <a:close/>
                  <a:moveTo>
                    <a:pt x="27" y="78"/>
                  </a:moveTo>
                  <a:lnTo>
                    <a:pt x="27" y="84"/>
                  </a:lnTo>
                  <a:lnTo>
                    <a:pt x="27" y="93"/>
                  </a:lnTo>
                  <a:lnTo>
                    <a:pt x="31" y="109"/>
                  </a:lnTo>
                  <a:lnTo>
                    <a:pt x="37" y="122"/>
                  </a:lnTo>
                  <a:lnTo>
                    <a:pt x="39" y="123"/>
                  </a:lnTo>
                  <a:lnTo>
                    <a:pt x="41" y="126"/>
                  </a:lnTo>
                  <a:lnTo>
                    <a:pt x="45" y="130"/>
                  </a:lnTo>
                  <a:lnTo>
                    <a:pt x="54" y="135"/>
                  </a:lnTo>
                  <a:lnTo>
                    <a:pt x="65" y="138"/>
                  </a:lnTo>
                  <a:lnTo>
                    <a:pt x="69" y="138"/>
                  </a:lnTo>
                  <a:lnTo>
                    <a:pt x="72" y="138"/>
                  </a:lnTo>
                  <a:lnTo>
                    <a:pt x="77" y="138"/>
                  </a:lnTo>
                  <a:lnTo>
                    <a:pt x="88" y="134"/>
                  </a:lnTo>
                  <a:lnTo>
                    <a:pt x="98" y="126"/>
                  </a:lnTo>
                  <a:lnTo>
                    <a:pt x="101" y="123"/>
                  </a:lnTo>
                  <a:lnTo>
                    <a:pt x="102" y="122"/>
                  </a:lnTo>
                  <a:lnTo>
                    <a:pt x="105" y="116"/>
                  </a:lnTo>
                  <a:lnTo>
                    <a:pt x="110" y="101"/>
                  </a:lnTo>
                  <a:lnTo>
                    <a:pt x="111" y="85"/>
                  </a:lnTo>
                  <a:lnTo>
                    <a:pt x="113" y="80"/>
                  </a:lnTo>
                  <a:lnTo>
                    <a:pt x="111" y="76"/>
                  </a:lnTo>
                  <a:lnTo>
                    <a:pt x="111" y="67"/>
                  </a:lnTo>
                  <a:lnTo>
                    <a:pt x="107" y="51"/>
                  </a:lnTo>
                  <a:lnTo>
                    <a:pt x="102" y="39"/>
                  </a:lnTo>
                  <a:lnTo>
                    <a:pt x="101" y="36"/>
                  </a:lnTo>
                  <a:lnTo>
                    <a:pt x="98" y="35"/>
                  </a:lnTo>
                  <a:lnTo>
                    <a:pt x="92" y="31"/>
                  </a:lnTo>
                  <a:lnTo>
                    <a:pt x="83" y="25"/>
                  </a:lnTo>
                  <a:lnTo>
                    <a:pt x="72" y="23"/>
                  </a:lnTo>
                  <a:lnTo>
                    <a:pt x="69" y="21"/>
                  </a:lnTo>
                  <a:lnTo>
                    <a:pt x="65" y="23"/>
                  </a:lnTo>
                  <a:lnTo>
                    <a:pt x="60" y="23"/>
                  </a:lnTo>
                  <a:lnTo>
                    <a:pt x="50" y="27"/>
                  </a:lnTo>
                  <a:lnTo>
                    <a:pt x="41" y="35"/>
                  </a:lnTo>
                  <a:lnTo>
                    <a:pt x="39" y="36"/>
                  </a:lnTo>
                  <a:lnTo>
                    <a:pt x="37" y="39"/>
                  </a:lnTo>
                  <a:lnTo>
                    <a:pt x="34" y="44"/>
                  </a:lnTo>
                  <a:lnTo>
                    <a:pt x="28" y="58"/>
                  </a:lnTo>
                  <a:lnTo>
                    <a:pt x="27" y="74"/>
                  </a:lnTo>
                  <a:lnTo>
                    <a:pt x="27" y="78"/>
                  </a:lnTo>
                  <a:lnTo>
                    <a:pt x="27" y="84"/>
                  </a:lnTo>
                  <a:lnTo>
                    <a:pt x="27" y="88"/>
                  </a:lnTo>
                  <a:lnTo>
                    <a:pt x="27" y="85"/>
                  </a:lnTo>
                  <a:lnTo>
                    <a:pt x="27" y="80"/>
                  </a:lnTo>
                  <a:lnTo>
                    <a:pt x="27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7" name="Freeform 181"/>
            <p:cNvSpPr>
              <a:spLocks noEditPoints="1"/>
            </p:cNvSpPr>
            <p:nvPr/>
          </p:nvSpPr>
          <p:spPr bwMode="auto">
            <a:xfrm>
              <a:off x="8120" y="6144"/>
              <a:ext cx="144" cy="162"/>
            </a:xfrm>
            <a:custGeom>
              <a:avLst/>
              <a:gdLst>
                <a:gd name="T0" fmla="*/ 103 w 144"/>
                <a:gd name="T1" fmla="*/ 147 h 162"/>
                <a:gd name="T2" fmla="*/ 83 w 144"/>
                <a:gd name="T3" fmla="*/ 158 h 162"/>
                <a:gd name="T4" fmla="*/ 65 w 144"/>
                <a:gd name="T5" fmla="*/ 162 h 162"/>
                <a:gd name="T6" fmla="*/ 49 w 144"/>
                <a:gd name="T7" fmla="*/ 162 h 162"/>
                <a:gd name="T8" fmla="*/ 15 w 144"/>
                <a:gd name="T9" fmla="*/ 153 h 162"/>
                <a:gd name="T10" fmla="*/ 6 w 144"/>
                <a:gd name="T11" fmla="*/ 145 h 162"/>
                <a:gd name="T12" fmla="*/ 0 w 144"/>
                <a:gd name="T13" fmla="*/ 118 h 162"/>
                <a:gd name="T14" fmla="*/ 1 w 144"/>
                <a:gd name="T15" fmla="*/ 107 h 162"/>
                <a:gd name="T16" fmla="*/ 8 w 144"/>
                <a:gd name="T17" fmla="*/ 93 h 162"/>
                <a:gd name="T18" fmla="*/ 19 w 144"/>
                <a:gd name="T19" fmla="*/ 82 h 162"/>
                <a:gd name="T20" fmla="*/ 35 w 144"/>
                <a:gd name="T21" fmla="*/ 74 h 162"/>
                <a:gd name="T22" fmla="*/ 42 w 144"/>
                <a:gd name="T23" fmla="*/ 73 h 162"/>
                <a:gd name="T24" fmla="*/ 62 w 144"/>
                <a:gd name="T25" fmla="*/ 69 h 162"/>
                <a:gd name="T26" fmla="*/ 92 w 144"/>
                <a:gd name="T27" fmla="*/ 65 h 162"/>
                <a:gd name="T28" fmla="*/ 108 w 144"/>
                <a:gd name="T29" fmla="*/ 58 h 162"/>
                <a:gd name="T30" fmla="*/ 107 w 144"/>
                <a:gd name="T31" fmla="*/ 47 h 162"/>
                <a:gd name="T32" fmla="*/ 102 w 144"/>
                <a:gd name="T33" fmla="*/ 31 h 162"/>
                <a:gd name="T34" fmla="*/ 87 w 144"/>
                <a:gd name="T35" fmla="*/ 24 h 162"/>
                <a:gd name="T36" fmla="*/ 68 w 144"/>
                <a:gd name="T37" fmla="*/ 23 h 162"/>
                <a:gd name="T38" fmla="*/ 44 w 144"/>
                <a:gd name="T39" fmla="*/ 28 h 162"/>
                <a:gd name="T40" fmla="*/ 39 w 144"/>
                <a:gd name="T41" fmla="*/ 32 h 162"/>
                <a:gd name="T42" fmla="*/ 31 w 144"/>
                <a:gd name="T43" fmla="*/ 51 h 162"/>
                <a:gd name="T44" fmla="*/ 15 w 144"/>
                <a:gd name="T45" fmla="*/ 50 h 162"/>
                <a:gd name="T46" fmla="*/ 5 w 144"/>
                <a:gd name="T47" fmla="*/ 46 h 162"/>
                <a:gd name="T48" fmla="*/ 15 w 144"/>
                <a:gd name="T49" fmla="*/ 24 h 162"/>
                <a:gd name="T50" fmla="*/ 20 w 144"/>
                <a:gd name="T51" fmla="*/ 17 h 162"/>
                <a:gd name="T52" fmla="*/ 39 w 144"/>
                <a:gd name="T53" fmla="*/ 5 h 162"/>
                <a:gd name="T54" fmla="*/ 59 w 144"/>
                <a:gd name="T55" fmla="*/ 1 h 162"/>
                <a:gd name="T56" fmla="*/ 84 w 144"/>
                <a:gd name="T57" fmla="*/ 1 h 162"/>
                <a:gd name="T58" fmla="*/ 108 w 144"/>
                <a:gd name="T59" fmla="*/ 4 h 162"/>
                <a:gd name="T60" fmla="*/ 119 w 144"/>
                <a:gd name="T61" fmla="*/ 12 h 162"/>
                <a:gd name="T62" fmla="*/ 129 w 144"/>
                <a:gd name="T63" fmla="*/ 21 h 162"/>
                <a:gd name="T64" fmla="*/ 134 w 144"/>
                <a:gd name="T65" fmla="*/ 34 h 162"/>
                <a:gd name="T66" fmla="*/ 134 w 144"/>
                <a:gd name="T67" fmla="*/ 47 h 162"/>
                <a:gd name="T68" fmla="*/ 136 w 144"/>
                <a:gd name="T69" fmla="*/ 59 h 162"/>
                <a:gd name="T70" fmla="*/ 136 w 144"/>
                <a:gd name="T71" fmla="*/ 93 h 162"/>
                <a:gd name="T72" fmla="*/ 136 w 144"/>
                <a:gd name="T73" fmla="*/ 111 h 162"/>
                <a:gd name="T74" fmla="*/ 137 w 144"/>
                <a:gd name="T75" fmla="*/ 141 h 162"/>
                <a:gd name="T76" fmla="*/ 140 w 144"/>
                <a:gd name="T77" fmla="*/ 153 h 162"/>
                <a:gd name="T78" fmla="*/ 142 w 144"/>
                <a:gd name="T79" fmla="*/ 160 h 162"/>
                <a:gd name="T80" fmla="*/ 117 w 144"/>
                <a:gd name="T81" fmla="*/ 160 h 162"/>
                <a:gd name="T82" fmla="*/ 114 w 144"/>
                <a:gd name="T83" fmla="*/ 155 h 162"/>
                <a:gd name="T84" fmla="*/ 111 w 144"/>
                <a:gd name="T85" fmla="*/ 141 h 162"/>
                <a:gd name="T86" fmla="*/ 110 w 144"/>
                <a:gd name="T87" fmla="*/ 142 h 162"/>
                <a:gd name="T88" fmla="*/ 108 w 144"/>
                <a:gd name="T89" fmla="*/ 81 h 162"/>
                <a:gd name="T90" fmla="*/ 87 w 144"/>
                <a:gd name="T91" fmla="*/ 88 h 162"/>
                <a:gd name="T92" fmla="*/ 62 w 144"/>
                <a:gd name="T93" fmla="*/ 92 h 162"/>
                <a:gd name="T94" fmla="*/ 43 w 144"/>
                <a:gd name="T95" fmla="*/ 96 h 162"/>
                <a:gd name="T96" fmla="*/ 38 w 144"/>
                <a:gd name="T97" fmla="*/ 99 h 162"/>
                <a:gd name="T98" fmla="*/ 32 w 144"/>
                <a:gd name="T99" fmla="*/ 105 h 162"/>
                <a:gd name="T100" fmla="*/ 28 w 144"/>
                <a:gd name="T101" fmla="*/ 112 h 162"/>
                <a:gd name="T102" fmla="*/ 28 w 144"/>
                <a:gd name="T103" fmla="*/ 120 h 162"/>
                <a:gd name="T104" fmla="*/ 35 w 144"/>
                <a:gd name="T105" fmla="*/ 134 h 162"/>
                <a:gd name="T106" fmla="*/ 40 w 144"/>
                <a:gd name="T107" fmla="*/ 139 h 162"/>
                <a:gd name="T108" fmla="*/ 59 w 144"/>
                <a:gd name="T109" fmla="*/ 142 h 162"/>
                <a:gd name="T110" fmla="*/ 76 w 144"/>
                <a:gd name="T111" fmla="*/ 141 h 162"/>
                <a:gd name="T112" fmla="*/ 92 w 144"/>
                <a:gd name="T113" fmla="*/ 132 h 162"/>
                <a:gd name="T114" fmla="*/ 104 w 144"/>
                <a:gd name="T115" fmla="*/ 118 h 162"/>
                <a:gd name="T116" fmla="*/ 107 w 144"/>
                <a:gd name="T117" fmla="*/ 104 h 162"/>
                <a:gd name="T118" fmla="*/ 108 w 144"/>
                <a:gd name="T119" fmla="*/ 89 h 162"/>
                <a:gd name="T120" fmla="*/ 108 w 144"/>
                <a:gd name="T121" fmla="*/ 81 h 162"/>
                <a:gd name="T122" fmla="*/ 107 w 144"/>
                <a:gd name="T123" fmla="*/ 82 h 16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44"/>
                <a:gd name="T187" fmla="*/ 0 h 162"/>
                <a:gd name="T188" fmla="*/ 144 w 144"/>
                <a:gd name="T189" fmla="*/ 162 h 16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44" h="162">
                  <a:moveTo>
                    <a:pt x="111" y="141"/>
                  </a:moveTo>
                  <a:lnTo>
                    <a:pt x="108" y="143"/>
                  </a:lnTo>
                  <a:lnTo>
                    <a:pt x="103" y="147"/>
                  </a:lnTo>
                  <a:lnTo>
                    <a:pt x="93" y="153"/>
                  </a:lnTo>
                  <a:lnTo>
                    <a:pt x="84" y="158"/>
                  </a:lnTo>
                  <a:lnTo>
                    <a:pt x="83" y="158"/>
                  </a:lnTo>
                  <a:lnTo>
                    <a:pt x="80" y="160"/>
                  </a:lnTo>
                  <a:lnTo>
                    <a:pt x="74" y="161"/>
                  </a:lnTo>
                  <a:lnTo>
                    <a:pt x="65" y="162"/>
                  </a:lnTo>
                  <a:lnTo>
                    <a:pt x="55" y="162"/>
                  </a:lnTo>
                  <a:lnTo>
                    <a:pt x="54" y="162"/>
                  </a:lnTo>
                  <a:lnTo>
                    <a:pt x="49" y="162"/>
                  </a:lnTo>
                  <a:lnTo>
                    <a:pt x="40" y="162"/>
                  </a:lnTo>
                  <a:lnTo>
                    <a:pt x="27" y="158"/>
                  </a:lnTo>
                  <a:lnTo>
                    <a:pt x="15" y="153"/>
                  </a:lnTo>
                  <a:lnTo>
                    <a:pt x="13" y="150"/>
                  </a:lnTo>
                  <a:lnTo>
                    <a:pt x="10" y="149"/>
                  </a:lnTo>
                  <a:lnTo>
                    <a:pt x="6" y="145"/>
                  </a:lnTo>
                  <a:lnTo>
                    <a:pt x="1" y="134"/>
                  </a:lnTo>
                  <a:lnTo>
                    <a:pt x="0" y="122"/>
                  </a:lnTo>
                  <a:lnTo>
                    <a:pt x="0" y="118"/>
                  </a:lnTo>
                  <a:lnTo>
                    <a:pt x="0" y="116"/>
                  </a:lnTo>
                  <a:lnTo>
                    <a:pt x="0" y="113"/>
                  </a:lnTo>
                  <a:lnTo>
                    <a:pt x="1" y="107"/>
                  </a:lnTo>
                  <a:lnTo>
                    <a:pt x="4" y="100"/>
                  </a:lnTo>
                  <a:lnTo>
                    <a:pt x="5" y="97"/>
                  </a:lnTo>
                  <a:lnTo>
                    <a:pt x="8" y="93"/>
                  </a:lnTo>
                  <a:lnTo>
                    <a:pt x="12" y="88"/>
                  </a:lnTo>
                  <a:lnTo>
                    <a:pt x="17" y="84"/>
                  </a:lnTo>
                  <a:lnTo>
                    <a:pt x="19" y="82"/>
                  </a:lnTo>
                  <a:lnTo>
                    <a:pt x="23" y="80"/>
                  </a:lnTo>
                  <a:lnTo>
                    <a:pt x="28" y="77"/>
                  </a:lnTo>
                  <a:lnTo>
                    <a:pt x="35" y="74"/>
                  </a:lnTo>
                  <a:lnTo>
                    <a:pt x="38" y="73"/>
                  </a:lnTo>
                  <a:lnTo>
                    <a:pt x="39" y="73"/>
                  </a:lnTo>
                  <a:lnTo>
                    <a:pt x="42" y="73"/>
                  </a:lnTo>
                  <a:lnTo>
                    <a:pt x="50" y="71"/>
                  </a:lnTo>
                  <a:lnTo>
                    <a:pt x="59" y="70"/>
                  </a:lnTo>
                  <a:lnTo>
                    <a:pt x="62" y="69"/>
                  </a:lnTo>
                  <a:lnTo>
                    <a:pt x="66" y="69"/>
                  </a:lnTo>
                  <a:lnTo>
                    <a:pt x="76" y="67"/>
                  </a:lnTo>
                  <a:lnTo>
                    <a:pt x="92" y="65"/>
                  </a:lnTo>
                  <a:lnTo>
                    <a:pt x="106" y="62"/>
                  </a:lnTo>
                  <a:lnTo>
                    <a:pt x="108" y="61"/>
                  </a:lnTo>
                  <a:lnTo>
                    <a:pt x="108" y="58"/>
                  </a:lnTo>
                  <a:lnTo>
                    <a:pt x="108" y="55"/>
                  </a:lnTo>
                  <a:lnTo>
                    <a:pt x="108" y="54"/>
                  </a:lnTo>
                  <a:lnTo>
                    <a:pt x="107" y="47"/>
                  </a:lnTo>
                  <a:lnTo>
                    <a:pt x="106" y="39"/>
                  </a:lnTo>
                  <a:lnTo>
                    <a:pt x="102" y="32"/>
                  </a:lnTo>
                  <a:lnTo>
                    <a:pt x="102" y="31"/>
                  </a:lnTo>
                  <a:lnTo>
                    <a:pt x="99" y="29"/>
                  </a:lnTo>
                  <a:lnTo>
                    <a:pt x="95" y="27"/>
                  </a:lnTo>
                  <a:lnTo>
                    <a:pt x="87" y="24"/>
                  </a:lnTo>
                  <a:lnTo>
                    <a:pt x="74" y="23"/>
                  </a:lnTo>
                  <a:lnTo>
                    <a:pt x="72" y="21"/>
                  </a:lnTo>
                  <a:lnTo>
                    <a:pt x="68" y="23"/>
                  </a:lnTo>
                  <a:lnTo>
                    <a:pt x="62" y="23"/>
                  </a:lnTo>
                  <a:lnTo>
                    <a:pt x="53" y="24"/>
                  </a:lnTo>
                  <a:lnTo>
                    <a:pt x="44" y="28"/>
                  </a:lnTo>
                  <a:lnTo>
                    <a:pt x="43" y="28"/>
                  </a:lnTo>
                  <a:lnTo>
                    <a:pt x="42" y="29"/>
                  </a:lnTo>
                  <a:lnTo>
                    <a:pt x="39" y="32"/>
                  </a:lnTo>
                  <a:lnTo>
                    <a:pt x="35" y="40"/>
                  </a:lnTo>
                  <a:lnTo>
                    <a:pt x="31" y="50"/>
                  </a:lnTo>
                  <a:lnTo>
                    <a:pt x="31" y="51"/>
                  </a:lnTo>
                  <a:lnTo>
                    <a:pt x="30" y="51"/>
                  </a:lnTo>
                  <a:lnTo>
                    <a:pt x="27" y="51"/>
                  </a:lnTo>
                  <a:lnTo>
                    <a:pt x="15" y="50"/>
                  </a:lnTo>
                  <a:lnTo>
                    <a:pt x="5" y="48"/>
                  </a:lnTo>
                  <a:lnTo>
                    <a:pt x="5" y="47"/>
                  </a:lnTo>
                  <a:lnTo>
                    <a:pt x="5" y="46"/>
                  </a:lnTo>
                  <a:lnTo>
                    <a:pt x="6" y="40"/>
                  </a:lnTo>
                  <a:lnTo>
                    <a:pt x="9" y="31"/>
                  </a:lnTo>
                  <a:lnTo>
                    <a:pt x="15" y="24"/>
                  </a:lnTo>
                  <a:lnTo>
                    <a:pt x="16" y="21"/>
                  </a:lnTo>
                  <a:lnTo>
                    <a:pt x="17" y="20"/>
                  </a:lnTo>
                  <a:lnTo>
                    <a:pt x="20" y="17"/>
                  </a:lnTo>
                  <a:lnTo>
                    <a:pt x="27" y="12"/>
                  </a:lnTo>
                  <a:lnTo>
                    <a:pt x="36" y="6"/>
                  </a:lnTo>
                  <a:lnTo>
                    <a:pt x="39" y="5"/>
                  </a:lnTo>
                  <a:lnTo>
                    <a:pt x="42" y="5"/>
                  </a:lnTo>
                  <a:lnTo>
                    <a:pt x="47" y="4"/>
                  </a:lnTo>
                  <a:lnTo>
                    <a:pt x="59" y="1"/>
                  </a:lnTo>
                  <a:lnTo>
                    <a:pt x="72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5" y="2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10" y="5"/>
                  </a:lnTo>
                  <a:lnTo>
                    <a:pt x="114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26" y="16"/>
                  </a:lnTo>
                  <a:lnTo>
                    <a:pt x="129" y="21"/>
                  </a:lnTo>
                  <a:lnTo>
                    <a:pt x="132" y="27"/>
                  </a:lnTo>
                  <a:lnTo>
                    <a:pt x="133" y="32"/>
                  </a:lnTo>
                  <a:lnTo>
                    <a:pt x="134" y="34"/>
                  </a:lnTo>
                  <a:lnTo>
                    <a:pt x="134" y="36"/>
                  </a:lnTo>
                  <a:lnTo>
                    <a:pt x="134" y="39"/>
                  </a:lnTo>
                  <a:lnTo>
                    <a:pt x="134" y="47"/>
                  </a:lnTo>
                  <a:lnTo>
                    <a:pt x="134" y="57"/>
                  </a:lnTo>
                  <a:lnTo>
                    <a:pt x="136" y="58"/>
                  </a:lnTo>
                  <a:lnTo>
                    <a:pt x="136" y="59"/>
                  </a:lnTo>
                  <a:lnTo>
                    <a:pt x="136" y="65"/>
                  </a:lnTo>
                  <a:lnTo>
                    <a:pt x="136" y="81"/>
                  </a:lnTo>
                  <a:lnTo>
                    <a:pt x="136" y="93"/>
                  </a:lnTo>
                  <a:lnTo>
                    <a:pt x="136" y="100"/>
                  </a:lnTo>
                  <a:lnTo>
                    <a:pt x="136" y="111"/>
                  </a:lnTo>
                  <a:lnTo>
                    <a:pt x="136" y="128"/>
                  </a:lnTo>
                  <a:lnTo>
                    <a:pt x="136" y="139"/>
                  </a:lnTo>
                  <a:lnTo>
                    <a:pt x="137" y="141"/>
                  </a:lnTo>
                  <a:lnTo>
                    <a:pt x="137" y="143"/>
                  </a:lnTo>
                  <a:lnTo>
                    <a:pt x="137" y="146"/>
                  </a:lnTo>
                  <a:lnTo>
                    <a:pt x="140" y="153"/>
                  </a:lnTo>
                  <a:lnTo>
                    <a:pt x="142" y="158"/>
                  </a:lnTo>
                  <a:lnTo>
                    <a:pt x="144" y="160"/>
                  </a:lnTo>
                  <a:lnTo>
                    <a:pt x="142" y="160"/>
                  </a:lnTo>
                  <a:lnTo>
                    <a:pt x="138" y="160"/>
                  </a:lnTo>
                  <a:lnTo>
                    <a:pt x="126" y="160"/>
                  </a:lnTo>
                  <a:lnTo>
                    <a:pt x="117" y="160"/>
                  </a:lnTo>
                  <a:lnTo>
                    <a:pt x="115" y="158"/>
                  </a:lnTo>
                  <a:lnTo>
                    <a:pt x="114" y="155"/>
                  </a:lnTo>
                  <a:lnTo>
                    <a:pt x="112" y="150"/>
                  </a:lnTo>
                  <a:lnTo>
                    <a:pt x="111" y="143"/>
                  </a:lnTo>
                  <a:lnTo>
                    <a:pt x="111" y="141"/>
                  </a:lnTo>
                  <a:lnTo>
                    <a:pt x="108" y="143"/>
                  </a:lnTo>
                  <a:lnTo>
                    <a:pt x="107" y="145"/>
                  </a:lnTo>
                  <a:lnTo>
                    <a:pt x="110" y="142"/>
                  </a:lnTo>
                  <a:lnTo>
                    <a:pt x="111" y="141"/>
                  </a:lnTo>
                  <a:close/>
                  <a:moveTo>
                    <a:pt x="108" y="81"/>
                  </a:moveTo>
                  <a:lnTo>
                    <a:pt x="106" y="82"/>
                  </a:lnTo>
                  <a:lnTo>
                    <a:pt x="100" y="85"/>
                  </a:lnTo>
                  <a:lnTo>
                    <a:pt x="87" y="88"/>
                  </a:lnTo>
                  <a:lnTo>
                    <a:pt x="69" y="90"/>
                  </a:lnTo>
                  <a:lnTo>
                    <a:pt x="65" y="90"/>
                  </a:lnTo>
                  <a:lnTo>
                    <a:pt x="62" y="92"/>
                  </a:lnTo>
                  <a:lnTo>
                    <a:pt x="57" y="92"/>
                  </a:lnTo>
                  <a:lnTo>
                    <a:pt x="49" y="95"/>
                  </a:lnTo>
                  <a:lnTo>
                    <a:pt x="43" y="96"/>
                  </a:lnTo>
                  <a:lnTo>
                    <a:pt x="42" y="96"/>
                  </a:lnTo>
                  <a:lnTo>
                    <a:pt x="40" y="97"/>
                  </a:lnTo>
                  <a:lnTo>
                    <a:pt x="38" y="99"/>
                  </a:lnTo>
                  <a:lnTo>
                    <a:pt x="35" y="101"/>
                  </a:lnTo>
                  <a:lnTo>
                    <a:pt x="32" y="105"/>
                  </a:lnTo>
                  <a:lnTo>
                    <a:pt x="31" y="107"/>
                  </a:lnTo>
                  <a:lnTo>
                    <a:pt x="30" y="108"/>
                  </a:lnTo>
                  <a:lnTo>
                    <a:pt x="28" y="112"/>
                  </a:lnTo>
                  <a:lnTo>
                    <a:pt x="28" y="118"/>
                  </a:lnTo>
                  <a:lnTo>
                    <a:pt x="28" y="120"/>
                  </a:lnTo>
                  <a:lnTo>
                    <a:pt x="28" y="123"/>
                  </a:lnTo>
                  <a:lnTo>
                    <a:pt x="31" y="128"/>
                  </a:lnTo>
                  <a:lnTo>
                    <a:pt x="35" y="134"/>
                  </a:lnTo>
                  <a:lnTo>
                    <a:pt x="36" y="135"/>
                  </a:lnTo>
                  <a:lnTo>
                    <a:pt x="38" y="137"/>
                  </a:lnTo>
                  <a:lnTo>
                    <a:pt x="40" y="139"/>
                  </a:lnTo>
                  <a:lnTo>
                    <a:pt x="47" y="142"/>
                  </a:lnTo>
                  <a:lnTo>
                    <a:pt x="57" y="142"/>
                  </a:lnTo>
                  <a:lnTo>
                    <a:pt x="59" y="142"/>
                  </a:lnTo>
                  <a:lnTo>
                    <a:pt x="61" y="142"/>
                  </a:lnTo>
                  <a:lnTo>
                    <a:pt x="66" y="142"/>
                  </a:lnTo>
                  <a:lnTo>
                    <a:pt x="76" y="141"/>
                  </a:lnTo>
                  <a:lnTo>
                    <a:pt x="84" y="137"/>
                  </a:lnTo>
                  <a:lnTo>
                    <a:pt x="87" y="135"/>
                  </a:lnTo>
                  <a:lnTo>
                    <a:pt x="92" y="132"/>
                  </a:lnTo>
                  <a:lnTo>
                    <a:pt x="95" y="130"/>
                  </a:lnTo>
                  <a:lnTo>
                    <a:pt x="100" y="123"/>
                  </a:lnTo>
                  <a:lnTo>
                    <a:pt x="104" y="118"/>
                  </a:lnTo>
                  <a:lnTo>
                    <a:pt x="104" y="116"/>
                  </a:lnTo>
                  <a:lnTo>
                    <a:pt x="106" y="113"/>
                  </a:lnTo>
                  <a:lnTo>
                    <a:pt x="107" y="104"/>
                  </a:lnTo>
                  <a:lnTo>
                    <a:pt x="107" y="95"/>
                  </a:lnTo>
                  <a:lnTo>
                    <a:pt x="108" y="90"/>
                  </a:lnTo>
                  <a:lnTo>
                    <a:pt x="108" y="89"/>
                  </a:lnTo>
                  <a:lnTo>
                    <a:pt x="108" y="85"/>
                  </a:lnTo>
                  <a:lnTo>
                    <a:pt x="108" y="82"/>
                  </a:lnTo>
                  <a:lnTo>
                    <a:pt x="108" y="81"/>
                  </a:lnTo>
                  <a:lnTo>
                    <a:pt x="106" y="82"/>
                  </a:lnTo>
                  <a:lnTo>
                    <a:pt x="104" y="84"/>
                  </a:lnTo>
                  <a:lnTo>
                    <a:pt x="107" y="82"/>
                  </a:lnTo>
                  <a:lnTo>
                    <a:pt x="108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8" name="Freeform 182"/>
            <p:cNvSpPr>
              <a:spLocks/>
            </p:cNvSpPr>
            <p:nvPr/>
          </p:nvSpPr>
          <p:spPr bwMode="auto">
            <a:xfrm>
              <a:off x="8283" y="6092"/>
              <a:ext cx="76" cy="213"/>
            </a:xfrm>
            <a:custGeom>
              <a:avLst/>
              <a:gdLst>
                <a:gd name="T0" fmla="*/ 72 w 76"/>
                <a:gd name="T1" fmla="*/ 189 h 213"/>
                <a:gd name="T2" fmla="*/ 73 w 76"/>
                <a:gd name="T3" fmla="*/ 203 h 213"/>
                <a:gd name="T4" fmla="*/ 76 w 76"/>
                <a:gd name="T5" fmla="*/ 212 h 213"/>
                <a:gd name="T6" fmla="*/ 69 w 76"/>
                <a:gd name="T7" fmla="*/ 213 h 213"/>
                <a:gd name="T8" fmla="*/ 57 w 76"/>
                <a:gd name="T9" fmla="*/ 213 h 213"/>
                <a:gd name="T10" fmla="*/ 53 w 76"/>
                <a:gd name="T11" fmla="*/ 213 h 213"/>
                <a:gd name="T12" fmla="*/ 41 w 76"/>
                <a:gd name="T13" fmla="*/ 212 h 213"/>
                <a:gd name="T14" fmla="*/ 34 w 76"/>
                <a:gd name="T15" fmla="*/ 209 h 213"/>
                <a:gd name="T16" fmla="*/ 26 w 76"/>
                <a:gd name="T17" fmla="*/ 203 h 213"/>
                <a:gd name="T18" fmla="*/ 22 w 76"/>
                <a:gd name="T19" fmla="*/ 197 h 213"/>
                <a:gd name="T20" fmla="*/ 19 w 76"/>
                <a:gd name="T21" fmla="*/ 183 h 213"/>
                <a:gd name="T22" fmla="*/ 19 w 76"/>
                <a:gd name="T23" fmla="*/ 165 h 213"/>
                <a:gd name="T24" fmla="*/ 19 w 76"/>
                <a:gd name="T25" fmla="*/ 152 h 213"/>
                <a:gd name="T26" fmla="*/ 19 w 76"/>
                <a:gd name="T27" fmla="*/ 79 h 213"/>
                <a:gd name="T28" fmla="*/ 18 w 76"/>
                <a:gd name="T29" fmla="*/ 76 h 213"/>
                <a:gd name="T30" fmla="*/ 7 w 76"/>
                <a:gd name="T31" fmla="*/ 76 h 213"/>
                <a:gd name="T32" fmla="*/ 0 w 76"/>
                <a:gd name="T33" fmla="*/ 76 h 213"/>
                <a:gd name="T34" fmla="*/ 0 w 76"/>
                <a:gd name="T35" fmla="*/ 64 h 213"/>
                <a:gd name="T36" fmla="*/ 0 w 76"/>
                <a:gd name="T37" fmla="*/ 56 h 213"/>
                <a:gd name="T38" fmla="*/ 11 w 76"/>
                <a:gd name="T39" fmla="*/ 56 h 213"/>
                <a:gd name="T40" fmla="*/ 19 w 76"/>
                <a:gd name="T41" fmla="*/ 56 h 213"/>
                <a:gd name="T42" fmla="*/ 19 w 76"/>
                <a:gd name="T43" fmla="*/ 31 h 213"/>
                <a:gd name="T44" fmla="*/ 19 w 76"/>
                <a:gd name="T45" fmla="*/ 16 h 213"/>
                <a:gd name="T46" fmla="*/ 34 w 76"/>
                <a:gd name="T47" fmla="*/ 7 h 213"/>
                <a:gd name="T48" fmla="*/ 45 w 76"/>
                <a:gd name="T49" fmla="*/ 0 h 213"/>
                <a:gd name="T50" fmla="*/ 45 w 76"/>
                <a:gd name="T51" fmla="*/ 10 h 213"/>
                <a:gd name="T52" fmla="*/ 45 w 76"/>
                <a:gd name="T53" fmla="*/ 56 h 213"/>
                <a:gd name="T54" fmla="*/ 49 w 76"/>
                <a:gd name="T55" fmla="*/ 56 h 213"/>
                <a:gd name="T56" fmla="*/ 71 w 76"/>
                <a:gd name="T57" fmla="*/ 56 h 213"/>
                <a:gd name="T58" fmla="*/ 72 w 76"/>
                <a:gd name="T59" fmla="*/ 57 h 213"/>
                <a:gd name="T60" fmla="*/ 72 w 76"/>
                <a:gd name="T61" fmla="*/ 69 h 213"/>
                <a:gd name="T62" fmla="*/ 72 w 76"/>
                <a:gd name="T63" fmla="*/ 76 h 213"/>
                <a:gd name="T64" fmla="*/ 66 w 76"/>
                <a:gd name="T65" fmla="*/ 76 h 213"/>
                <a:gd name="T66" fmla="*/ 45 w 76"/>
                <a:gd name="T67" fmla="*/ 76 h 213"/>
                <a:gd name="T68" fmla="*/ 45 w 76"/>
                <a:gd name="T69" fmla="*/ 79 h 213"/>
                <a:gd name="T70" fmla="*/ 45 w 76"/>
                <a:gd name="T71" fmla="*/ 133 h 213"/>
                <a:gd name="T72" fmla="*/ 45 w 76"/>
                <a:gd name="T73" fmla="*/ 167 h 213"/>
                <a:gd name="T74" fmla="*/ 45 w 76"/>
                <a:gd name="T75" fmla="*/ 172 h 213"/>
                <a:gd name="T76" fmla="*/ 45 w 76"/>
                <a:gd name="T77" fmla="*/ 182 h 213"/>
                <a:gd name="T78" fmla="*/ 47 w 76"/>
                <a:gd name="T79" fmla="*/ 186 h 213"/>
                <a:gd name="T80" fmla="*/ 52 w 76"/>
                <a:gd name="T81" fmla="*/ 187 h 213"/>
                <a:gd name="T82" fmla="*/ 54 w 76"/>
                <a:gd name="T83" fmla="*/ 189 h 213"/>
                <a:gd name="T84" fmla="*/ 57 w 76"/>
                <a:gd name="T85" fmla="*/ 189 h 213"/>
                <a:gd name="T86" fmla="*/ 62 w 76"/>
                <a:gd name="T87" fmla="*/ 189 h 213"/>
                <a:gd name="T88" fmla="*/ 71 w 76"/>
                <a:gd name="T89" fmla="*/ 189 h 213"/>
                <a:gd name="T90" fmla="*/ 72 w 76"/>
                <a:gd name="T91" fmla="*/ 187 h 21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6"/>
                <a:gd name="T139" fmla="*/ 0 h 213"/>
                <a:gd name="T140" fmla="*/ 76 w 76"/>
                <a:gd name="T141" fmla="*/ 213 h 21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6" h="213">
                  <a:moveTo>
                    <a:pt x="72" y="187"/>
                  </a:moveTo>
                  <a:lnTo>
                    <a:pt x="72" y="189"/>
                  </a:lnTo>
                  <a:lnTo>
                    <a:pt x="72" y="191"/>
                  </a:lnTo>
                  <a:lnTo>
                    <a:pt x="73" y="203"/>
                  </a:lnTo>
                  <a:lnTo>
                    <a:pt x="75" y="212"/>
                  </a:lnTo>
                  <a:lnTo>
                    <a:pt x="76" y="212"/>
                  </a:lnTo>
                  <a:lnTo>
                    <a:pt x="73" y="213"/>
                  </a:lnTo>
                  <a:lnTo>
                    <a:pt x="69" y="213"/>
                  </a:lnTo>
                  <a:lnTo>
                    <a:pt x="62" y="213"/>
                  </a:lnTo>
                  <a:lnTo>
                    <a:pt x="57" y="213"/>
                  </a:lnTo>
                  <a:lnTo>
                    <a:pt x="56" y="213"/>
                  </a:lnTo>
                  <a:lnTo>
                    <a:pt x="53" y="213"/>
                  </a:lnTo>
                  <a:lnTo>
                    <a:pt x="47" y="213"/>
                  </a:lnTo>
                  <a:lnTo>
                    <a:pt x="41" y="212"/>
                  </a:lnTo>
                  <a:lnTo>
                    <a:pt x="34" y="210"/>
                  </a:lnTo>
                  <a:lnTo>
                    <a:pt x="34" y="209"/>
                  </a:lnTo>
                  <a:lnTo>
                    <a:pt x="30" y="207"/>
                  </a:lnTo>
                  <a:lnTo>
                    <a:pt x="26" y="203"/>
                  </a:lnTo>
                  <a:lnTo>
                    <a:pt x="22" y="198"/>
                  </a:lnTo>
                  <a:lnTo>
                    <a:pt x="22" y="197"/>
                  </a:lnTo>
                  <a:lnTo>
                    <a:pt x="20" y="193"/>
                  </a:lnTo>
                  <a:lnTo>
                    <a:pt x="19" y="183"/>
                  </a:lnTo>
                  <a:lnTo>
                    <a:pt x="19" y="170"/>
                  </a:lnTo>
                  <a:lnTo>
                    <a:pt x="19" y="165"/>
                  </a:lnTo>
                  <a:lnTo>
                    <a:pt x="19" y="164"/>
                  </a:lnTo>
                  <a:lnTo>
                    <a:pt x="19" y="152"/>
                  </a:lnTo>
                  <a:lnTo>
                    <a:pt x="19" y="110"/>
                  </a:lnTo>
                  <a:lnTo>
                    <a:pt x="19" y="79"/>
                  </a:lnTo>
                  <a:lnTo>
                    <a:pt x="19" y="76"/>
                  </a:lnTo>
                  <a:lnTo>
                    <a:pt x="18" y="76"/>
                  </a:lnTo>
                  <a:lnTo>
                    <a:pt x="15" y="76"/>
                  </a:lnTo>
                  <a:lnTo>
                    <a:pt x="7" y="76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0" y="64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3" y="56"/>
                  </a:lnTo>
                  <a:lnTo>
                    <a:pt x="11" y="56"/>
                  </a:lnTo>
                  <a:lnTo>
                    <a:pt x="18" y="56"/>
                  </a:lnTo>
                  <a:lnTo>
                    <a:pt x="19" y="56"/>
                  </a:lnTo>
                  <a:lnTo>
                    <a:pt x="19" y="50"/>
                  </a:lnTo>
                  <a:lnTo>
                    <a:pt x="19" y="31"/>
                  </a:lnTo>
                  <a:lnTo>
                    <a:pt x="19" y="18"/>
                  </a:lnTo>
                  <a:lnTo>
                    <a:pt x="19" y="16"/>
                  </a:lnTo>
                  <a:lnTo>
                    <a:pt x="22" y="15"/>
                  </a:lnTo>
                  <a:lnTo>
                    <a:pt x="34" y="7"/>
                  </a:lnTo>
                  <a:lnTo>
                    <a:pt x="43" y="2"/>
                  </a:lnTo>
                  <a:lnTo>
                    <a:pt x="45" y="0"/>
                  </a:lnTo>
                  <a:lnTo>
                    <a:pt x="45" y="2"/>
                  </a:lnTo>
                  <a:lnTo>
                    <a:pt x="45" y="10"/>
                  </a:lnTo>
                  <a:lnTo>
                    <a:pt x="45" y="35"/>
                  </a:lnTo>
                  <a:lnTo>
                    <a:pt x="45" y="56"/>
                  </a:lnTo>
                  <a:lnTo>
                    <a:pt x="49" y="56"/>
                  </a:lnTo>
                  <a:lnTo>
                    <a:pt x="61" y="56"/>
                  </a:lnTo>
                  <a:lnTo>
                    <a:pt x="71" y="56"/>
                  </a:lnTo>
                  <a:lnTo>
                    <a:pt x="72" y="56"/>
                  </a:lnTo>
                  <a:lnTo>
                    <a:pt x="72" y="57"/>
                  </a:lnTo>
                  <a:lnTo>
                    <a:pt x="72" y="60"/>
                  </a:lnTo>
                  <a:lnTo>
                    <a:pt x="72" y="69"/>
                  </a:lnTo>
                  <a:lnTo>
                    <a:pt x="72" y="76"/>
                  </a:lnTo>
                  <a:lnTo>
                    <a:pt x="71" y="76"/>
                  </a:lnTo>
                  <a:lnTo>
                    <a:pt x="66" y="76"/>
                  </a:lnTo>
                  <a:lnTo>
                    <a:pt x="54" y="76"/>
                  </a:lnTo>
                  <a:lnTo>
                    <a:pt x="45" y="76"/>
                  </a:lnTo>
                  <a:lnTo>
                    <a:pt x="45" y="79"/>
                  </a:lnTo>
                  <a:lnTo>
                    <a:pt x="45" y="91"/>
                  </a:lnTo>
                  <a:lnTo>
                    <a:pt x="45" y="133"/>
                  </a:lnTo>
                  <a:lnTo>
                    <a:pt x="45" y="165"/>
                  </a:lnTo>
                  <a:lnTo>
                    <a:pt x="45" y="167"/>
                  </a:lnTo>
                  <a:lnTo>
                    <a:pt x="45" y="170"/>
                  </a:lnTo>
                  <a:lnTo>
                    <a:pt x="45" y="172"/>
                  </a:lnTo>
                  <a:lnTo>
                    <a:pt x="45" y="178"/>
                  </a:lnTo>
                  <a:lnTo>
                    <a:pt x="45" y="182"/>
                  </a:lnTo>
                  <a:lnTo>
                    <a:pt x="46" y="182"/>
                  </a:lnTo>
                  <a:lnTo>
                    <a:pt x="47" y="186"/>
                  </a:lnTo>
                  <a:lnTo>
                    <a:pt x="50" y="187"/>
                  </a:lnTo>
                  <a:lnTo>
                    <a:pt x="52" y="187"/>
                  </a:lnTo>
                  <a:lnTo>
                    <a:pt x="53" y="189"/>
                  </a:lnTo>
                  <a:lnTo>
                    <a:pt x="54" y="189"/>
                  </a:lnTo>
                  <a:lnTo>
                    <a:pt x="56" y="189"/>
                  </a:lnTo>
                  <a:lnTo>
                    <a:pt x="57" y="189"/>
                  </a:lnTo>
                  <a:lnTo>
                    <a:pt x="60" y="189"/>
                  </a:lnTo>
                  <a:lnTo>
                    <a:pt x="62" y="189"/>
                  </a:lnTo>
                  <a:lnTo>
                    <a:pt x="65" y="189"/>
                  </a:lnTo>
                  <a:lnTo>
                    <a:pt x="71" y="189"/>
                  </a:lnTo>
                  <a:lnTo>
                    <a:pt x="72" y="1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9" name="Freeform 183"/>
            <p:cNvSpPr>
              <a:spLocks noEditPoints="1"/>
            </p:cNvSpPr>
            <p:nvPr/>
          </p:nvSpPr>
          <p:spPr bwMode="auto">
            <a:xfrm>
              <a:off x="8381" y="6088"/>
              <a:ext cx="27" cy="216"/>
            </a:xfrm>
            <a:custGeom>
              <a:avLst/>
              <a:gdLst>
                <a:gd name="T0" fmla="*/ 0 w 27"/>
                <a:gd name="T1" fmla="*/ 30 h 216"/>
                <a:gd name="T2" fmla="*/ 0 w 27"/>
                <a:gd name="T3" fmla="*/ 26 h 216"/>
                <a:gd name="T4" fmla="*/ 0 w 27"/>
                <a:gd name="T5" fmla="*/ 12 h 216"/>
                <a:gd name="T6" fmla="*/ 0 w 27"/>
                <a:gd name="T7" fmla="*/ 1 h 216"/>
                <a:gd name="T8" fmla="*/ 0 w 27"/>
                <a:gd name="T9" fmla="*/ 0 h 216"/>
                <a:gd name="T10" fmla="*/ 4 w 27"/>
                <a:gd name="T11" fmla="*/ 0 h 216"/>
                <a:gd name="T12" fmla="*/ 16 w 27"/>
                <a:gd name="T13" fmla="*/ 0 h 216"/>
                <a:gd name="T14" fmla="*/ 26 w 27"/>
                <a:gd name="T15" fmla="*/ 0 h 216"/>
                <a:gd name="T16" fmla="*/ 27 w 27"/>
                <a:gd name="T17" fmla="*/ 0 h 216"/>
                <a:gd name="T18" fmla="*/ 27 w 27"/>
                <a:gd name="T19" fmla="*/ 1 h 216"/>
                <a:gd name="T20" fmla="*/ 27 w 27"/>
                <a:gd name="T21" fmla="*/ 6 h 216"/>
                <a:gd name="T22" fmla="*/ 27 w 27"/>
                <a:gd name="T23" fmla="*/ 19 h 216"/>
                <a:gd name="T24" fmla="*/ 27 w 27"/>
                <a:gd name="T25" fmla="*/ 30 h 216"/>
                <a:gd name="T26" fmla="*/ 27 w 27"/>
                <a:gd name="T27" fmla="*/ 30 h 216"/>
                <a:gd name="T28" fmla="*/ 26 w 27"/>
                <a:gd name="T29" fmla="*/ 30 h 216"/>
                <a:gd name="T30" fmla="*/ 22 w 27"/>
                <a:gd name="T31" fmla="*/ 30 h 216"/>
                <a:gd name="T32" fmla="*/ 9 w 27"/>
                <a:gd name="T33" fmla="*/ 30 h 216"/>
                <a:gd name="T34" fmla="*/ 0 w 27"/>
                <a:gd name="T35" fmla="*/ 30 h 216"/>
                <a:gd name="T36" fmla="*/ 0 w 27"/>
                <a:gd name="T37" fmla="*/ 30 h 216"/>
                <a:gd name="T38" fmla="*/ 0 w 27"/>
                <a:gd name="T39" fmla="*/ 30 h 216"/>
                <a:gd name="T40" fmla="*/ 0 w 27"/>
                <a:gd name="T41" fmla="*/ 30 h 216"/>
                <a:gd name="T42" fmla="*/ 0 w 27"/>
                <a:gd name="T43" fmla="*/ 216 h 216"/>
                <a:gd name="T44" fmla="*/ 0 w 27"/>
                <a:gd name="T45" fmla="*/ 213 h 216"/>
                <a:gd name="T46" fmla="*/ 0 w 27"/>
                <a:gd name="T47" fmla="*/ 193 h 216"/>
                <a:gd name="T48" fmla="*/ 0 w 27"/>
                <a:gd name="T49" fmla="*/ 119 h 216"/>
                <a:gd name="T50" fmla="*/ 0 w 27"/>
                <a:gd name="T51" fmla="*/ 64 h 216"/>
                <a:gd name="T52" fmla="*/ 0 w 27"/>
                <a:gd name="T53" fmla="*/ 60 h 216"/>
                <a:gd name="T54" fmla="*/ 4 w 27"/>
                <a:gd name="T55" fmla="*/ 60 h 216"/>
                <a:gd name="T56" fmla="*/ 16 w 27"/>
                <a:gd name="T57" fmla="*/ 60 h 216"/>
                <a:gd name="T58" fmla="*/ 26 w 27"/>
                <a:gd name="T59" fmla="*/ 60 h 216"/>
                <a:gd name="T60" fmla="*/ 27 w 27"/>
                <a:gd name="T61" fmla="*/ 60 h 216"/>
                <a:gd name="T62" fmla="*/ 27 w 27"/>
                <a:gd name="T63" fmla="*/ 64 h 216"/>
                <a:gd name="T64" fmla="*/ 27 w 27"/>
                <a:gd name="T65" fmla="*/ 84 h 216"/>
                <a:gd name="T66" fmla="*/ 27 w 27"/>
                <a:gd name="T67" fmla="*/ 157 h 216"/>
                <a:gd name="T68" fmla="*/ 27 w 27"/>
                <a:gd name="T69" fmla="*/ 213 h 216"/>
                <a:gd name="T70" fmla="*/ 27 w 27"/>
                <a:gd name="T71" fmla="*/ 216 h 216"/>
                <a:gd name="T72" fmla="*/ 26 w 27"/>
                <a:gd name="T73" fmla="*/ 216 h 216"/>
                <a:gd name="T74" fmla="*/ 22 w 27"/>
                <a:gd name="T75" fmla="*/ 216 h 216"/>
                <a:gd name="T76" fmla="*/ 9 w 27"/>
                <a:gd name="T77" fmla="*/ 216 h 216"/>
                <a:gd name="T78" fmla="*/ 0 w 27"/>
                <a:gd name="T79" fmla="*/ 216 h 216"/>
                <a:gd name="T80" fmla="*/ 0 w 27"/>
                <a:gd name="T81" fmla="*/ 216 h 216"/>
                <a:gd name="T82" fmla="*/ 0 w 27"/>
                <a:gd name="T83" fmla="*/ 216 h 216"/>
                <a:gd name="T84" fmla="*/ 0 w 27"/>
                <a:gd name="T85" fmla="*/ 216 h 21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7"/>
                <a:gd name="T130" fmla="*/ 0 h 216"/>
                <a:gd name="T131" fmla="*/ 27 w 27"/>
                <a:gd name="T132" fmla="*/ 216 h 21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7" h="216">
                  <a:moveTo>
                    <a:pt x="0" y="30"/>
                  </a:moveTo>
                  <a:lnTo>
                    <a:pt x="0" y="26"/>
                  </a:lnTo>
                  <a:lnTo>
                    <a:pt x="0" y="12"/>
                  </a:lnTo>
                  <a:lnTo>
                    <a:pt x="0" y="1"/>
                  </a:lnTo>
                  <a:lnTo>
                    <a:pt x="0" y="0"/>
                  </a:lnTo>
                  <a:lnTo>
                    <a:pt x="4" y="0"/>
                  </a:lnTo>
                  <a:lnTo>
                    <a:pt x="16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7" y="1"/>
                  </a:lnTo>
                  <a:lnTo>
                    <a:pt x="27" y="6"/>
                  </a:lnTo>
                  <a:lnTo>
                    <a:pt x="27" y="19"/>
                  </a:lnTo>
                  <a:lnTo>
                    <a:pt x="27" y="30"/>
                  </a:lnTo>
                  <a:lnTo>
                    <a:pt x="26" y="30"/>
                  </a:lnTo>
                  <a:lnTo>
                    <a:pt x="22" y="30"/>
                  </a:lnTo>
                  <a:lnTo>
                    <a:pt x="9" y="30"/>
                  </a:lnTo>
                  <a:lnTo>
                    <a:pt x="0" y="30"/>
                  </a:lnTo>
                  <a:close/>
                  <a:moveTo>
                    <a:pt x="0" y="216"/>
                  </a:moveTo>
                  <a:lnTo>
                    <a:pt x="0" y="213"/>
                  </a:lnTo>
                  <a:lnTo>
                    <a:pt x="0" y="193"/>
                  </a:lnTo>
                  <a:lnTo>
                    <a:pt x="0" y="119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4" y="60"/>
                  </a:lnTo>
                  <a:lnTo>
                    <a:pt x="16" y="60"/>
                  </a:lnTo>
                  <a:lnTo>
                    <a:pt x="26" y="60"/>
                  </a:lnTo>
                  <a:lnTo>
                    <a:pt x="27" y="60"/>
                  </a:lnTo>
                  <a:lnTo>
                    <a:pt x="27" y="64"/>
                  </a:lnTo>
                  <a:lnTo>
                    <a:pt x="27" y="84"/>
                  </a:lnTo>
                  <a:lnTo>
                    <a:pt x="27" y="157"/>
                  </a:lnTo>
                  <a:lnTo>
                    <a:pt x="27" y="213"/>
                  </a:lnTo>
                  <a:lnTo>
                    <a:pt x="27" y="216"/>
                  </a:lnTo>
                  <a:lnTo>
                    <a:pt x="26" y="216"/>
                  </a:lnTo>
                  <a:lnTo>
                    <a:pt x="22" y="216"/>
                  </a:lnTo>
                  <a:lnTo>
                    <a:pt x="9" y="216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0" name="Freeform 184"/>
            <p:cNvSpPr>
              <a:spLocks noEditPoints="1"/>
            </p:cNvSpPr>
            <p:nvPr/>
          </p:nvSpPr>
          <p:spPr bwMode="auto">
            <a:xfrm>
              <a:off x="8438" y="6144"/>
              <a:ext cx="147" cy="162"/>
            </a:xfrm>
            <a:custGeom>
              <a:avLst/>
              <a:gdLst>
                <a:gd name="T0" fmla="*/ 0 w 147"/>
                <a:gd name="T1" fmla="*/ 74 h 162"/>
                <a:gd name="T2" fmla="*/ 8 w 147"/>
                <a:gd name="T3" fmla="*/ 39 h 162"/>
                <a:gd name="T4" fmla="*/ 24 w 147"/>
                <a:gd name="T5" fmla="*/ 17 h 162"/>
                <a:gd name="T6" fmla="*/ 34 w 147"/>
                <a:gd name="T7" fmla="*/ 11 h 162"/>
                <a:gd name="T8" fmla="*/ 68 w 147"/>
                <a:gd name="T9" fmla="*/ 1 h 162"/>
                <a:gd name="T10" fmla="*/ 77 w 147"/>
                <a:gd name="T11" fmla="*/ 1 h 162"/>
                <a:gd name="T12" fmla="*/ 106 w 147"/>
                <a:gd name="T13" fmla="*/ 8 h 162"/>
                <a:gd name="T14" fmla="*/ 126 w 147"/>
                <a:gd name="T15" fmla="*/ 20 h 162"/>
                <a:gd name="T16" fmla="*/ 135 w 147"/>
                <a:gd name="T17" fmla="*/ 32 h 162"/>
                <a:gd name="T18" fmla="*/ 145 w 147"/>
                <a:gd name="T19" fmla="*/ 73 h 162"/>
                <a:gd name="T20" fmla="*/ 145 w 147"/>
                <a:gd name="T21" fmla="*/ 84 h 162"/>
                <a:gd name="T22" fmla="*/ 143 w 147"/>
                <a:gd name="T23" fmla="*/ 109 h 162"/>
                <a:gd name="T24" fmla="*/ 137 w 147"/>
                <a:gd name="T25" fmla="*/ 126 h 162"/>
                <a:gd name="T26" fmla="*/ 132 w 147"/>
                <a:gd name="T27" fmla="*/ 135 h 162"/>
                <a:gd name="T28" fmla="*/ 114 w 147"/>
                <a:gd name="T29" fmla="*/ 151 h 162"/>
                <a:gd name="T30" fmla="*/ 107 w 147"/>
                <a:gd name="T31" fmla="*/ 155 h 162"/>
                <a:gd name="T32" fmla="*/ 90 w 147"/>
                <a:gd name="T33" fmla="*/ 161 h 162"/>
                <a:gd name="T34" fmla="*/ 73 w 147"/>
                <a:gd name="T35" fmla="*/ 162 h 162"/>
                <a:gd name="T36" fmla="*/ 57 w 147"/>
                <a:gd name="T37" fmla="*/ 162 h 162"/>
                <a:gd name="T38" fmla="*/ 23 w 147"/>
                <a:gd name="T39" fmla="*/ 146 h 162"/>
                <a:gd name="T40" fmla="*/ 16 w 147"/>
                <a:gd name="T41" fmla="*/ 139 h 162"/>
                <a:gd name="T42" fmla="*/ 3 w 147"/>
                <a:gd name="T43" fmla="*/ 112 h 162"/>
                <a:gd name="T44" fmla="*/ 0 w 147"/>
                <a:gd name="T45" fmla="*/ 81 h 162"/>
                <a:gd name="T46" fmla="*/ 0 w 147"/>
                <a:gd name="T47" fmla="*/ 70 h 162"/>
                <a:gd name="T48" fmla="*/ 0 w 147"/>
                <a:gd name="T49" fmla="*/ 81 h 162"/>
                <a:gd name="T50" fmla="*/ 0 w 147"/>
                <a:gd name="T51" fmla="*/ 81 h 162"/>
                <a:gd name="T52" fmla="*/ 27 w 147"/>
                <a:gd name="T53" fmla="*/ 86 h 162"/>
                <a:gd name="T54" fmla="*/ 31 w 147"/>
                <a:gd name="T55" fmla="*/ 112 h 162"/>
                <a:gd name="T56" fmla="*/ 41 w 147"/>
                <a:gd name="T57" fmla="*/ 126 h 162"/>
                <a:gd name="T58" fmla="*/ 46 w 147"/>
                <a:gd name="T59" fmla="*/ 134 h 162"/>
                <a:gd name="T60" fmla="*/ 57 w 147"/>
                <a:gd name="T61" fmla="*/ 139 h 162"/>
                <a:gd name="T62" fmla="*/ 73 w 147"/>
                <a:gd name="T63" fmla="*/ 141 h 162"/>
                <a:gd name="T64" fmla="*/ 83 w 147"/>
                <a:gd name="T65" fmla="*/ 141 h 162"/>
                <a:gd name="T66" fmla="*/ 103 w 147"/>
                <a:gd name="T67" fmla="*/ 128 h 162"/>
                <a:gd name="T68" fmla="*/ 107 w 147"/>
                <a:gd name="T69" fmla="*/ 124 h 162"/>
                <a:gd name="T70" fmla="*/ 114 w 147"/>
                <a:gd name="T71" fmla="*/ 112 h 162"/>
                <a:gd name="T72" fmla="*/ 120 w 147"/>
                <a:gd name="T73" fmla="*/ 80 h 162"/>
                <a:gd name="T74" fmla="*/ 118 w 147"/>
                <a:gd name="T75" fmla="*/ 67 h 162"/>
                <a:gd name="T76" fmla="*/ 107 w 147"/>
                <a:gd name="T77" fmla="*/ 39 h 162"/>
                <a:gd name="T78" fmla="*/ 103 w 147"/>
                <a:gd name="T79" fmla="*/ 35 h 162"/>
                <a:gd name="T80" fmla="*/ 88 w 147"/>
                <a:gd name="T81" fmla="*/ 25 h 162"/>
                <a:gd name="T82" fmla="*/ 73 w 147"/>
                <a:gd name="T83" fmla="*/ 21 h 162"/>
                <a:gd name="T84" fmla="*/ 62 w 147"/>
                <a:gd name="T85" fmla="*/ 23 h 162"/>
                <a:gd name="T86" fmla="*/ 42 w 147"/>
                <a:gd name="T87" fmla="*/ 35 h 162"/>
                <a:gd name="T88" fmla="*/ 38 w 147"/>
                <a:gd name="T89" fmla="*/ 39 h 162"/>
                <a:gd name="T90" fmla="*/ 31 w 147"/>
                <a:gd name="T91" fmla="*/ 51 h 162"/>
                <a:gd name="T92" fmla="*/ 27 w 147"/>
                <a:gd name="T93" fmla="*/ 81 h 162"/>
                <a:gd name="T94" fmla="*/ 27 w 147"/>
                <a:gd name="T95" fmla="*/ 90 h 162"/>
                <a:gd name="T96" fmla="*/ 27 w 147"/>
                <a:gd name="T97" fmla="*/ 82 h 162"/>
                <a:gd name="T98" fmla="*/ 27 w 147"/>
                <a:gd name="T99" fmla="*/ 81 h 16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47"/>
                <a:gd name="T151" fmla="*/ 0 h 162"/>
                <a:gd name="T152" fmla="*/ 147 w 147"/>
                <a:gd name="T153" fmla="*/ 162 h 16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47" h="162">
                  <a:moveTo>
                    <a:pt x="0" y="81"/>
                  </a:moveTo>
                  <a:lnTo>
                    <a:pt x="0" y="74"/>
                  </a:lnTo>
                  <a:lnTo>
                    <a:pt x="1" y="62"/>
                  </a:lnTo>
                  <a:lnTo>
                    <a:pt x="8" y="39"/>
                  </a:lnTo>
                  <a:lnTo>
                    <a:pt x="20" y="21"/>
                  </a:lnTo>
                  <a:lnTo>
                    <a:pt x="24" y="17"/>
                  </a:lnTo>
                  <a:lnTo>
                    <a:pt x="27" y="15"/>
                  </a:lnTo>
                  <a:lnTo>
                    <a:pt x="34" y="11"/>
                  </a:lnTo>
                  <a:lnTo>
                    <a:pt x="50" y="4"/>
                  </a:lnTo>
                  <a:lnTo>
                    <a:pt x="68" y="1"/>
                  </a:lnTo>
                  <a:lnTo>
                    <a:pt x="73" y="0"/>
                  </a:lnTo>
                  <a:lnTo>
                    <a:pt x="77" y="1"/>
                  </a:lnTo>
                  <a:lnTo>
                    <a:pt x="88" y="1"/>
                  </a:lnTo>
                  <a:lnTo>
                    <a:pt x="106" y="8"/>
                  </a:lnTo>
                  <a:lnTo>
                    <a:pt x="122" y="17"/>
                  </a:lnTo>
                  <a:lnTo>
                    <a:pt x="126" y="20"/>
                  </a:lnTo>
                  <a:lnTo>
                    <a:pt x="129" y="24"/>
                  </a:lnTo>
                  <a:lnTo>
                    <a:pt x="135" y="32"/>
                  </a:lnTo>
                  <a:lnTo>
                    <a:pt x="143" y="51"/>
                  </a:lnTo>
                  <a:lnTo>
                    <a:pt x="145" y="73"/>
                  </a:lnTo>
                  <a:lnTo>
                    <a:pt x="147" y="78"/>
                  </a:lnTo>
                  <a:lnTo>
                    <a:pt x="145" y="84"/>
                  </a:lnTo>
                  <a:lnTo>
                    <a:pt x="145" y="93"/>
                  </a:lnTo>
                  <a:lnTo>
                    <a:pt x="143" y="109"/>
                  </a:lnTo>
                  <a:lnTo>
                    <a:pt x="139" y="123"/>
                  </a:lnTo>
                  <a:lnTo>
                    <a:pt x="137" y="126"/>
                  </a:lnTo>
                  <a:lnTo>
                    <a:pt x="135" y="130"/>
                  </a:lnTo>
                  <a:lnTo>
                    <a:pt x="132" y="135"/>
                  </a:lnTo>
                  <a:lnTo>
                    <a:pt x="124" y="145"/>
                  </a:lnTo>
                  <a:lnTo>
                    <a:pt x="114" y="151"/>
                  </a:lnTo>
                  <a:lnTo>
                    <a:pt x="111" y="153"/>
                  </a:lnTo>
                  <a:lnTo>
                    <a:pt x="107" y="155"/>
                  </a:lnTo>
                  <a:lnTo>
                    <a:pt x="102" y="158"/>
                  </a:lnTo>
                  <a:lnTo>
                    <a:pt x="90" y="161"/>
                  </a:lnTo>
                  <a:lnTo>
                    <a:pt x="76" y="162"/>
                  </a:lnTo>
                  <a:lnTo>
                    <a:pt x="73" y="162"/>
                  </a:lnTo>
                  <a:lnTo>
                    <a:pt x="68" y="162"/>
                  </a:lnTo>
                  <a:lnTo>
                    <a:pt x="57" y="162"/>
                  </a:lnTo>
                  <a:lnTo>
                    <a:pt x="39" y="155"/>
                  </a:lnTo>
                  <a:lnTo>
                    <a:pt x="23" y="146"/>
                  </a:lnTo>
                  <a:lnTo>
                    <a:pt x="20" y="142"/>
                  </a:lnTo>
                  <a:lnTo>
                    <a:pt x="16" y="139"/>
                  </a:lnTo>
                  <a:lnTo>
                    <a:pt x="11" y="131"/>
                  </a:lnTo>
                  <a:lnTo>
                    <a:pt x="3" y="112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6"/>
                  </a:lnTo>
                  <a:lnTo>
                    <a:pt x="0" y="70"/>
                  </a:lnTo>
                  <a:lnTo>
                    <a:pt x="0" y="73"/>
                  </a:lnTo>
                  <a:lnTo>
                    <a:pt x="0" y="81"/>
                  </a:lnTo>
                  <a:close/>
                  <a:moveTo>
                    <a:pt x="27" y="81"/>
                  </a:moveTo>
                  <a:lnTo>
                    <a:pt x="27" y="86"/>
                  </a:lnTo>
                  <a:lnTo>
                    <a:pt x="27" y="96"/>
                  </a:lnTo>
                  <a:lnTo>
                    <a:pt x="31" y="112"/>
                  </a:lnTo>
                  <a:lnTo>
                    <a:pt x="38" y="124"/>
                  </a:lnTo>
                  <a:lnTo>
                    <a:pt x="41" y="126"/>
                  </a:lnTo>
                  <a:lnTo>
                    <a:pt x="42" y="128"/>
                  </a:lnTo>
                  <a:lnTo>
                    <a:pt x="46" y="134"/>
                  </a:lnTo>
                  <a:lnTo>
                    <a:pt x="52" y="137"/>
                  </a:lnTo>
                  <a:lnTo>
                    <a:pt x="57" y="139"/>
                  </a:lnTo>
                  <a:lnTo>
                    <a:pt x="69" y="141"/>
                  </a:lnTo>
                  <a:lnTo>
                    <a:pt x="73" y="141"/>
                  </a:lnTo>
                  <a:lnTo>
                    <a:pt x="76" y="141"/>
                  </a:lnTo>
                  <a:lnTo>
                    <a:pt x="83" y="141"/>
                  </a:lnTo>
                  <a:lnTo>
                    <a:pt x="94" y="137"/>
                  </a:lnTo>
                  <a:lnTo>
                    <a:pt x="103" y="128"/>
                  </a:lnTo>
                  <a:lnTo>
                    <a:pt x="106" y="126"/>
                  </a:lnTo>
                  <a:lnTo>
                    <a:pt x="107" y="124"/>
                  </a:lnTo>
                  <a:lnTo>
                    <a:pt x="111" y="118"/>
                  </a:lnTo>
                  <a:lnTo>
                    <a:pt x="114" y="112"/>
                  </a:lnTo>
                  <a:lnTo>
                    <a:pt x="118" y="96"/>
                  </a:lnTo>
                  <a:lnTo>
                    <a:pt x="120" y="80"/>
                  </a:lnTo>
                  <a:lnTo>
                    <a:pt x="118" y="76"/>
                  </a:lnTo>
                  <a:lnTo>
                    <a:pt x="118" y="67"/>
                  </a:lnTo>
                  <a:lnTo>
                    <a:pt x="114" y="51"/>
                  </a:lnTo>
                  <a:lnTo>
                    <a:pt x="107" y="39"/>
                  </a:lnTo>
                  <a:lnTo>
                    <a:pt x="106" y="36"/>
                  </a:lnTo>
                  <a:lnTo>
                    <a:pt x="103" y="35"/>
                  </a:lnTo>
                  <a:lnTo>
                    <a:pt x="99" y="31"/>
                  </a:lnTo>
                  <a:lnTo>
                    <a:pt x="88" y="25"/>
                  </a:lnTo>
                  <a:lnTo>
                    <a:pt x="76" y="23"/>
                  </a:lnTo>
                  <a:lnTo>
                    <a:pt x="73" y="21"/>
                  </a:lnTo>
                  <a:lnTo>
                    <a:pt x="69" y="23"/>
                  </a:lnTo>
                  <a:lnTo>
                    <a:pt x="62" y="23"/>
                  </a:lnTo>
                  <a:lnTo>
                    <a:pt x="52" y="27"/>
                  </a:lnTo>
                  <a:lnTo>
                    <a:pt x="42" y="35"/>
                  </a:lnTo>
                  <a:lnTo>
                    <a:pt x="41" y="36"/>
                  </a:lnTo>
                  <a:lnTo>
                    <a:pt x="38" y="39"/>
                  </a:lnTo>
                  <a:lnTo>
                    <a:pt x="34" y="44"/>
                  </a:lnTo>
                  <a:lnTo>
                    <a:pt x="31" y="51"/>
                  </a:lnTo>
                  <a:lnTo>
                    <a:pt x="27" y="67"/>
                  </a:lnTo>
                  <a:lnTo>
                    <a:pt x="27" y="81"/>
                  </a:lnTo>
                  <a:lnTo>
                    <a:pt x="27" y="86"/>
                  </a:lnTo>
                  <a:lnTo>
                    <a:pt x="27" y="90"/>
                  </a:lnTo>
                  <a:lnTo>
                    <a:pt x="27" y="88"/>
                  </a:lnTo>
                  <a:lnTo>
                    <a:pt x="27" y="82"/>
                  </a:lnTo>
                  <a:lnTo>
                    <a:pt x="27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1" name="Freeform 185"/>
            <p:cNvSpPr>
              <a:spLocks/>
            </p:cNvSpPr>
            <p:nvPr/>
          </p:nvSpPr>
          <p:spPr bwMode="auto">
            <a:xfrm>
              <a:off x="8616" y="6144"/>
              <a:ext cx="128" cy="160"/>
            </a:xfrm>
            <a:custGeom>
              <a:avLst/>
              <a:gdLst>
                <a:gd name="T0" fmla="*/ 0 w 128"/>
                <a:gd name="T1" fmla="*/ 157 h 160"/>
                <a:gd name="T2" fmla="*/ 0 w 128"/>
                <a:gd name="T3" fmla="*/ 63 h 160"/>
                <a:gd name="T4" fmla="*/ 0 w 128"/>
                <a:gd name="T5" fmla="*/ 4 h 160"/>
                <a:gd name="T6" fmla="*/ 15 w 128"/>
                <a:gd name="T7" fmla="*/ 4 h 160"/>
                <a:gd name="T8" fmla="*/ 25 w 128"/>
                <a:gd name="T9" fmla="*/ 4 h 160"/>
                <a:gd name="T10" fmla="*/ 25 w 128"/>
                <a:gd name="T11" fmla="*/ 8 h 160"/>
                <a:gd name="T12" fmla="*/ 25 w 128"/>
                <a:gd name="T13" fmla="*/ 25 h 160"/>
                <a:gd name="T14" fmla="*/ 27 w 128"/>
                <a:gd name="T15" fmla="*/ 21 h 160"/>
                <a:gd name="T16" fmla="*/ 41 w 128"/>
                <a:gd name="T17" fmla="*/ 9 h 160"/>
                <a:gd name="T18" fmla="*/ 57 w 128"/>
                <a:gd name="T19" fmla="*/ 2 h 160"/>
                <a:gd name="T20" fmla="*/ 74 w 128"/>
                <a:gd name="T21" fmla="*/ 0 h 160"/>
                <a:gd name="T22" fmla="*/ 89 w 128"/>
                <a:gd name="T23" fmla="*/ 2 h 160"/>
                <a:gd name="T24" fmla="*/ 99 w 128"/>
                <a:gd name="T25" fmla="*/ 5 h 160"/>
                <a:gd name="T26" fmla="*/ 112 w 128"/>
                <a:gd name="T27" fmla="*/ 12 h 160"/>
                <a:gd name="T28" fmla="*/ 118 w 128"/>
                <a:gd name="T29" fmla="*/ 17 h 160"/>
                <a:gd name="T30" fmla="*/ 120 w 128"/>
                <a:gd name="T31" fmla="*/ 23 h 160"/>
                <a:gd name="T32" fmla="*/ 125 w 128"/>
                <a:gd name="T33" fmla="*/ 36 h 160"/>
                <a:gd name="T34" fmla="*/ 127 w 128"/>
                <a:gd name="T35" fmla="*/ 40 h 160"/>
                <a:gd name="T36" fmla="*/ 127 w 128"/>
                <a:gd name="T37" fmla="*/ 51 h 160"/>
                <a:gd name="T38" fmla="*/ 128 w 128"/>
                <a:gd name="T39" fmla="*/ 63 h 160"/>
                <a:gd name="T40" fmla="*/ 128 w 128"/>
                <a:gd name="T41" fmla="*/ 80 h 160"/>
                <a:gd name="T42" fmla="*/ 128 w 128"/>
                <a:gd name="T43" fmla="*/ 158 h 160"/>
                <a:gd name="T44" fmla="*/ 127 w 128"/>
                <a:gd name="T45" fmla="*/ 160 h 160"/>
                <a:gd name="T46" fmla="*/ 110 w 128"/>
                <a:gd name="T47" fmla="*/ 160 h 160"/>
                <a:gd name="T48" fmla="*/ 101 w 128"/>
                <a:gd name="T49" fmla="*/ 160 h 160"/>
                <a:gd name="T50" fmla="*/ 101 w 128"/>
                <a:gd name="T51" fmla="*/ 146 h 160"/>
                <a:gd name="T52" fmla="*/ 101 w 128"/>
                <a:gd name="T53" fmla="*/ 67 h 160"/>
                <a:gd name="T54" fmla="*/ 99 w 128"/>
                <a:gd name="T55" fmla="*/ 58 h 160"/>
                <a:gd name="T56" fmla="*/ 98 w 128"/>
                <a:gd name="T57" fmla="*/ 43 h 160"/>
                <a:gd name="T58" fmla="*/ 95 w 128"/>
                <a:gd name="T59" fmla="*/ 38 h 160"/>
                <a:gd name="T60" fmla="*/ 87 w 128"/>
                <a:gd name="T61" fmla="*/ 28 h 160"/>
                <a:gd name="T62" fmla="*/ 82 w 128"/>
                <a:gd name="T63" fmla="*/ 25 h 160"/>
                <a:gd name="T64" fmla="*/ 69 w 128"/>
                <a:gd name="T65" fmla="*/ 24 h 160"/>
                <a:gd name="T66" fmla="*/ 60 w 128"/>
                <a:gd name="T67" fmla="*/ 24 h 160"/>
                <a:gd name="T68" fmla="*/ 41 w 128"/>
                <a:gd name="T69" fmla="*/ 32 h 160"/>
                <a:gd name="T70" fmla="*/ 37 w 128"/>
                <a:gd name="T71" fmla="*/ 36 h 160"/>
                <a:gd name="T72" fmla="*/ 31 w 128"/>
                <a:gd name="T73" fmla="*/ 46 h 160"/>
                <a:gd name="T74" fmla="*/ 27 w 128"/>
                <a:gd name="T75" fmla="*/ 70 h 160"/>
                <a:gd name="T76" fmla="*/ 27 w 128"/>
                <a:gd name="T77" fmla="*/ 77 h 160"/>
                <a:gd name="T78" fmla="*/ 27 w 128"/>
                <a:gd name="T79" fmla="*/ 128 h 160"/>
                <a:gd name="T80" fmla="*/ 27 w 128"/>
                <a:gd name="T81" fmla="*/ 160 h 160"/>
                <a:gd name="T82" fmla="*/ 22 w 128"/>
                <a:gd name="T83" fmla="*/ 160 h 160"/>
                <a:gd name="T84" fmla="*/ 0 w 128"/>
                <a:gd name="T85" fmla="*/ 160 h 160"/>
                <a:gd name="T86" fmla="*/ 0 w 128"/>
                <a:gd name="T87" fmla="*/ 160 h 16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28"/>
                <a:gd name="T133" fmla="*/ 0 h 160"/>
                <a:gd name="T134" fmla="*/ 128 w 128"/>
                <a:gd name="T135" fmla="*/ 160 h 16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28" h="160">
                  <a:moveTo>
                    <a:pt x="0" y="160"/>
                  </a:moveTo>
                  <a:lnTo>
                    <a:pt x="0" y="157"/>
                  </a:lnTo>
                  <a:lnTo>
                    <a:pt x="0" y="137"/>
                  </a:lnTo>
                  <a:lnTo>
                    <a:pt x="0" y="63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4"/>
                  </a:lnTo>
                  <a:lnTo>
                    <a:pt x="15" y="4"/>
                  </a:lnTo>
                  <a:lnTo>
                    <a:pt x="23" y="4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8"/>
                  </a:lnTo>
                  <a:lnTo>
                    <a:pt x="25" y="17"/>
                  </a:lnTo>
                  <a:lnTo>
                    <a:pt x="25" y="25"/>
                  </a:lnTo>
                  <a:lnTo>
                    <a:pt x="27" y="21"/>
                  </a:lnTo>
                  <a:lnTo>
                    <a:pt x="33" y="15"/>
                  </a:lnTo>
                  <a:lnTo>
                    <a:pt x="41" y="9"/>
                  </a:lnTo>
                  <a:lnTo>
                    <a:pt x="49" y="5"/>
                  </a:lnTo>
                  <a:lnTo>
                    <a:pt x="57" y="2"/>
                  </a:lnTo>
                  <a:lnTo>
                    <a:pt x="68" y="1"/>
                  </a:lnTo>
                  <a:lnTo>
                    <a:pt x="74" y="0"/>
                  </a:lnTo>
                  <a:lnTo>
                    <a:pt x="80" y="1"/>
                  </a:lnTo>
                  <a:lnTo>
                    <a:pt x="89" y="2"/>
                  </a:lnTo>
                  <a:lnTo>
                    <a:pt x="97" y="5"/>
                  </a:lnTo>
                  <a:lnTo>
                    <a:pt x="99" y="5"/>
                  </a:lnTo>
                  <a:lnTo>
                    <a:pt x="105" y="8"/>
                  </a:lnTo>
                  <a:lnTo>
                    <a:pt x="112" y="12"/>
                  </a:lnTo>
                  <a:lnTo>
                    <a:pt x="117" y="17"/>
                  </a:lnTo>
                  <a:lnTo>
                    <a:pt x="118" y="17"/>
                  </a:lnTo>
                  <a:lnTo>
                    <a:pt x="118" y="20"/>
                  </a:lnTo>
                  <a:lnTo>
                    <a:pt x="120" y="23"/>
                  </a:lnTo>
                  <a:lnTo>
                    <a:pt x="123" y="29"/>
                  </a:lnTo>
                  <a:lnTo>
                    <a:pt x="125" y="36"/>
                  </a:lnTo>
                  <a:lnTo>
                    <a:pt x="127" y="38"/>
                  </a:lnTo>
                  <a:lnTo>
                    <a:pt x="127" y="40"/>
                  </a:lnTo>
                  <a:lnTo>
                    <a:pt x="127" y="43"/>
                  </a:lnTo>
                  <a:lnTo>
                    <a:pt x="127" y="51"/>
                  </a:lnTo>
                  <a:lnTo>
                    <a:pt x="127" y="61"/>
                  </a:lnTo>
                  <a:lnTo>
                    <a:pt x="128" y="63"/>
                  </a:lnTo>
                  <a:lnTo>
                    <a:pt x="128" y="66"/>
                  </a:lnTo>
                  <a:lnTo>
                    <a:pt x="128" y="80"/>
                  </a:lnTo>
                  <a:lnTo>
                    <a:pt x="128" y="124"/>
                  </a:lnTo>
                  <a:lnTo>
                    <a:pt x="128" y="158"/>
                  </a:lnTo>
                  <a:lnTo>
                    <a:pt x="128" y="160"/>
                  </a:lnTo>
                  <a:lnTo>
                    <a:pt x="127" y="160"/>
                  </a:lnTo>
                  <a:lnTo>
                    <a:pt x="123" y="160"/>
                  </a:lnTo>
                  <a:lnTo>
                    <a:pt x="110" y="160"/>
                  </a:lnTo>
                  <a:lnTo>
                    <a:pt x="101" y="160"/>
                  </a:lnTo>
                  <a:lnTo>
                    <a:pt x="101" y="158"/>
                  </a:lnTo>
                  <a:lnTo>
                    <a:pt x="101" y="146"/>
                  </a:lnTo>
                  <a:lnTo>
                    <a:pt x="101" y="101"/>
                  </a:lnTo>
                  <a:lnTo>
                    <a:pt x="101" y="67"/>
                  </a:lnTo>
                  <a:lnTo>
                    <a:pt x="101" y="65"/>
                  </a:lnTo>
                  <a:lnTo>
                    <a:pt x="99" y="58"/>
                  </a:lnTo>
                  <a:lnTo>
                    <a:pt x="99" y="50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5" y="38"/>
                  </a:lnTo>
                  <a:lnTo>
                    <a:pt x="93" y="32"/>
                  </a:lnTo>
                  <a:lnTo>
                    <a:pt x="87" y="28"/>
                  </a:lnTo>
                  <a:lnTo>
                    <a:pt x="87" y="27"/>
                  </a:lnTo>
                  <a:lnTo>
                    <a:pt x="82" y="25"/>
                  </a:lnTo>
                  <a:lnTo>
                    <a:pt x="76" y="24"/>
                  </a:lnTo>
                  <a:lnTo>
                    <a:pt x="69" y="24"/>
                  </a:lnTo>
                  <a:lnTo>
                    <a:pt x="68" y="23"/>
                  </a:lnTo>
                  <a:lnTo>
                    <a:pt x="60" y="24"/>
                  </a:lnTo>
                  <a:lnTo>
                    <a:pt x="50" y="27"/>
                  </a:lnTo>
                  <a:lnTo>
                    <a:pt x="41" y="32"/>
                  </a:lnTo>
                  <a:lnTo>
                    <a:pt x="40" y="34"/>
                  </a:lnTo>
                  <a:lnTo>
                    <a:pt x="37" y="36"/>
                  </a:lnTo>
                  <a:lnTo>
                    <a:pt x="34" y="40"/>
                  </a:lnTo>
                  <a:lnTo>
                    <a:pt x="31" y="46"/>
                  </a:lnTo>
                  <a:lnTo>
                    <a:pt x="29" y="53"/>
                  </a:lnTo>
                  <a:lnTo>
                    <a:pt x="27" y="70"/>
                  </a:lnTo>
                  <a:lnTo>
                    <a:pt x="27" y="74"/>
                  </a:lnTo>
                  <a:lnTo>
                    <a:pt x="27" y="77"/>
                  </a:lnTo>
                  <a:lnTo>
                    <a:pt x="27" y="88"/>
                  </a:lnTo>
                  <a:lnTo>
                    <a:pt x="27" y="128"/>
                  </a:lnTo>
                  <a:lnTo>
                    <a:pt x="27" y="158"/>
                  </a:lnTo>
                  <a:lnTo>
                    <a:pt x="27" y="160"/>
                  </a:lnTo>
                  <a:lnTo>
                    <a:pt x="26" y="160"/>
                  </a:lnTo>
                  <a:lnTo>
                    <a:pt x="22" y="160"/>
                  </a:lnTo>
                  <a:lnTo>
                    <a:pt x="1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2" name="Freeform 186"/>
            <p:cNvSpPr>
              <a:spLocks/>
            </p:cNvSpPr>
            <p:nvPr/>
          </p:nvSpPr>
          <p:spPr bwMode="auto">
            <a:xfrm>
              <a:off x="4486" y="6700"/>
              <a:ext cx="172" cy="216"/>
            </a:xfrm>
            <a:custGeom>
              <a:avLst/>
              <a:gdLst>
                <a:gd name="T0" fmla="*/ 71 w 172"/>
                <a:gd name="T1" fmla="*/ 216 h 216"/>
                <a:gd name="T2" fmla="*/ 71 w 172"/>
                <a:gd name="T3" fmla="*/ 213 h 216"/>
                <a:gd name="T4" fmla="*/ 71 w 172"/>
                <a:gd name="T5" fmla="*/ 187 h 216"/>
                <a:gd name="T6" fmla="*/ 71 w 172"/>
                <a:gd name="T7" fmla="*/ 98 h 216"/>
                <a:gd name="T8" fmla="*/ 71 w 172"/>
                <a:gd name="T9" fmla="*/ 30 h 216"/>
                <a:gd name="T10" fmla="*/ 71 w 172"/>
                <a:gd name="T11" fmla="*/ 26 h 216"/>
                <a:gd name="T12" fmla="*/ 68 w 172"/>
                <a:gd name="T13" fmla="*/ 26 h 216"/>
                <a:gd name="T14" fmla="*/ 59 w 172"/>
                <a:gd name="T15" fmla="*/ 26 h 216"/>
                <a:gd name="T16" fmla="*/ 26 w 172"/>
                <a:gd name="T17" fmla="*/ 26 h 216"/>
                <a:gd name="T18" fmla="*/ 2 w 172"/>
                <a:gd name="T19" fmla="*/ 26 h 216"/>
                <a:gd name="T20" fmla="*/ 0 w 172"/>
                <a:gd name="T21" fmla="*/ 26 h 216"/>
                <a:gd name="T22" fmla="*/ 0 w 172"/>
                <a:gd name="T23" fmla="*/ 24 h 216"/>
                <a:gd name="T24" fmla="*/ 0 w 172"/>
                <a:gd name="T25" fmla="*/ 11 h 216"/>
                <a:gd name="T26" fmla="*/ 0 w 172"/>
                <a:gd name="T27" fmla="*/ 2 h 216"/>
                <a:gd name="T28" fmla="*/ 0 w 172"/>
                <a:gd name="T29" fmla="*/ 0 h 216"/>
                <a:gd name="T30" fmla="*/ 3 w 172"/>
                <a:gd name="T31" fmla="*/ 0 h 216"/>
                <a:gd name="T32" fmla="*/ 26 w 172"/>
                <a:gd name="T33" fmla="*/ 0 h 216"/>
                <a:gd name="T34" fmla="*/ 106 w 172"/>
                <a:gd name="T35" fmla="*/ 0 h 216"/>
                <a:gd name="T36" fmla="*/ 167 w 172"/>
                <a:gd name="T37" fmla="*/ 0 h 216"/>
                <a:gd name="T38" fmla="*/ 172 w 172"/>
                <a:gd name="T39" fmla="*/ 0 h 216"/>
                <a:gd name="T40" fmla="*/ 172 w 172"/>
                <a:gd name="T41" fmla="*/ 2 h 216"/>
                <a:gd name="T42" fmla="*/ 172 w 172"/>
                <a:gd name="T43" fmla="*/ 5 h 216"/>
                <a:gd name="T44" fmla="*/ 172 w 172"/>
                <a:gd name="T45" fmla="*/ 17 h 216"/>
                <a:gd name="T46" fmla="*/ 172 w 172"/>
                <a:gd name="T47" fmla="*/ 26 h 216"/>
                <a:gd name="T48" fmla="*/ 172 w 172"/>
                <a:gd name="T49" fmla="*/ 26 h 216"/>
                <a:gd name="T50" fmla="*/ 169 w 172"/>
                <a:gd name="T51" fmla="*/ 26 h 216"/>
                <a:gd name="T52" fmla="*/ 159 w 172"/>
                <a:gd name="T53" fmla="*/ 26 h 216"/>
                <a:gd name="T54" fmla="*/ 125 w 172"/>
                <a:gd name="T55" fmla="*/ 26 h 216"/>
                <a:gd name="T56" fmla="*/ 101 w 172"/>
                <a:gd name="T57" fmla="*/ 26 h 216"/>
                <a:gd name="T58" fmla="*/ 99 w 172"/>
                <a:gd name="T59" fmla="*/ 26 h 216"/>
                <a:gd name="T60" fmla="*/ 99 w 172"/>
                <a:gd name="T61" fmla="*/ 30 h 216"/>
                <a:gd name="T62" fmla="*/ 99 w 172"/>
                <a:gd name="T63" fmla="*/ 56 h 216"/>
                <a:gd name="T64" fmla="*/ 99 w 172"/>
                <a:gd name="T65" fmla="*/ 145 h 216"/>
                <a:gd name="T66" fmla="*/ 99 w 172"/>
                <a:gd name="T67" fmla="*/ 213 h 216"/>
                <a:gd name="T68" fmla="*/ 99 w 172"/>
                <a:gd name="T69" fmla="*/ 216 h 216"/>
                <a:gd name="T70" fmla="*/ 98 w 172"/>
                <a:gd name="T71" fmla="*/ 216 h 216"/>
                <a:gd name="T72" fmla="*/ 94 w 172"/>
                <a:gd name="T73" fmla="*/ 216 h 216"/>
                <a:gd name="T74" fmla="*/ 80 w 172"/>
                <a:gd name="T75" fmla="*/ 216 h 216"/>
                <a:gd name="T76" fmla="*/ 71 w 172"/>
                <a:gd name="T77" fmla="*/ 216 h 216"/>
                <a:gd name="T78" fmla="*/ 71 w 172"/>
                <a:gd name="T79" fmla="*/ 216 h 216"/>
                <a:gd name="T80" fmla="*/ 71 w 172"/>
                <a:gd name="T81" fmla="*/ 216 h 21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72"/>
                <a:gd name="T124" fmla="*/ 0 h 216"/>
                <a:gd name="T125" fmla="*/ 172 w 172"/>
                <a:gd name="T126" fmla="*/ 216 h 21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72" h="216">
                  <a:moveTo>
                    <a:pt x="71" y="216"/>
                  </a:moveTo>
                  <a:lnTo>
                    <a:pt x="71" y="213"/>
                  </a:lnTo>
                  <a:lnTo>
                    <a:pt x="71" y="187"/>
                  </a:lnTo>
                  <a:lnTo>
                    <a:pt x="71" y="98"/>
                  </a:lnTo>
                  <a:lnTo>
                    <a:pt x="71" y="30"/>
                  </a:lnTo>
                  <a:lnTo>
                    <a:pt x="71" y="26"/>
                  </a:lnTo>
                  <a:lnTo>
                    <a:pt x="68" y="26"/>
                  </a:lnTo>
                  <a:lnTo>
                    <a:pt x="59" y="26"/>
                  </a:lnTo>
                  <a:lnTo>
                    <a:pt x="26" y="26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0" y="11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26" y="0"/>
                  </a:lnTo>
                  <a:lnTo>
                    <a:pt x="106" y="0"/>
                  </a:lnTo>
                  <a:lnTo>
                    <a:pt x="167" y="0"/>
                  </a:lnTo>
                  <a:lnTo>
                    <a:pt x="172" y="0"/>
                  </a:lnTo>
                  <a:lnTo>
                    <a:pt x="172" y="2"/>
                  </a:lnTo>
                  <a:lnTo>
                    <a:pt x="172" y="5"/>
                  </a:lnTo>
                  <a:lnTo>
                    <a:pt x="172" y="17"/>
                  </a:lnTo>
                  <a:lnTo>
                    <a:pt x="172" y="26"/>
                  </a:lnTo>
                  <a:lnTo>
                    <a:pt x="169" y="26"/>
                  </a:lnTo>
                  <a:lnTo>
                    <a:pt x="159" y="26"/>
                  </a:lnTo>
                  <a:lnTo>
                    <a:pt x="125" y="26"/>
                  </a:lnTo>
                  <a:lnTo>
                    <a:pt x="101" y="26"/>
                  </a:lnTo>
                  <a:lnTo>
                    <a:pt x="99" y="26"/>
                  </a:lnTo>
                  <a:lnTo>
                    <a:pt x="99" y="30"/>
                  </a:lnTo>
                  <a:lnTo>
                    <a:pt x="99" y="56"/>
                  </a:lnTo>
                  <a:lnTo>
                    <a:pt x="99" y="145"/>
                  </a:lnTo>
                  <a:lnTo>
                    <a:pt x="99" y="213"/>
                  </a:lnTo>
                  <a:lnTo>
                    <a:pt x="99" y="216"/>
                  </a:lnTo>
                  <a:lnTo>
                    <a:pt x="98" y="216"/>
                  </a:lnTo>
                  <a:lnTo>
                    <a:pt x="94" y="216"/>
                  </a:lnTo>
                  <a:lnTo>
                    <a:pt x="80" y="216"/>
                  </a:lnTo>
                  <a:lnTo>
                    <a:pt x="71" y="2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3" name="Freeform 187"/>
            <p:cNvSpPr>
              <a:spLocks/>
            </p:cNvSpPr>
            <p:nvPr/>
          </p:nvSpPr>
          <p:spPr bwMode="auto">
            <a:xfrm>
              <a:off x="4692" y="6700"/>
              <a:ext cx="28" cy="216"/>
            </a:xfrm>
            <a:custGeom>
              <a:avLst/>
              <a:gdLst>
                <a:gd name="T0" fmla="*/ 0 w 28"/>
                <a:gd name="T1" fmla="*/ 216 h 216"/>
                <a:gd name="T2" fmla="*/ 0 w 28"/>
                <a:gd name="T3" fmla="*/ 212 h 216"/>
                <a:gd name="T4" fmla="*/ 0 w 28"/>
                <a:gd name="T5" fmla="*/ 183 h 216"/>
                <a:gd name="T6" fmla="*/ 0 w 28"/>
                <a:gd name="T7" fmla="*/ 82 h 216"/>
                <a:gd name="T8" fmla="*/ 0 w 28"/>
                <a:gd name="T9" fmla="*/ 6 h 216"/>
                <a:gd name="T10" fmla="*/ 0 w 28"/>
                <a:gd name="T11" fmla="*/ 0 h 216"/>
                <a:gd name="T12" fmla="*/ 4 w 28"/>
                <a:gd name="T13" fmla="*/ 0 h 216"/>
                <a:gd name="T14" fmla="*/ 17 w 28"/>
                <a:gd name="T15" fmla="*/ 0 h 216"/>
                <a:gd name="T16" fmla="*/ 27 w 28"/>
                <a:gd name="T17" fmla="*/ 0 h 216"/>
                <a:gd name="T18" fmla="*/ 28 w 28"/>
                <a:gd name="T19" fmla="*/ 0 h 216"/>
                <a:gd name="T20" fmla="*/ 28 w 28"/>
                <a:gd name="T21" fmla="*/ 6 h 216"/>
                <a:gd name="T22" fmla="*/ 28 w 28"/>
                <a:gd name="T23" fmla="*/ 34 h 216"/>
                <a:gd name="T24" fmla="*/ 28 w 28"/>
                <a:gd name="T25" fmla="*/ 136 h 216"/>
                <a:gd name="T26" fmla="*/ 28 w 28"/>
                <a:gd name="T27" fmla="*/ 212 h 216"/>
                <a:gd name="T28" fmla="*/ 28 w 28"/>
                <a:gd name="T29" fmla="*/ 216 h 216"/>
                <a:gd name="T30" fmla="*/ 27 w 28"/>
                <a:gd name="T31" fmla="*/ 216 h 216"/>
                <a:gd name="T32" fmla="*/ 23 w 28"/>
                <a:gd name="T33" fmla="*/ 216 h 216"/>
                <a:gd name="T34" fmla="*/ 9 w 28"/>
                <a:gd name="T35" fmla="*/ 216 h 216"/>
                <a:gd name="T36" fmla="*/ 0 w 28"/>
                <a:gd name="T37" fmla="*/ 216 h 216"/>
                <a:gd name="T38" fmla="*/ 0 w 28"/>
                <a:gd name="T39" fmla="*/ 216 h 216"/>
                <a:gd name="T40" fmla="*/ 0 w 28"/>
                <a:gd name="T41" fmla="*/ 216 h 21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8"/>
                <a:gd name="T64" fmla="*/ 0 h 216"/>
                <a:gd name="T65" fmla="*/ 28 w 28"/>
                <a:gd name="T66" fmla="*/ 216 h 21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8" h="216">
                  <a:moveTo>
                    <a:pt x="0" y="216"/>
                  </a:moveTo>
                  <a:lnTo>
                    <a:pt x="0" y="212"/>
                  </a:lnTo>
                  <a:lnTo>
                    <a:pt x="0" y="183"/>
                  </a:lnTo>
                  <a:lnTo>
                    <a:pt x="0" y="82"/>
                  </a:lnTo>
                  <a:lnTo>
                    <a:pt x="0" y="6"/>
                  </a:lnTo>
                  <a:lnTo>
                    <a:pt x="0" y="0"/>
                  </a:lnTo>
                  <a:lnTo>
                    <a:pt x="4" y="0"/>
                  </a:lnTo>
                  <a:lnTo>
                    <a:pt x="17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28" y="6"/>
                  </a:lnTo>
                  <a:lnTo>
                    <a:pt x="28" y="34"/>
                  </a:lnTo>
                  <a:lnTo>
                    <a:pt x="28" y="136"/>
                  </a:lnTo>
                  <a:lnTo>
                    <a:pt x="28" y="212"/>
                  </a:lnTo>
                  <a:lnTo>
                    <a:pt x="28" y="216"/>
                  </a:lnTo>
                  <a:lnTo>
                    <a:pt x="27" y="216"/>
                  </a:lnTo>
                  <a:lnTo>
                    <a:pt x="23" y="216"/>
                  </a:lnTo>
                  <a:lnTo>
                    <a:pt x="9" y="216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4" name="Freeform 188"/>
            <p:cNvSpPr>
              <a:spLocks/>
            </p:cNvSpPr>
            <p:nvPr/>
          </p:nvSpPr>
          <p:spPr bwMode="auto">
            <a:xfrm>
              <a:off x="4769" y="6700"/>
              <a:ext cx="207" cy="216"/>
            </a:xfrm>
            <a:custGeom>
              <a:avLst/>
              <a:gdLst>
                <a:gd name="T0" fmla="*/ 0 w 207"/>
                <a:gd name="T1" fmla="*/ 212 h 216"/>
                <a:gd name="T2" fmla="*/ 0 w 207"/>
                <a:gd name="T3" fmla="*/ 82 h 216"/>
                <a:gd name="T4" fmla="*/ 0 w 207"/>
                <a:gd name="T5" fmla="*/ 0 h 216"/>
                <a:gd name="T6" fmla="*/ 26 w 207"/>
                <a:gd name="T7" fmla="*/ 0 h 216"/>
                <a:gd name="T8" fmla="*/ 44 w 207"/>
                <a:gd name="T9" fmla="*/ 0 h 216"/>
                <a:gd name="T10" fmla="*/ 50 w 207"/>
                <a:gd name="T11" fmla="*/ 25 h 216"/>
                <a:gd name="T12" fmla="*/ 94 w 207"/>
                <a:gd name="T13" fmla="*/ 150 h 216"/>
                <a:gd name="T14" fmla="*/ 95 w 207"/>
                <a:gd name="T15" fmla="*/ 156 h 216"/>
                <a:gd name="T16" fmla="*/ 101 w 207"/>
                <a:gd name="T17" fmla="*/ 174 h 216"/>
                <a:gd name="T18" fmla="*/ 105 w 207"/>
                <a:gd name="T19" fmla="*/ 185 h 216"/>
                <a:gd name="T20" fmla="*/ 106 w 207"/>
                <a:gd name="T21" fmla="*/ 178 h 216"/>
                <a:gd name="T22" fmla="*/ 116 w 207"/>
                <a:gd name="T23" fmla="*/ 154 h 216"/>
                <a:gd name="T24" fmla="*/ 117 w 207"/>
                <a:gd name="T25" fmla="*/ 147 h 216"/>
                <a:gd name="T26" fmla="*/ 148 w 207"/>
                <a:gd name="T27" fmla="*/ 57 h 216"/>
                <a:gd name="T28" fmla="*/ 169 w 207"/>
                <a:gd name="T29" fmla="*/ 0 h 216"/>
                <a:gd name="T30" fmla="*/ 192 w 207"/>
                <a:gd name="T31" fmla="*/ 0 h 216"/>
                <a:gd name="T32" fmla="*/ 207 w 207"/>
                <a:gd name="T33" fmla="*/ 0 h 216"/>
                <a:gd name="T34" fmla="*/ 207 w 207"/>
                <a:gd name="T35" fmla="*/ 34 h 216"/>
                <a:gd name="T36" fmla="*/ 207 w 207"/>
                <a:gd name="T37" fmla="*/ 212 h 216"/>
                <a:gd name="T38" fmla="*/ 206 w 207"/>
                <a:gd name="T39" fmla="*/ 216 h 216"/>
                <a:gd name="T40" fmla="*/ 189 w 207"/>
                <a:gd name="T41" fmla="*/ 216 h 216"/>
                <a:gd name="T42" fmla="*/ 180 w 207"/>
                <a:gd name="T43" fmla="*/ 216 h 216"/>
                <a:gd name="T44" fmla="*/ 180 w 207"/>
                <a:gd name="T45" fmla="*/ 189 h 216"/>
                <a:gd name="T46" fmla="*/ 180 w 207"/>
                <a:gd name="T47" fmla="*/ 40 h 216"/>
                <a:gd name="T48" fmla="*/ 178 w 207"/>
                <a:gd name="T49" fmla="*/ 40 h 216"/>
                <a:gd name="T50" fmla="*/ 140 w 207"/>
                <a:gd name="T51" fmla="*/ 148 h 216"/>
                <a:gd name="T52" fmla="*/ 117 w 207"/>
                <a:gd name="T53" fmla="*/ 216 h 216"/>
                <a:gd name="T54" fmla="*/ 113 w 207"/>
                <a:gd name="T55" fmla="*/ 216 h 216"/>
                <a:gd name="T56" fmla="*/ 91 w 207"/>
                <a:gd name="T57" fmla="*/ 216 h 216"/>
                <a:gd name="T58" fmla="*/ 90 w 207"/>
                <a:gd name="T59" fmla="*/ 213 h 216"/>
                <a:gd name="T60" fmla="*/ 52 w 207"/>
                <a:gd name="T61" fmla="*/ 102 h 216"/>
                <a:gd name="T62" fmla="*/ 29 w 207"/>
                <a:gd name="T63" fmla="*/ 33 h 216"/>
                <a:gd name="T64" fmla="*/ 29 w 207"/>
                <a:gd name="T65" fmla="*/ 63 h 216"/>
                <a:gd name="T66" fmla="*/ 29 w 207"/>
                <a:gd name="T67" fmla="*/ 213 h 216"/>
                <a:gd name="T68" fmla="*/ 27 w 207"/>
                <a:gd name="T69" fmla="*/ 216 h 216"/>
                <a:gd name="T70" fmla="*/ 10 w 207"/>
                <a:gd name="T71" fmla="*/ 216 h 216"/>
                <a:gd name="T72" fmla="*/ 0 w 207"/>
                <a:gd name="T73" fmla="*/ 216 h 21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07"/>
                <a:gd name="T112" fmla="*/ 0 h 216"/>
                <a:gd name="T113" fmla="*/ 207 w 207"/>
                <a:gd name="T114" fmla="*/ 216 h 21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07" h="216">
                  <a:moveTo>
                    <a:pt x="0" y="216"/>
                  </a:moveTo>
                  <a:lnTo>
                    <a:pt x="0" y="212"/>
                  </a:lnTo>
                  <a:lnTo>
                    <a:pt x="0" y="183"/>
                  </a:lnTo>
                  <a:lnTo>
                    <a:pt x="0" y="82"/>
                  </a:lnTo>
                  <a:lnTo>
                    <a:pt x="0" y="6"/>
                  </a:lnTo>
                  <a:lnTo>
                    <a:pt x="0" y="0"/>
                  </a:lnTo>
                  <a:lnTo>
                    <a:pt x="7" y="0"/>
                  </a:lnTo>
                  <a:lnTo>
                    <a:pt x="26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4" y="5"/>
                  </a:lnTo>
                  <a:lnTo>
                    <a:pt x="50" y="25"/>
                  </a:lnTo>
                  <a:lnTo>
                    <a:pt x="75" y="95"/>
                  </a:lnTo>
                  <a:lnTo>
                    <a:pt x="94" y="150"/>
                  </a:lnTo>
                  <a:lnTo>
                    <a:pt x="95" y="152"/>
                  </a:lnTo>
                  <a:lnTo>
                    <a:pt x="95" y="156"/>
                  </a:lnTo>
                  <a:lnTo>
                    <a:pt x="98" y="163"/>
                  </a:lnTo>
                  <a:lnTo>
                    <a:pt x="101" y="174"/>
                  </a:lnTo>
                  <a:lnTo>
                    <a:pt x="103" y="183"/>
                  </a:lnTo>
                  <a:lnTo>
                    <a:pt x="105" y="185"/>
                  </a:lnTo>
                  <a:lnTo>
                    <a:pt x="105" y="183"/>
                  </a:lnTo>
                  <a:lnTo>
                    <a:pt x="106" y="178"/>
                  </a:lnTo>
                  <a:lnTo>
                    <a:pt x="110" y="167"/>
                  </a:lnTo>
                  <a:lnTo>
                    <a:pt x="116" y="154"/>
                  </a:lnTo>
                  <a:lnTo>
                    <a:pt x="117" y="150"/>
                  </a:lnTo>
                  <a:lnTo>
                    <a:pt x="117" y="147"/>
                  </a:lnTo>
                  <a:lnTo>
                    <a:pt x="124" y="126"/>
                  </a:lnTo>
                  <a:lnTo>
                    <a:pt x="148" y="57"/>
                  </a:lnTo>
                  <a:lnTo>
                    <a:pt x="167" y="5"/>
                  </a:lnTo>
                  <a:lnTo>
                    <a:pt x="169" y="0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206" y="0"/>
                  </a:lnTo>
                  <a:lnTo>
                    <a:pt x="207" y="0"/>
                  </a:lnTo>
                  <a:lnTo>
                    <a:pt x="207" y="6"/>
                  </a:lnTo>
                  <a:lnTo>
                    <a:pt x="207" y="34"/>
                  </a:lnTo>
                  <a:lnTo>
                    <a:pt x="207" y="136"/>
                  </a:lnTo>
                  <a:lnTo>
                    <a:pt x="207" y="212"/>
                  </a:lnTo>
                  <a:lnTo>
                    <a:pt x="207" y="216"/>
                  </a:lnTo>
                  <a:lnTo>
                    <a:pt x="206" y="216"/>
                  </a:lnTo>
                  <a:lnTo>
                    <a:pt x="201" y="216"/>
                  </a:lnTo>
                  <a:lnTo>
                    <a:pt x="189" y="216"/>
                  </a:lnTo>
                  <a:lnTo>
                    <a:pt x="180" y="216"/>
                  </a:lnTo>
                  <a:lnTo>
                    <a:pt x="180" y="213"/>
                  </a:lnTo>
                  <a:lnTo>
                    <a:pt x="180" y="189"/>
                  </a:lnTo>
                  <a:lnTo>
                    <a:pt x="180" y="105"/>
                  </a:lnTo>
                  <a:lnTo>
                    <a:pt x="180" y="40"/>
                  </a:lnTo>
                  <a:lnTo>
                    <a:pt x="180" y="36"/>
                  </a:lnTo>
                  <a:lnTo>
                    <a:pt x="178" y="40"/>
                  </a:lnTo>
                  <a:lnTo>
                    <a:pt x="169" y="64"/>
                  </a:lnTo>
                  <a:lnTo>
                    <a:pt x="140" y="148"/>
                  </a:lnTo>
                  <a:lnTo>
                    <a:pt x="117" y="213"/>
                  </a:lnTo>
                  <a:lnTo>
                    <a:pt x="117" y="216"/>
                  </a:lnTo>
                  <a:lnTo>
                    <a:pt x="116" y="216"/>
                  </a:lnTo>
                  <a:lnTo>
                    <a:pt x="113" y="216"/>
                  </a:lnTo>
                  <a:lnTo>
                    <a:pt x="101" y="216"/>
                  </a:lnTo>
                  <a:lnTo>
                    <a:pt x="91" y="216"/>
                  </a:lnTo>
                  <a:lnTo>
                    <a:pt x="90" y="213"/>
                  </a:lnTo>
                  <a:lnTo>
                    <a:pt x="80" y="187"/>
                  </a:lnTo>
                  <a:lnTo>
                    <a:pt x="52" y="102"/>
                  </a:lnTo>
                  <a:lnTo>
                    <a:pt x="29" y="37"/>
                  </a:lnTo>
                  <a:lnTo>
                    <a:pt x="29" y="33"/>
                  </a:lnTo>
                  <a:lnTo>
                    <a:pt x="29" y="37"/>
                  </a:lnTo>
                  <a:lnTo>
                    <a:pt x="29" y="63"/>
                  </a:lnTo>
                  <a:lnTo>
                    <a:pt x="29" y="148"/>
                  </a:lnTo>
                  <a:lnTo>
                    <a:pt x="29" y="213"/>
                  </a:lnTo>
                  <a:lnTo>
                    <a:pt x="29" y="216"/>
                  </a:lnTo>
                  <a:lnTo>
                    <a:pt x="27" y="216"/>
                  </a:lnTo>
                  <a:lnTo>
                    <a:pt x="23" y="216"/>
                  </a:lnTo>
                  <a:lnTo>
                    <a:pt x="10" y="216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5" name="Freeform 189"/>
            <p:cNvSpPr>
              <a:spLocks/>
            </p:cNvSpPr>
            <p:nvPr/>
          </p:nvSpPr>
          <p:spPr bwMode="auto">
            <a:xfrm>
              <a:off x="5023" y="6700"/>
              <a:ext cx="161" cy="216"/>
            </a:xfrm>
            <a:custGeom>
              <a:avLst/>
              <a:gdLst>
                <a:gd name="T0" fmla="*/ 0 w 161"/>
                <a:gd name="T1" fmla="*/ 216 h 216"/>
                <a:gd name="T2" fmla="*/ 0 w 161"/>
                <a:gd name="T3" fmla="*/ 212 h 216"/>
                <a:gd name="T4" fmla="*/ 0 w 161"/>
                <a:gd name="T5" fmla="*/ 183 h 216"/>
                <a:gd name="T6" fmla="*/ 0 w 161"/>
                <a:gd name="T7" fmla="*/ 82 h 216"/>
                <a:gd name="T8" fmla="*/ 0 w 161"/>
                <a:gd name="T9" fmla="*/ 6 h 216"/>
                <a:gd name="T10" fmla="*/ 0 w 161"/>
                <a:gd name="T11" fmla="*/ 0 h 216"/>
                <a:gd name="T12" fmla="*/ 3 w 161"/>
                <a:gd name="T13" fmla="*/ 0 h 216"/>
                <a:gd name="T14" fmla="*/ 24 w 161"/>
                <a:gd name="T15" fmla="*/ 0 h 216"/>
                <a:gd name="T16" fmla="*/ 97 w 161"/>
                <a:gd name="T17" fmla="*/ 0 h 216"/>
                <a:gd name="T18" fmla="*/ 153 w 161"/>
                <a:gd name="T19" fmla="*/ 0 h 216"/>
                <a:gd name="T20" fmla="*/ 157 w 161"/>
                <a:gd name="T21" fmla="*/ 0 h 216"/>
                <a:gd name="T22" fmla="*/ 157 w 161"/>
                <a:gd name="T23" fmla="*/ 2 h 216"/>
                <a:gd name="T24" fmla="*/ 157 w 161"/>
                <a:gd name="T25" fmla="*/ 5 h 216"/>
                <a:gd name="T26" fmla="*/ 157 w 161"/>
                <a:gd name="T27" fmla="*/ 17 h 216"/>
                <a:gd name="T28" fmla="*/ 157 w 161"/>
                <a:gd name="T29" fmla="*/ 26 h 216"/>
                <a:gd name="T30" fmla="*/ 157 w 161"/>
                <a:gd name="T31" fmla="*/ 26 h 216"/>
                <a:gd name="T32" fmla="*/ 154 w 161"/>
                <a:gd name="T33" fmla="*/ 26 h 216"/>
                <a:gd name="T34" fmla="*/ 137 w 161"/>
                <a:gd name="T35" fmla="*/ 26 h 216"/>
                <a:gd name="T36" fmla="*/ 77 w 161"/>
                <a:gd name="T37" fmla="*/ 26 h 216"/>
                <a:gd name="T38" fmla="*/ 30 w 161"/>
                <a:gd name="T39" fmla="*/ 26 h 216"/>
                <a:gd name="T40" fmla="*/ 29 w 161"/>
                <a:gd name="T41" fmla="*/ 26 h 216"/>
                <a:gd name="T42" fmla="*/ 29 w 161"/>
                <a:gd name="T43" fmla="*/ 28 h 216"/>
                <a:gd name="T44" fmla="*/ 29 w 161"/>
                <a:gd name="T45" fmla="*/ 37 h 216"/>
                <a:gd name="T46" fmla="*/ 29 w 161"/>
                <a:gd name="T47" fmla="*/ 67 h 216"/>
                <a:gd name="T48" fmla="*/ 29 w 161"/>
                <a:gd name="T49" fmla="*/ 91 h 216"/>
                <a:gd name="T50" fmla="*/ 29 w 161"/>
                <a:gd name="T51" fmla="*/ 91 h 216"/>
                <a:gd name="T52" fmla="*/ 30 w 161"/>
                <a:gd name="T53" fmla="*/ 91 h 216"/>
                <a:gd name="T54" fmla="*/ 47 w 161"/>
                <a:gd name="T55" fmla="*/ 91 h 216"/>
                <a:gd name="T56" fmla="*/ 103 w 161"/>
                <a:gd name="T57" fmla="*/ 91 h 216"/>
                <a:gd name="T58" fmla="*/ 146 w 161"/>
                <a:gd name="T59" fmla="*/ 91 h 216"/>
                <a:gd name="T60" fmla="*/ 149 w 161"/>
                <a:gd name="T61" fmla="*/ 91 h 216"/>
                <a:gd name="T62" fmla="*/ 149 w 161"/>
                <a:gd name="T63" fmla="*/ 93 h 216"/>
                <a:gd name="T64" fmla="*/ 149 w 161"/>
                <a:gd name="T65" fmla="*/ 95 h 216"/>
                <a:gd name="T66" fmla="*/ 149 w 161"/>
                <a:gd name="T67" fmla="*/ 108 h 216"/>
                <a:gd name="T68" fmla="*/ 149 w 161"/>
                <a:gd name="T69" fmla="*/ 117 h 216"/>
                <a:gd name="T70" fmla="*/ 149 w 161"/>
                <a:gd name="T71" fmla="*/ 117 h 216"/>
                <a:gd name="T72" fmla="*/ 146 w 161"/>
                <a:gd name="T73" fmla="*/ 117 h 216"/>
                <a:gd name="T74" fmla="*/ 130 w 161"/>
                <a:gd name="T75" fmla="*/ 117 h 216"/>
                <a:gd name="T76" fmla="*/ 74 w 161"/>
                <a:gd name="T77" fmla="*/ 117 h 216"/>
                <a:gd name="T78" fmla="*/ 30 w 161"/>
                <a:gd name="T79" fmla="*/ 117 h 216"/>
                <a:gd name="T80" fmla="*/ 29 w 161"/>
                <a:gd name="T81" fmla="*/ 117 h 216"/>
                <a:gd name="T82" fmla="*/ 29 w 161"/>
                <a:gd name="T83" fmla="*/ 120 h 216"/>
                <a:gd name="T84" fmla="*/ 29 w 161"/>
                <a:gd name="T85" fmla="*/ 129 h 216"/>
                <a:gd name="T86" fmla="*/ 29 w 161"/>
                <a:gd name="T87" fmla="*/ 163 h 216"/>
                <a:gd name="T88" fmla="*/ 29 w 161"/>
                <a:gd name="T89" fmla="*/ 189 h 216"/>
                <a:gd name="T90" fmla="*/ 29 w 161"/>
                <a:gd name="T91" fmla="*/ 190 h 216"/>
                <a:gd name="T92" fmla="*/ 30 w 161"/>
                <a:gd name="T93" fmla="*/ 190 h 216"/>
                <a:gd name="T94" fmla="*/ 49 w 161"/>
                <a:gd name="T95" fmla="*/ 190 h 216"/>
                <a:gd name="T96" fmla="*/ 111 w 161"/>
                <a:gd name="T97" fmla="*/ 190 h 216"/>
                <a:gd name="T98" fmla="*/ 158 w 161"/>
                <a:gd name="T99" fmla="*/ 190 h 216"/>
                <a:gd name="T100" fmla="*/ 161 w 161"/>
                <a:gd name="T101" fmla="*/ 190 h 216"/>
                <a:gd name="T102" fmla="*/ 161 w 161"/>
                <a:gd name="T103" fmla="*/ 192 h 216"/>
                <a:gd name="T104" fmla="*/ 161 w 161"/>
                <a:gd name="T105" fmla="*/ 194 h 216"/>
                <a:gd name="T106" fmla="*/ 161 w 161"/>
                <a:gd name="T107" fmla="*/ 206 h 216"/>
                <a:gd name="T108" fmla="*/ 161 w 161"/>
                <a:gd name="T109" fmla="*/ 216 h 216"/>
                <a:gd name="T110" fmla="*/ 161 w 161"/>
                <a:gd name="T111" fmla="*/ 216 h 216"/>
                <a:gd name="T112" fmla="*/ 157 w 161"/>
                <a:gd name="T113" fmla="*/ 216 h 216"/>
                <a:gd name="T114" fmla="*/ 135 w 161"/>
                <a:gd name="T115" fmla="*/ 216 h 216"/>
                <a:gd name="T116" fmla="*/ 60 w 161"/>
                <a:gd name="T117" fmla="*/ 216 h 216"/>
                <a:gd name="T118" fmla="*/ 3 w 161"/>
                <a:gd name="T119" fmla="*/ 216 h 216"/>
                <a:gd name="T120" fmla="*/ 0 w 161"/>
                <a:gd name="T121" fmla="*/ 216 h 216"/>
                <a:gd name="T122" fmla="*/ 0 w 161"/>
                <a:gd name="T123" fmla="*/ 216 h 21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61"/>
                <a:gd name="T187" fmla="*/ 0 h 216"/>
                <a:gd name="T188" fmla="*/ 161 w 161"/>
                <a:gd name="T189" fmla="*/ 216 h 21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61" h="216">
                  <a:moveTo>
                    <a:pt x="0" y="216"/>
                  </a:moveTo>
                  <a:lnTo>
                    <a:pt x="0" y="212"/>
                  </a:lnTo>
                  <a:lnTo>
                    <a:pt x="0" y="183"/>
                  </a:lnTo>
                  <a:lnTo>
                    <a:pt x="0" y="82"/>
                  </a:lnTo>
                  <a:lnTo>
                    <a:pt x="0" y="6"/>
                  </a:lnTo>
                  <a:lnTo>
                    <a:pt x="0" y="0"/>
                  </a:lnTo>
                  <a:lnTo>
                    <a:pt x="3" y="0"/>
                  </a:lnTo>
                  <a:lnTo>
                    <a:pt x="24" y="0"/>
                  </a:lnTo>
                  <a:lnTo>
                    <a:pt x="97" y="0"/>
                  </a:lnTo>
                  <a:lnTo>
                    <a:pt x="153" y="0"/>
                  </a:lnTo>
                  <a:lnTo>
                    <a:pt x="157" y="0"/>
                  </a:lnTo>
                  <a:lnTo>
                    <a:pt x="157" y="2"/>
                  </a:lnTo>
                  <a:lnTo>
                    <a:pt x="157" y="5"/>
                  </a:lnTo>
                  <a:lnTo>
                    <a:pt x="157" y="17"/>
                  </a:lnTo>
                  <a:lnTo>
                    <a:pt x="157" y="26"/>
                  </a:lnTo>
                  <a:lnTo>
                    <a:pt x="154" y="26"/>
                  </a:lnTo>
                  <a:lnTo>
                    <a:pt x="137" y="26"/>
                  </a:lnTo>
                  <a:lnTo>
                    <a:pt x="77" y="26"/>
                  </a:lnTo>
                  <a:lnTo>
                    <a:pt x="30" y="26"/>
                  </a:lnTo>
                  <a:lnTo>
                    <a:pt x="29" y="26"/>
                  </a:lnTo>
                  <a:lnTo>
                    <a:pt x="29" y="28"/>
                  </a:lnTo>
                  <a:lnTo>
                    <a:pt x="29" y="37"/>
                  </a:lnTo>
                  <a:lnTo>
                    <a:pt x="29" y="67"/>
                  </a:lnTo>
                  <a:lnTo>
                    <a:pt x="29" y="91"/>
                  </a:lnTo>
                  <a:lnTo>
                    <a:pt x="30" y="91"/>
                  </a:lnTo>
                  <a:lnTo>
                    <a:pt x="47" y="91"/>
                  </a:lnTo>
                  <a:lnTo>
                    <a:pt x="103" y="91"/>
                  </a:lnTo>
                  <a:lnTo>
                    <a:pt x="146" y="91"/>
                  </a:lnTo>
                  <a:lnTo>
                    <a:pt x="149" y="91"/>
                  </a:lnTo>
                  <a:lnTo>
                    <a:pt x="149" y="93"/>
                  </a:lnTo>
                  <a:lnTo>
                    <a:pt x="149" y="95"/>
                  </a:lnTo>
                  <a:lnTo>
                    <a:pt x="149" y="108"/>
                  </a:lnTo>
                  <a:lnTo>
                    <a:pt x="149" y="117"/>
                  </a:lnTo>
                  <a:lnTo>
                    <a:pt x="146" y="117"/>
                  </a:lnTo>
                  <a:lnTo>
                    <a:pt x="130" y="117"/>
                  </a:lnTo>
                  <a:lnTo>
                    <a:pt x="74" y="117"/>
                  </a:lnTo>
                  <a:lnTo>
                    <a:pt x="30" y="117"/>
                  </a:lnTo>
                  <a:lnTo>
                    <a:pt x="29" y="117"/>
                  </a:lnTo>
                  <a:lnTo>
                    <a:pt x="29" y="120"/>
                  </a:lnTo>
                  <a:lnTo>
                    <a:pt x="29" y="129"/>
                  </a:lnTo>
                  <a:lnTo>
                    <a:pt x="29" y="163"/>
                  </a:lnTo>
                  <a:lnTo>
                    <a:pt x="29" y="189"/>
                  </a:lnTo>
                  <a:lnTo>
                    <a:pt x="29" y="190"/>
                  </a:lnTo>
                  <a:lnTo>
                    <a:pt x="30" y="190"/>
                  </a:lnTo>
                  <a:lnTo>
                    <a:pt x="49" y="190"/>
                  </a:lnTo>
                  <a:lnTo>
                    <a:pt x="111" y="190"/>
                  </a:lnTo>
                  <a:lnTo>
                    <a:pt x="158" y="190"/>
                  </a:lnTo>
                  <a:lnTo>
                    <a:pt x="161" y="190"/>
                  </a:lnTo>
                  <a:lnTo>
                    <a:pt x="161" y="192"/>
                  </a:lnTo>
                  <a:lnTo>
                    <a:pt x="161" y="194"/>
                  </a:lnTo>
                  <a:lnTo>
                    <a:pt x="161" y="206"/>
                  </a:lnTo>
                  <a:lnTo>
                    <a:pt x="161" y="216"/>
                  </a:lnTo>
                  <a:lnTo>
                    <a:pt x="157" y="216"/>
                  </a:lnTo>
                  <a:lnTo>
                    <a:pt x="135" y="216"/>
                  </a:lnTo>
                  <a:lnTo>
                    <a:pt x="60" y="216"/>
                  </a:lnTo>
                  <a:lnTo>
                    <a:pt x="3" y="216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6" name="Freeform 190"/>
            <p:cNvSpPr>
              <a:spLocks/>
            </p:cNvSpPr>
            <p:nvPr/>
          </p:nvSpPr>
          <p:spPr bwMode="auto">
            <a:xfrm>
              <a:off x="974" y="4376"/>
              <a:ext cx="216" cy="161"/>
            </a:xfrm>
            <a:custGeom>
              <a:avLst/>
              <a:gdLst>
                <a:gd name="T0" fmla="*/ 216 w 216"/>
                <a:gd name="T1" fmla="*/ 161 h 161"/>
                <a:gd name="T2" fmla="*/ 211 w 216"/>
                <a:gd name="T3" fmla="*/ 161 h 161"/>
                <a:gd name="T4" fmla="*/ 182 w 216"/>
                <a:gd name="T5" fmla="*/ 161 h 161"/>
                <a:gd name="T6" fmla="*/ 80 w 216"/>
                <a:gd name="T7" fmla="*/ 161 h 161"/>
                <a:gd name="T8" fmla="*/ 4 w 216"/>
                <a:gd name="T9" fmla="*/ 161 h 161"/>
                <a:gd name="T10" fmla="*/ 0 w 216"/>
                <a:gd name="T11" fmla="*/ 161 h 161"/>
                <a:gd name="T12" fmla="*/ 0 w 216"/>
                <a:gd name="T13" fmla="*/ 158 h 161"/>
                <a:gd name="T14" fmla="*/ 0 w 216"/>
                <a:gd name="T15" fmla="*/ 138 h 161"/>
                <a:gd name="T16" fmla="*/ 0 w 216"/>
                <a:gd name="T17" fmla="*/ 65 h 161"/>
                <a:gd name="T18" fmla="*/ 0 w 216"/>
                <a:gd name="T19" fmla="*/ 9 h 161"/>
                <a:gd name="T20" fmla="*/ 0 w 216"/>
                <a:gd name="T21" fmla="*/ 5 h 161"/>
                <a:gd name="T22" fmla="*/ 3 w 216"/>
                <a:gd name="T23" fmla="*/ 5 h 161"/>
                <a:gd name="T24" fmla="*/ 15 w 216"/>
                <a:gd name="T25" fmla="*/ 5 h 161"/>
                <a:gd name="T26" fmla="*/ 24 w 216"/>
                <a:gd name="T27" fmla="*/ 5 h 161"/>
                <a:gd name="T28" fmla="*/ 26 w 216"/>
                <a:gd name="T29" fmla="*/ 5 h 161"/>
                <a:gd name="T30" fmla="*/ 26 w 216"/>
                <a:gd name="T31" fmla="*/ 8 h 161"/>
                <a:gd name="T32" fmla="*/ 26 w 216"/>
                <a:gd name="T33" fmla="*/ 25 h 161"/>
                <a:gd name="T34" fmla="*/ 26 w 216"/>
                <a:gd name="T35" fmla="*/ 85 h 161"/>
                <a:gd name="T36" fmla="*/ 26 w 216"/>
                <a:gd name="T37" fmla="*/ 131 h 161"/>
                <a:gd name="T38" fmla="*/ 26 w 216"/>
                <a:gd name="T39" fmla="*/ 132 h 161"/>
                <a:gd name="T40" fmla="*/ 35 w 216"/>
                <a:gd name="T41" fmla="*/ 132 h 161"/>
                <a:gd name="T42" fmla="*/ 66 w 216"/>
                <a:gd name="T43" fmla="*/ 132 h 161"/>
                <a:gd name="T44" fmla="*/ 91 w 216"/>
                <a:gd name="T45" fmla="*/ 132 h 161"/>
                <a:gd name="T46" fmla="*/ 92 w 216"/>
                <a:gd name="T47" fmla="*/ 132 h 161"/>
                <a:gd name="T48" fmla="*/ 92 w 216"/>
                <a:gd name="T49" fmla="*/ 131 h 161"/>
                <a:gd name="T50" fmla="*/ 92 w 216"/>
                <a:gd name="T51" fmla="*/ 115 h 161"/>
                <a:gd name="T52" fmla="*/ 92 w 216"/>
                <a:gd name="T53" fmla="*/ 59 h 161"/>
                <a:gd name="T54" fmla="*/ 92 w 216"/>
                <a:gd name="T55" fmla="*/ 16 h 161"/>
                <a:gd name="T56" fmla="*/ 92 w 216"/>
                <a:gd name="T57" fmla="*/ 13 h 161"/>
                <a:gd name="T58" fmla="*/ 95 w 216"/>
                <a:gd name="T59" fmla="*/ 13 h 161"/>
                <a:gd name="T60" fmla="*/ 107 w 216"/>
                <a:gd name="T61" fmla="*/ 13 h 161"/>
                <a:gd name="T62" fmla="*/ 117 w 216"/>
                <a:gd name="T63" fmla="*/ 13 h 161"/>
                <a:gd name="T64" fmla="*/ 118 w 216"/>
                <a:gd name="T65" fmla="*/ 13 h 161"/>
                <a:gd name="T66" fmla="*/ 118 w 216"/>
                <a:gd name="T67" fmla="*/ 16 h 161"/>
                <a:gd name="T68" fmla="*/ 118 w 216"/>
                <a:gd name="T69" fmla="*/ 32 h 161"/>
                <a:gd name="T70" fmla="*/ 118 w 216"/>
                <a:gd name="T71" fmla="*/ 88 h 161"/>
                <a:gd name="T72" fmla="*/ 118 w 216"/>
                <a:gd name="T73" fmla="*/ 131 h 161"/>
                <a:gd name="T74" fmla="*/ 118 w 216"/>
                <a:gd name="T75" fmla="*/ 132 h 161"/>
                <a:gd name="T76" fmla="*/ 119 w 216"/>
                <a:gd name="T77" fmla="*/ 132 h 161"/>
                <a:gd name="T78" fmla="*/ 129 w 216"/>
                <a:gd name="T79" fmla="*/ 132 h 161"/>
                <a:gd name="T80" fmla="*/ 163 w 216"/>
                <a:gd name="T81" fmla="*/ 132 h 161"/>
                <a:gd name="T82" fmla="*/ 189 w 216"/>
                <a:gd name="T83" fmla="*/ 132 h 161"/>
                <a:gd name="T84" fmla="*/ 192 w 216"/>
                <a:gd name="T85" fmla="*/ 132 h 161"/>
                <a:gd name="T86" fmla="*/ 192 w 216"/>
                <a:gd name="T87" fmla="*/ 131 h 161"/>
                <a:gd name="T88" fmla="*/ 192 w 216"/>
                <a:gd name="T89" fmla="*/ 112 h 161"/>
                <a:gd name="T90" fmla="*/ 192 w 216"/>
                <a:gd name="T91" fmla="*/ 50 h 161"/>
                <a:gd name="T92" fmla="*/ 192 w 216"/>
                <a:gd name="T93" fmla="*/ 2 h 161"/>
                <a:gd name="T94" fmla="*/ 192 w 216"/>
                <a:gd name="T95" fmla="*/ 0 h 161"/>
                <a:gd name="T96" fmla="*/ 194 w 216"/>
                <a:gd name="T97" fmla="*/ 0 h 161"/>
                <a:gd name="T98" fmla="*/ 207 w 216"/>
                <a:gd name="T99" fmla="*/ 0 h 161"/>
                <a:gd name="T100" fmla="*/ 215 w 216"/>
                <a:gd name="T101" fmla="*/ 0 h 161"/>
                <a:gd name="T102" fmla="*/ 216 w 216"/>
                <a:gd name="T103" fmla="*/ 0 h 161"/>
                <a:gd name="T104" fmla="*/ 216 w 216"/>
                <a:gd name="T105" fmla="*/ 4 h 161"/>
                <a:gd name="T106" fmla="*/ 216 w 216"/>
                <a:gd name="T107" fmla="*/ 25 h 161"/>
                <a:gd name="T108" fmla="*/ 216 w 216"/>
                <a:gd name="T109" fmla="*/ 101 h 161"/>
                <a:gd name="T110" fmla="*/ 216 w 216"/>
                <a:gd name="T111" fmla="*/ 158 h 161"/>
                <a:gd name="T112" fmla="*/ 216 w 216"/>
                <a:gd name="T113" fmla="*/ 161 h 161"/>
                <a:gd name="T114" fmla="*/ 216 w 216"/>
                <a:gd name="T115" fmla="*/ 161 h 16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16"/>
                <a:gd name="T175" fmla="*/ 0 h 161"/>
                <a:gd name="T176" fmla="*/ 216 w 216"/>
                <a:gd name="T177" fmla="*/ 161 h 16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16" h="161">
                  <a:moveTo>
                    <a:pt x="216" y="161"/>
                  </a:moveTo>
                  <a:lnTo>
                    <a:pt x="211" y="161"/>
                  </a:lnTo>
                  <a:lnTo>
                    <a:pt x="182" y="161"/>
                  </a:lnTo>
                  <a:lnTo>
                    <a:pt x="80" y="161"/>
                  </a:lnTo>
                  <a:lnTo>
                    <a:pt x="4" y="161"/>
                  </a:lnTo>
                  <a:lnTo>
                    <a:pt x="0" y="161"/>
                  </a:lnTo>
                  <a:lnTo>
                    <a:pt x="0" y="158"/>
                  </a:lnTo>
                  <a:lnTo>
                    <a:pt x="0" y="138"/>
                  </a:lnTo>
                  <a:lnTo>
                    <a:pt x="0" y="65"/>
                  </a:lnTo>
                  <a:lnTo>
                    <a:pt x="0" y="9"/>
                  </a:lnTo>
                  <a:lnTo>
                    <a:pt x="0" y="5"/>
                  </a:lnTo>
                  <a:lnTo>
                    <a:pt x="3" y="5"/>
                  </a:lnTo>
                  <a:lnTo>
                    <a:pt x="15" y="5"/>
                  </a:lnTo>
                  <a:lnTo>
                    <a:pt x="24" y="5"/>
                  </a:lnTo>
                  <a:lnTo>
                    <a:pt x="26" y="5"/>
                  </a:lnTo>
                  <a:lnTo>
                    <a:pt x="26" y="8"/>
                  </a:lnTo>
                  <a:lnTo>
                    <a:pt x="26" y="25"/>
                  </a:lnTo>
                  <a:lnTo>
                    <a:pt x="26" y="85"/>
                  </a:lnTo>
                  <a:lnTo>
                    <a:pt x="26" y="131"/>
                  </a:lnTo>
                  <a:lnTo>
                    <a:pt x="26" y="132"/>
                  </a:lnTo>
                  <a:lnTo>
                    <a:pt x="35" y="132"/>
                  </a:lnTo>
                  <a:lnTo>
                    <a:pt x="66" y="132"/>
                  </a:lnTo>
                  <a:lnTo>
                    <a:pt x="91" y="132"/>
                  </a:lnTo>
                  <a:lnTo>
                    <a:pt x="92" y="132"/>
                  </a:lnTo>
                  <a:lnTo>
                    <a:pt x="92" y="131"/>
                  </a:lnTo>
                  <a:lnTo>
                    <a:pt x="92" y="115"/>
                  </a:lnTo>
                  <a:lnTo>
                    <a:pt x="92" y="59"/>
                  </a:lnTo>
                  <a:lnTo>
                    <a:pt x="92" y="16"/>
                  </a:lnTo>
                  <a:lnTo>
                    <a:pt x="92" y="13"/>
                  </a:lnTo>
                  <a:lnTo>
                    <a:pt x="95" y="13"/>
                  </a:lnTo>
                  <a:lnTo>
                    <a:pt x="107" y="13"/>
                  </a:lnTo>
                  <a:lnTo>
                    <a:pt x="117" y="13"/>
                  </a:lnTo>
                  <a:lnTo>
                    <a:pt x="118" y="13"/>
                  </a:lnTo>
                  <a:lnTo>
                    <a:pt x="118" y="16"/>
                  </a:lnTo>
                  <a:lnTo>
                    <a:pt x="118" y="32"/>
                  </a:lnTo>
                  <a:lnTo>
                    <a:pt x="118" y="88"/>
                  </a:lnTo>
                  <a:lnTo>
                    <a:pt x="118" y="131"/>
                  </a:lnTo>
                  <a:lnTo>
                    <a:pt x="118" y="132"/>
                  </a:lnTo>
                  <a:lnTo>
                    <a:pt x="119" y="132"/>
                  </a:lnTo>
                  <a:lnTo>
                    <a:pt x="129" y="132"/>
                  </a:lnTo>
                  <a:lnTo>
                    <a:pt x="163" y="132"/>
                  </a:lnTo>
                  <a:lnTo>
                    <a:pt x="189" y="132"/>
                  </a:lnTo>
                  <a:lnTo>
                    <a:pt x="192" y="132"/>
                  </a:lnTo>
                  <a:lnTo>
                    <a:pt x="192" y="131"/>
                  </a:lnTo>
                  <a:lnTo>
                    <a:pt x="192" y="112"/>
                  </a:lnTo>
                  <a:lnTo>
                    <a:pt x="192" y="50"/>
                  </a:lnTo>
                  <a:lnTo>
                    <a:pt x="192" y="2"/>
                  </a:lnTo>
                  <a:lnTo>
                    <a:pt x="192" y="0"/>
                  </a:lnTo>
                  <a:lnTo>
                    <a:pt x="194" y="0"/>
                  </a:lnTo>
                  <a:lnTo>
                    <a:pt x="207" y="0"/>
                  </a:lnTo>
                  <a:lnTo>
                    <a:pt x="215" y="0"/>
                  </a:lnTo>
                  <a:lnTo>
                    <a:pt x="216" y="0"/>
                  </a:lnTo>
                  <a:lnTo>
                    <a:pt x="216" y="4"/>
                  </a:lnTo>
                  <a:lnTo>
                    <a:pt x="216" y="25"/>
                  </a:lnTo>
                  <a:lnTo>
                    <a:pt x="216" y="101"/>
                  </a:lnTo>
                  <a:lnTo>
                    <a:pt x="216" y="158"/>
                  </a:lnTo>
                  <a:lnTo>
                    <a:pt x="216" y="1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7" name="Freeform 191"/>
            <p:cNvSpPr>
              <a:spLocks/>
            </p:cNvSpPr>
            <p:nvPr/>
          </p:nvSpPr>
          <p:spPr bwMode="auto">
            <a:xfrm>
              <a:off x="974" y="4182"/>
              <a:ext cx="216" cy="171"/>
            </a:xfrm>
            <a:custGeom>
              <a:avLst/>
              <a:gdLst>
                <a:gd name="T0" fmla="*/ 216 w 216"/>
                <a:gd name="T1" fmla="*/ 100 h 171"/>
                <a:gd name="T2" fmla="*/ 212 w 216"/>
                <a:gd name="T3" fmla="*/ 100 h 171"/>
                <a:gd name="T4" fmla="*/ 186 w 216"/>
                <a:gd name="T5" fmla="*/ 100 h 171"/>
                <a:gd name="T6" fmla="*/ 96 w 216"/>
                <a:gd name="T7" fmla="*/ 100 h 171"/>
                <a:gd name="T8" fmla="*/ 28 w 216"/>
                <a:gd name="T9" fmla="*/ 100 h 171"/>
                <a:gd name="T10" fmla="*/ 26 w 216"/>
                <a:gd name="T11" fmla="*/ 100 h 171"/>
                <a:gd name="T12" fmla="*/ 26 w 216"/>
                <a:gd name="T13" fmla="*/ 103 h 171"/>
                <a:gd name="T14" fmla="*/ 26 w 216"/>
                <a:gd name="T15" fmla="*/ 112 h 171"/>
                <a:gd name="T16" fmla="*/ 26 w 216"/>
                <a:gd name="T17" fmla="*/ 145 h 171"/>
                <a:gd name="T18" fmla="*/ 26 w 216"/>
                <a:gd name="T19" fmla="*/ 169 h 171"/>
                <a:gd name="T20" fmla="*/ 26 w 216"/>
                <a:gd name="T21" fmla="*/ 171 h 171"/>
                <a:gd name="T22" fmla="*/ 24 w 216"/>
                <a:gd name="T23" fmla="*/ 171 h 171"/>
                <a:gd name="T24" fmla="*/ 22 w 216"/>
                <a:gd name="T25" fmla="*/ 171 h 171"/>
                <a:gd name="T26" fmla="*/ 9 w 216"/>
                <a:gd name="T27" fmla="*/ 171 h 171"/>
                <a:gd name="T28" fmla="*/ 0 w 216"/>
                <a:gd name="T29" fmla="*/ 171 h 171"/>
                <a:gd name="T30" fmla="*/ 0 w 216"/>
                <a:gd name="T31" fmla="*/ 171 h 171"/>
                <a:gd name="T32" fmla="*/ 0 w 216"/>
                <a:gd name="T33" fmla="*/ 168 h 171"/>
                <a:gd name="T34" fmla="*/ 0 w 216"/>
                <a:gd name="T35" fmla="*/ 145 h 171"/>
                <a:gd name="T36" fmla="*/ 0 w 216"/>
                <a:gd name="T37" fmla="*/ 65 h 171"/>
                <a:gd name="T38" fmla="*/ 0 w 216"/>
                <a:gd name="T39" fmla="*/ 4 h 171"/>
                <a:gd name="T40" fmla="*/ 0 w 216"/>
                <a:gd name="T41" fmla="*/ 0 h 171"/>
                <a:gd name="T42" fmla="*/ 3 w 216"/>
                <a:gd name="T43" fmla="*/ 0 h 171"/>
                <a:gd name="T44" fmla="*/ 15 w 216"/>
                <a:gd name="T45" fmla="*/ 0 h 171"/>
                <a:gd name="T46" fmla="*/ 24 w 216"/>
                <a:gd name="T47" fmla="*/ 0 h 171"/>
                <a:gd name="T48" fmla="*/ 26 w 216"/>
                <a:gd name="T49" fmla="*/ 0 h 171"/>
                <a:gd name="T50" fmla="*/ 26 w 216"/>
                <a:gd name="T51" fmla="*/ 3 h 171"/>
                <a:gd name="T52" fmla="*/ 26 w 216"/>
                <a:gd name="T53" fmla="*/ 12 h 171"/>
                <a:gd name="T54" fmla="*/ 26 w 216"/>
                <a:gd name="T55" fmla="*/ 46 h 171"/>
                <a:gd name="T56" fmla="*/ 26 w 216"/>
                <a:gd name="T57" fmla="*/ 70 h 171"/>
                <a:gd name="T58" fmla="*/ 26 w 216"/>
                <a:gd name="T59" fmla="*/ 72 h 171"/>
                <a:gd name="T60" fmla="*/ 28 w 216"/>
                <a:gd name="T61" fmla="*/ 72 h 171"/>
                <a:gd name="T62" fmla="*/ 54 w 216"/>
                <a:gd name="T63" fmla="*/ 72 h 171"/>
                <a:gd name="T64" fmla="*/ 144 w 216"/>
                <a:gd name="T65" fmla="*/ 72 h 171"/>
                <a:gd name="T66" fmla="*/ 212 w 216"/>
                <a:gd name="T67" fmla="*/ 72 h 171"/>
                <a:gd name="T68" fmla="*/ 216 w 216"/>
                <a:gd name="T69" fmla="*/ 72 h 171"/>
                <a:gd name="T70" fmla="*/ 216 w 216"/>
                <a:gd name="T71" fmla="*/ 73 h 171"/>
                <a:gd name="T72" fmla="*/ 216 w 216"/>
                <a:gd name="T73" fmla="*/ 77 h 171"/>
                <a:gd name="T74" fmla="*/ 216 w 216"/>
                <a:gd name="T75" fmla="*/ 91 h 171"/>
                <a:gd name="T76" fmla="*/ 216 w 216"/>
                <a:gd name="T77" fmla="*/ 100 h 171"/>
                <a:gd name="T78" fmla="*/ 216 w 216"/>
                <a:gd name="T79" fmla="*/ 100 h 171"/>
                <a:gd name="T80" fmla="*/ 216 w 216"/>
                <a:gd name="T81" fmla="*/ 100 h 17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16"/>
                <a:gd name="T124" fmla="*/ 0 h 171"/>
                <a:gd name="T125" fmla="*/ 216 w 216"/>
                <a:gd name="T126" fmla="*/ 171 h 17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16" h="171">
                  <a:moveTo>
                    <a:pt x="216" y="100"/>
                  </a:moveTo>
                  <a:lnTo>
                    <a:pt x="212" y="100"/>
                  </a:lnTo>
                  <a:lnTo>
                    <a:pt x="186" y="100"/>
                  </a:lnTo>
                  <a:lnTo>
                    <a:pt x="96" y="100"/>
                  </a:lnTo>
                  <a:lnTo>
                    <a:pt x="28" y="100"/>
                  </a:lnTo>
                  <a:lnTo>
                    <a:pt x="26" y="100"/>
                  </a:lnTo>
                  <a:lnTo>
                    <a:pt x="26" y="103"/>
                  </a:lnTo>
                  <a:lnTo>
                    <a:pt x="26" y="112"/>
                  </a:lnTo>
                  <a:lnTo>
                    <a:pt x="26" y="145"/>
                  </a:lnTo>
                  <a:lnTo>
                    <a:pt x="26" y="169"/>
                  </a:lnTo>
                  <a:lnTo>
                    <a:pt x="26" y="171"/>
                  </a:lnTo>
                  <a:lnTo>
                    <a:pt x="24" y="171"/>
                  </a:lnTo>
                  <a:lnTo>
                    <a:pt x="22" y="171"/>
                  </a:lnTo>
                  <a:lnTo>
                    <a:pt x="9" y="171"/>
                  </a:lnTo>
                  <a:lnTo>
                    <a:pt x="0" y="171"/>
                  </a:lnTo>
                  <a:lnTo>
                    <a:pt x="0" y="168"/>
                  </a:lnTo>
                  <a:lnTo>
                    <a:pt x="0" y="145"/>
                  </a:lnTo>
                  <a:lnTo>
                    <a:pt x="0" y="65"/>
                  </a:lnTo>
                  <a:lnTo>
                    <a:pt x="0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15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6" y="3"/>
                  </a:lnTo>
                  <a:lnTo>
                    <a:pt x="26" y="12"/>
                  </a:lnTo>
                  <a:lnTo>
                    <a:pt x="26" y="46"/>
                  </a:lnTo>
                  <a:lnTo>
                    <a:pt x="26" y="70"/>
                  </a:lnTo>
                  <a:lnTo>
                    <a:pt x="26" y="72"/>
                  </a:lnTo>
                  <a:lnTo>
                    <a:pt x="28" y="72"/>
                  </a:lnTo>
                  <a:lnTo>
                    <a:pt x="54" y="72"/>
                  </a:lnTo>
                  <a:lnTo>
                    <a:pt x="144" y="72"/>
                  </a:lnTo>
                  <a:lnTo>
                    <a:pt x="212" y="72"/>
                  </a:lnTo>
                  <a:lnTo>
                    <a:pt x="216" y="72"/>
                  </a:lnTo>
                  <a:lnTo>
                    <a:pt x="216" y="73"/>
                  </a:lnTo>
                  <a:lnTo>
                    <a:pt x="216" y="77"/>
                  </a:lnTo>
                  <a:lnTo>
                    <a:pt x="216" y="91"/>
                  </a:lnTo>
                  <a:lnTo>
                    <a:pt x="21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8" name="Freeform 192"/>
            <p:cNvSpPr>
              <a:spLocks/>
            </p:cNvSpPr>
            <p:nvPr/>
          </p:nvSpPr>
          <p:spPr bwMode="auto">
            <a:xfrm>
              <a:off x="974" y="3983"/>
              <a:ext cx="216" cy="169"/>
            </a:xfrm>
            <a:custGeom>
              <a:avLst/>
              <a:gdLst>
                <a:gd name="T0" fmla="*/ 216 w 216"/>
                <a:gd name="T1" fmla="*/ 169 h 169"/>
                <a:gd name="T2" fmla="*/ 211 w 216"/>
                <a:gd name="T3" fmla="*/ 169 h 169"/>
                <a:gd name="T4" fmla="*/ 182 w 216"/>
                <a:gd name="T5" fmla="*/ 169 h 169"/>
                <a:gd name="T6" fmla="*/ 80 w 216"/>
                <a:gd name="T7" fmla="*/ 169 h 169"/>
                <a:gd name="T8" fmla="*/ 4 w 216"/>
                <a:gd name="T9" fmla="*/ 169 h 169"/>
                <a:gd name="T10" fmla="*/ 0 w 216"/>
                <a:gd name="T11" fmla="*/ 169 h 169"/>
                <a:gd name="T12" fmla="*/ 0 w 216"/>
                <a:gd name="T13" fmla="*/ 165 h 169"/>
                <a:gd name="T14" fmla="*/ 0 w 216"/>
                <a:gd name="T15" fmla="*/ 152 h 169"/>
                <a:gd name="T16" fmla="*/ 0 w 216"/>
                <a:gd name="T17" fmla="*/ 142 h 169"/>
                <a:gd name="T18" fmla="*/ 0 w 216"/>
                <a:gd name="T19" fmla="*/ 141 h 169"/>
                <a:gd name="T20" fmla="*/ 1 w 216"/>
                <a:gd name="T21" fmla="*/ 141 h 169"/>
                <a:gd name="T22" fmla="*/ 13 w 216"/>
                <a:gd name="T23" fmla="*/ 141 h 169"/>
                <a:gd name="T24" fmla="*/ 56 w 216"/>
                <a:gd name="T25" fmla="*/ 141 h 169"/>
                <a:gd name="T26" fmla="*/ 87 w 216"/>
                <a:gd name="T27" fmla="*/ 141 h 169"/>
                <a:gd name="T28" fmla="*/ 90 w 216"/>
                <a:gd name="T29" fmla="*/ 141 h 169"/>
                <a:gd name="T30" fmla="*/ 90 w 216"/>
                <a:gd name="T31" fmla="*/ 139 h 169"/>
                <a:gd name="T32" fmla="*/ 90 w 216"/>
                <a:gd name="T33" fmla="*/ 124 h 169"/>
                <a:gd name="T34" fmla="*/ 90 w 216"/>
                <a:gd name="T35" fmla="*/ 72 h 169"/>
                <a:gd name="T36" fmla="*/ 90 w 216"/>
                <a:gd name="T37" fmla="*/ 31 h 169"/>
                <a:gd name="T38" fmla="*/ 90 w 216"/>
                <a:gd name="T39" fmla="*/ 28 h 169"/>
                <a:gd name="T40" fmla="*/ 87 w 216"/>
                <a:gd name="T41" fmla="*/ 28 h 169"/>
                <a:gd name="T42" fmla="*/ 75 w 216"/>
                <a:gd name="T43" fmla="*/ 28 h 169"/>
                <a:gd name="T44" fmla="*/ 32 w 216"/>
                <a:gd name="T45" fmla="*/ 28 h 169"/>
                <a:gd name="T46" fmla="*/ 1 w 216"/>
                <a:gd name="T47" fmla="*/ 28 h 169"/>
                <a:gd name="T48" fmla="*/ 0 w 216"/>
                <a:gd name="T49" fmla="*/ 28 h 169"/>
                <a:gd name="T50" fmla="*/ 0 w 216"/>
                <a:gd name="T51" fmla="*/ 24 h 169"/>
                <a:gd name="T52" fmla="*/ 0 w 216"/>
                <a:gd name="T53" fmla="*/ 11 h 169"/>
                <a:gd name="T54" fmla="*/ 0 w 216"/>
                <a:gd name="T55" fmla="*/ 1 h 169"/>
                <a:gd name="T56" fmla="*/ 0 w 216"/>
                <a:gd name="T57" fmla="*/ 0 h 169"/>
                <a:gd name="T58" fmla="*/ 4 w 216"/>
                <a:gd name="T59" fmla="*/ 0 h 169"/>
                <a:gd name="T60" fmla="*/ 32 w 216"/>
                <a:gd name="T61" fmla="*/ 0 h 169"/>
                <a:gd name="T62" fmla="*/ 134 w 216"/>
                <a:gd name="T63" fmla="*/ 0 h 169"/>
                <a:gd name="T64" fmla="*/ 211 w 216"/>
                <a:gd name="T65" fmla="*/ 0 h 169"/>
                <a:gd name="T66" fmla="*/ 216 w 216"/>
                <a:gd name="T67" fmla="*/ 0 h 169"/>
                <a:gd name="T68" fmla="*/ 216 w 216"/>
                <a:gd name="T69" fmla="*/ 1 h 169"/>
                <a:gd name="T70" fmla="*/ 216 w 216"/>
                <a:gd name="T71" fmla="*/ 5 h 169"/>
                <a:gd name="T72" fmla="*/ 216 w 216"/>
                <a:gd name="T73" fmla="*/ 19 h 169"/>
                <a:gd name="T74" fmla="*/ 216 w 216"/>
                <a:gd name="T75" fmla="*/ 28 h 169"/>
                <a:gd name="T76" fmla="*/ 216 w 216"/>
                <a:gd name="T77" fmla="*/ 28 h 169"/>
                <a:gd name="T78" fmla="*/ 213 w 216"/>
                <a:gd name="T79" fmla="*/ 28 h 169"/>
                <a:gd name="T80" fmla="*/ 200 w 216"/>
                <a:gd name="T81" fmla="*/ 28 h 169"/>
                <a:gd name="T82" fmla="*/ 152 w 216"/>
                <a:gd name="T83" fmla="*/ 28 h 169"/>
                <a:gd name="T84" fmla="*/ 117 w 216"/>
                <a:gd name="T85" fmla="*/ 28 h 169"/>
                <a:gd name="T86" fmla="*/ 115 w 216"/>
                <a:gd name="T87" fmla="*/ 28 h 169"/>
                <a:gd name="T88" fmla="*/ 115 w 216"/>
                <a:gd name="T89" fmla="*/ 31 h 169"/>
                <a:gd name="T90" fmla="*/ 115 w 216"/>
                <a:gd name="T91" fmla="*/ 46 h 169"/>
                <a:gd name="T92" fmla="*/ 115 w 216"/>
                <a:gd name="T93" fmla="*/ 99 h 169"/>
                <a:gd name="T94" fmla="*/ 115 w 216"/>
                <a:gd name="T95" fmla="*/ 139 h 169"/>
                <a:gd name="T96" fmla="*/ 115 w 216"/>
                <a:gd name="T97" fmla="*/ 141 h 169"/>
                <a:gd name="T98" fmla="*/ 117 w 216"/>
                <a:gd name="T99" fmla="*/ 141 h 169"/>
                <a:gd name="T100" fmla="*/ 130 w 216"/>
                <a:gd name="T101" fmla="*/ 141 h 169"/>
                <a:gd name="T102" fmla="*/ 178 w 216"/>
                <a:gd name="T103" fmla="*/ 141 h 169"/>
                <a:gd name="T104" fmla="*/ 213 w 216"/>
                <a:gd name="T105" fmla="*/ 141 h 169"/>
                <a:gd name="T106" fmla="*/ 216 w 216"/>
                <a:gd name="T107" fmla="*/ 141 h 169"/>
                <a:gd name="T108" fmla="*/ 216 w 216"/>
                <a:gd name="T109" fmla="*/ 142 h 169"/>
                <a:gd name="T110" fmla="*/ 216 w 216"/>
                <a:gd name="T111" fmla="*/ 146 h 169"/>
                <a:gd name="T112" fmla="*/ 216 w 216"/>
                <a:gd name="T113" fmla="*/ 160 h 169"/>
                <a:gd name="T114" fmla="*/ 216 w 216"/>
                <a:gd name="T115" fmla="*/ 169 h 169"/>
                <a:gd name="T116" fmla="*/ 216 w 216"/>
                <a:gd name="T117" fmla="*/ 169 h 169"/>
                <a:gd name="T118" fmla="*/ 216 w 216"/>
                <a:gd name="T119" fmla="*/ 169 h 16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16"/>
                <a:gd name="T181" fmla="*/ 0 h 169"/>
                <a:gd name="T182" fmla="*/ 216 w 216"/>
                <a:gd name="T183" fmla="*/ 169 h 16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16" h="169">
                  <a:moveTo>
                    <a:pt x="216" y="169"/>
                  </a:moveTo>
                  <a:lnTo>
                    <a:pt x="211" y="169"/>
                  </a:lnTo>
                  <a:lnTo>
                    <a:pt x="182" y="169"/>
                  </a:lnTo>
                  <a:lnTo>
                    <a:pt x="80" y="169"/>
                  </a:lnTo>
                  <a:lnTo>
                    <a:pt x="4" y="169"/>
                  </a:lnTo>
                  <a:lnTo>
                    <a:pt x="0" y="169"/>
                  </a:lnTo>
                  <a:lnTo>
                    <a:pt x="0" y="165"/>
                  </a:lnTo>
                  <a:lnTo>
                    <a:pt x="0" y="152"/>
                  </a:lnTo>
                  <a:lnTo>
                    <a:pt x="0" y="142"/>
                  </a:lnTo>
                  <a:lnTo>
                    <a:pt x="0" y="141"/>
                  </a:lnTo>
                  <a:lnTo>
                    <a:pt x="1" y="141"/>
                  </a:lnTo>
                  <a:lnTo>
                    <a:pt x="13" y="141"/>
                  </a:lnTo>
                  <a:lnTo>
                    <a:pt x="56" y="141"/>
                  </a:lnTo>
                  <a:lnTo>
                    <a:pt x="87" y="141"/>
                  </a:lnTo>
                  <a:lnTo>
                    <a:pt x="90" y="141"/>
                  </a:lnTo>
                  <a:lnTo>
                    <a:pt x="90" y="139"/>
                  </a:lnTo>
                  <a:lnTo>
                    <a:pt x="90" y="124"/>
                  </a:lnTo>
                  <a:lnTo>
                    <a:pt x="90" y="72"/>
                  </a:lnTo>
                  <a:lnTo>
                    <a:pt x="90" y="31"/>
                  </a:lnTo>
                  <a:lnTo>
                    <a:pt x="90" y="28"/>
                  </a:lnTo>
                  <a:lnTo>
                    <a:pt x="87" y="28"/>
                  </a:lnTo>
                  <a:lnTo>
                    <a:pt x="75" y="28"/>
                  </a:lnTo>
                  <a:lnTo>
                    <a:pt x="32" y="28"/>
                  </a:lnTo>
                  <a:lnTo>
                    <a:pt x="1" y="28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11"/>
                  </a:lnTo>
                  <a:lnTo>
                    <a:pt x="0" y="1"/>
                  </a:lnTo>
                  <a:lnTo>
                    <a:pt x="0" y="0"/>
                  </a:lnTo>
                  <a:lnTo>
                    <a:pt x="4" y="0"/>
                  </a:lnTo>
                  <a:lnTo>
                    <a:pt x="32" y="0"/>
                  </a:lnTo>
                  <a:lnTo>
                    <a:pt x="134" y="0"/>
                  </a:lnTo>
                  <a:lnTo>
                    <a:pt x="211" y="0"/>
                  </a:lnTo>
                  <a:lnTo>
                    <a:pt x="216" y="0"/>
                  </a:lnTo>
                  <a:lnTo>
                    <a:pt x="216" y="1"/>
                  </a:lnTo>
                  <a:lnTo>
                    <a:pt x="216" y="5"/>
                  </a:lnTo>
                  <a:lnTo>
                    <a:pt x="216" y="19"/>
                  </a:lnTo>
                  <a:lnTo>
                    <a:pt x="216" y="28"/>
                  </a:lnTo>
                  <a:lnTo>
                    <a:pt x="213" y="28"/>
                  </a:lnTo>
                  <a:lnTo>
                    <a:pt x="200" y="28"/>
                  </a:lnTo>
                  <a:lnTo>
                    <a:pt x="152" y="28"/>
                  </a:lnTo>
                  <a:lnTo>
                    <a:pt x="117" y="28"/>
                  </a:lnTo>
                  <a:lnTo>
                    <a:pt x="115" y="28"/>
                  </a:lnTo>
                  <a:lnTo>
                    <a:pt x="115" y="31"/>
                  </a:lnTo>
                  <a:lnTo>
                    <a:pt x="115" y="46"/>
                  </a:lnTo>
                  <a:lnTo>
                    <a:pt x="115" y="99"/>
                  </a:lnTo>
                  <a:lnTo>
                    <a:pt x="115" y="139"/>
                  </a:lnTo>
                  <a:lnTo>
                    <a:pt x="115" y="141"/>
                  </a:lnTo>
                  <a:lnTo>
                    <a:pt x="117" y="141"/>
                  </a:lnTo>
                  <a:lnTo>
                    <a:pt x="130" y="141"/>
                  </a:lnTo>
                  <a:lnTo>
                    <a:pt x="178" y="141"/>
                  </a:lnTo>
                  <a:lnTo>
                    <a:pt x="213" y="141"/>
                  </a:lnTo>
                  <a:lnTo>
                    <a:pt x="216" y="141"/>
                  </a:lnTo>
                  <a:lnTo>
                    <a:pt x="216" y="142"/>
                  </a:lnTo>
                  <a:lnTo>
                    <a:pt x="216" y="146"/>
                  </a:lnTo>
                  <a:lnTo>
                    <a:pt x="216" y="160"/>
                  </a:lnTo>
                  <a:lnTo>
                    <a:pt x="216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9" name="Freeform 193"/>
            <p:cNvSpPr>
              <a:spLocks/>
            </p:cNvSpPr>
            <p:nvPr/>
          </p:nvSpPr>
          <p:spPr bwMode="auto">
            <a:xfrm>
              <a:off x="974" y="3901"/>
              <a:ext cx="216" cy="29"/>
            </a:xfrm>
            <a:custGeom>
              <a:avLst/>
              <a:gdLst>
                <a:gd name="T0" fmla="*/ 216 w 216"/>
                <a:gd name="T1" fmla="*/ 29 h 29"/>
                <a:gd name="T2" fmla="*/ 211 w 216"/>
                <a:gd name="T3" fmla="*/ 29 h 29"/>
                <a:gd name="T4" fmla="*/ 182 w 216"/>
                <a:gd name="T5" fmla="*/ 29 h 29"/>
                <a:gd name="T6" fmla="*/ 80 w 216"/>
                <a:gd name="T7" fmla="*/ 29 h 29"/>
                <a:gd name="T8" fmla="*/ 4 w 216"/>
                <a:gd name="T9" fmla="*/ 29 h 29"/>
                <a:gd name="T10" fmla="*/ 0 w 216"/>
                <a:gd name="T11" fmla="*/ 29 h 29"/>
                <a:gd name="T12" fmla="*/ 0 w 216"/>
                <a:gd name="T13" fmla="*/ 25 h 29"/>
                <a:gd name="T14" fmla="*/ 0 w 216"/>
                <a:gd name="T15" fmla="*/ 11 h 29"/>
                <a:gd name="T16" fmla="*/ 0 w 216"/>
                <a:gd name="T17" fmla="*/ 2 h 29"/>
                <a:gd name="T18" fmla="*/ 0 w 216"/>
                <a:gd name="T19" fmla="*/ 0 h 29"/>
                <a:gd name="T20" fmla="*/ 4 w 216"/>
                <a:gd name="T21" fmla="*/ 0 h 29"/>
                <a:gd name="T22" fmla="*/ 32 w 216"/>
                <a:gd name="T23" fmla="*/ 0 h 29"/>
                <a:gd name="T24" fmla="*/ 134 w 216"/>
                <a:gd name="T25" fmla="*/ 0 h 29"/>
                <a:gd name="T26" fmla="*/ 211 w 216"/>
                <a:gd name="T27" fmla="*/ 0 h 29"/>
                <a:gd name="T28" fmla="*/ 216 w 216"/>
                <a:gd name="T29" fmla="*/ 0 h 29"/>
                <a:gd name="T30" fmla="*/ 216 w 216"/>
                <a:gd name="T31" fmla="*/ 2 h 29"/>
                <a:gd name="T32" fmla="*/ 216 w 216"/>
                <a:gd name="T33" fmla="*/ 6 h 29"/>
                <a:gd name="T34" fmla="*/ 216 w 216"/>
                <a:gd name="T35" fmla="*/ 19 h 29"/>
                <a:gd name="T36" fmla="*/ 216 w 216"/>
                <a:gd name="T37" fmla="*/ 29 h 29"/>
                <a:gd name="T38" fmla="*/ 216 w 216"/>
                <a:gd name="T39" fmla="*/ 29 h 29"/>
                <a:gd name="T40" fmla="*/ 216 w 216"/>
                <a:gd name="T41" fmla="*/ 29 h 2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16"/>
                <a:gd name="T64" fmla="*/ 0 h 29"/>
                <a:gd name="T65" fmla="*/ 216 w 216"/>
                <a:gd name="T66" fmla="*/ 29 h 2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16" h="29">
                  <a:moveTo>
                    <a:pt x="216" y="29"/>
                  </a:moveTo>
                  <a:lnTo>
                    <a:pt x="211" y="29"/>
                  </a:lnTo>
                  <a:lnTo>
                    <a:pt x="182" y="29"/>
                  </a:lnTo>
                  <a:lnTo>
                    <a:pt x="80" y="29"/>
                  </a:lnTo>
                  <a:lnTo>
                    <a:pt x="4" y="29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11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32" y="0"/>
                  </a:lnTo>
                  <a:lnTo>
                    <a:pt x="134" y="0"/>
                  </a:lnTo>
                  <a:lnTo>
                    <a:pt x="211" y="0"/>
                  </a:lnTo>
                  <a:lnTo>
                    <a:pt x="216" y="0"/>
                  </a:lnTo>
                  <a:lnTo>
                    <a:pt x="216" y="2"/>
                  </a:lnTo>
                  <a:lnTo>
                    <a:pt x="216" y="6"/>
                  </a:lnTo>
                  <a:lnTo>
                    <a:pt x="216" y="19"/>
                  </a:lnTo>
                  <a:lnTo>
                    <a:pt x="216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0" name="Freeform 194"/>
            <p:cNvSpPr>
              <a:spLocks/>
            </p:cNvSpPr>
            <p:nvPr/>
          </p:nvSpPr>
          <p:spPr bwMode="auto">
            <a:xfrm>
              <a:off x="971" y="3670"/>
              <a:ext cx="223" cy="189"/>
            </a:xfrm>
            <a:custGeom>
              <a:avLst/>
              <a:gdLst>
                <a:gd name="T0" fmla="*/ 144 w 223"/>
                <a:gd name="T1" fmla="*/ 24 h 189"/>
                <a:gd name="T2" fmla="*/ 150 w 223"/>
                <a:gd name="T3" fmla="*/ 1 h 189"/>
                <a:gd name="T4" fmla="*/ 157 w 223"/>
                <a:gd name="T5" fmla="*/ 3 h 189"/>
                <a:gd name="T6" fmla="*/ 186 w 223"/>
                <a:gd name="T7" fmla="*/ 15 h 189"/>
                <a:gd name="T8" fmla="*/ 205 w 223"/>
                <a:gd name="T9" fmla="*/ 31 h 189"/>
                <a:gd name="T10" fmla="*/ 212 w 223"/>
                <a:gd name="T11" fmla="*/ 45 h 189"/>
                <a:gd name="T12" fmla="*/ 222 w 223"/>
                <a:gd name="T13" fmla="*/ 84 h 189"/>
                <a:gd name="T14" fmla="*/ 222 w 223"/>
                <a:gd name="T15" fmla="*/ 95 h 189"/>
                <a:gd name="T16" fmla="*/ 218 w 223"/>
                <a:gd name="T17" fmla="*/ 126 h 189"/>
                <a:gd name="T18" fmla="*/ 210 w 223"/>
                <a:gd name="T19" fmla="*/ 145 h 189"/>
                <a:gd name="T20" fmla="*/ 201 w 223"/>
                <a:gd name="T21" fmla="*/ 156 h 189"/>
                <a:gd name="T22" fmla="*/ 171 w 223"/>
                <a:gd name="T23" fmla="*/ 177 h 189"/>
                <a:gd name="T24" fmla="*/ 162 w 223"/>
                <a:gd name="T25" fmla="*/ 181 h 189"/>
                <a:gd name="T26" fmla="*/ 135 w 223"/>
                <a:gd name="T27" fmla="*/ 188 h 189"/>
                <a:gd name="T28" fmla="*/ 110 w 223"/>
                <a:gd name="T29" fmla="*/ 189 h 189"/>
                <a:gd name="T30" fmla="*/ 93 w 223"/>
                <a:gd name="T31" fmla="*/ 189 h 189"/>
                <a:gd name="T32" fmla="*/ 54 w 223"/>
                <a:gd name="T33" fmla="*/ 180 h 189"/>
                <a:gd name="T34" fmla="*/ 46 w 223"/>
                <a:gd name="T35" fmla="*/ 176 h 189"/>
                <a:gd name="T36" fmla="*/ 25 w 223"/>
                <a:gd name="T37" fmla="*/ 158 h 189"/>
                <a:gd name="T38" fmla="*/ 12 w 223"/>
                <a:gd name="T39" fmla="*/ 141 h 189"/>
                <a:gd name="T40" fmla="*/ 7 w 223"/>
                <a:gd name="T41" fmla="*/ 129 h 189"/>
                <a:gd name="T42" fmla="*/ 0 w 223"/>
                <a:gd name="T43" fmla="*/ 93 h 189"/>
                <a:gd name="T44" fmla="*/ 0 w 223"/>
                <a:gd name="T45" fmla="*/ 84 h 189"/>
                <a:gd name="T46" fmla="*/ 6 w 223"/>
                <a:gd name="T47" fmla="*/ 54 h 189"/>
                <a:gd name="T48" fmla="*/ 16 w 223"/>
                <a:gd name="T49" fmla="*/ 34 h 189"/>
                <a:gd name="T50" fmla="*/ 25 w 223"/>
                <a:gd name="T51" fmla="*/ 24 h 189"/>
                <a:gd name="T52" fmla="*/ 57 w 223"/>
                <a:gd name="T53" fmla="*/ 5 h 189"/>
                <a:gd name="T54" fmla="*/ 63 w 223"/>
                <a:gd name="T55" fmla="*/ 4 h 189"/>
                <a:gd name="T56" fmla="*/ 67 w 223"/>
                <a:gd name="T57" fmla="*/ 21 h 189"/>
                <a:gd name="T58" fmla="*/ 69 w 223"/>
                <a:gd name="T59" fmla="*/ 31 h 189"/>
                <a:gd name="T60" fmla="*/ 57 w 223"/>
                <a:gd name="T61" fmla="*/ 36 h 189"/>
                <a:gd name="T62" fmla="*/ 37 w 223"/>
                <a:gd name="T63" fmla="*/ 51 h 189"/>
                <a:gd name="T64" fmla="*/ 33 w 223"/>
                <a:gd name="T65" fmla="*/ 55 h 189"/>
                <a:gd name="T66" fmla="*/ 26 w 223"/>
                <a:gd name="T67" fmla="*/ 73 h 189"/>
                <a:gd name="T68" fmla="*/ 25 w 223"/>
                <a:gd name="T69" fmla="*/ 89 h 189"/>
                <a:gd name="T70" fmla="*/ 25 w 223"/>
                <a:gd name="T71" fmla="*/ 101 h 189"/>
                <a:gd name="T72" fmla="*/ 34 w 223"/>
                <a:gd name="T73" fmla="*/ 127 h 189"/>
                <a:gd name="T74" fmla="*/ 38 w 223"/>
                <a:gd name="T75" fmla="*/ 133 h 189"/>
                <a:gd name="T76" fmla="*/ 52 w 223"/>
                <a:gd name="T77" fmla="*/ 146 h 189"/>
                <a:gd name="T78" fmla="*/ 68 w 223"/>
                <a:gd name="T79" fmla="*/ 154 h 189"/>
                <a:gd name="T80" fmla="*/ 78 w 223"/>
                <a:gd name="T81" fmla="*/ 158 h 189"/>
                <a:gd name="T82" fmla="*/ 106 w 223"/>
                <a:gd name="T83" fmla="*/ 161 h 189"/>
                <a:gd name="T84" fmla="*/ 114 w 223"/>
                <a:gd name="T85" fmla="*/ 161 h 189"/>
                <a:gd name="T86" fmla="*/ 139 w 223"/>
                <a:gd name="T87" fmla="*/ 158 h 189"/>
                <a:gd name="T88" fmla="*/ 158 w 223"/>
                <a:gd name="T89" fmla="*/ 153 h 189"/>
                <a:gd name="T90" fmla="*/ 167 w 223"/>
                <a:gd name="T91" fmla="*/ 149 h 189"/>
                <a:gd name="T92" fmla="*/ 186 w 223"/>
                <a:gd name="T93" fmla="*/ 131 h 189"/>
                <a:gd name="T94" fmla="*/ 191 w 223"/>
                <a:gd name="T95" fmla="*/ 124 h 189"/>
                <a:gd name="T96" fmla="*/ 196 w 223"/>
                <a:gd name="T97" fmla="*/ 107 h 189"/>
                <a:gd name="T98" fmla="*/ 199 w 223"/>
                <a:gd name="T99" fmla="*/ 91 h 189"/>
                <a:gd name="T100" fmla="*/ 193 w 223"/>
                <a:gd name="T101" fmla="*/ 66 h 189"/>
                <a:gd name="T102" fmla="*/ 185 w 223"/>
                <a:gd name="T103" fmla="*/ 50 h 189"/>
                <a:gd name="T104" fmla="*/ 177 w 223"/>
                <a:gd name="T105" fmla="*/ 43 h 189"/>
                <a:gd name="T106" fmla="*/ 148 w 223"/>
                <a:gd name="T107" fmla="*/ 30 h 189"/>
                <a:gd name="T108" fmla="*/ 144 w 223"/>
                <a:gd name="T109" fmla="*/ 28 h 18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23"/>
                <a:gd name="T166" fmla="*/ 0 h 189"/>
                <a:gd name="T167" fmla="*/ 223 w 223"/>
                <a:gd name="T168" fmla="*/ 189 h 18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23" h="189">
                  <a:moveTo>
                    <a:pt x="144" y="28"/>
                  </a:moveTo>
                  <a:lnTo>
                    <a:pt x="144" y="24"/>
                  </a:lnTo>
                  <a:lnTo>
                    <a:pt x="148" y="11"/>
                  </a:lnTo>
                  <a:lnTo>
                    <a:pt x="150" y="1"/>
                  </a:lnTo>
                  <a:lnTo>
                    <a:pt x="151" y="0"/>
                  </a:lnTo>
                  <a:lnTo>
                    <a:pt x="157" y="3"/>
                  </a:lnTo>
                  <a:lnTo>
                    <a:pt x="167" y="5"/>
                  </a:lnTo>
                  <a:lnTo>
                    <a:pt x="186" y="15"/>
                  </a:lnTo>
                  <a:lnTo>
                    <a:pt x="201" y="28"/>
                  </a:lnTo>
                  <a:lnTo>
                    <a:pt x="205" y="31"/>
                  </a:lnTo>
                  <a:lnTo>
                    <a:pt x="208" y="36"/>
                  </a:lnTo>
                  <a:lnTo>
                    <a:pt x="212" y="45"/>
                  </a:lnTo>
                  <a:lnTo>
                    <a:pt x="219" y="63"/>
                  </a:lnTo>
                  <a:lnTo>
                    <a:pt x="222" y="84"/>
                  </a:lnTo>
                  <a:lnTo>
                    <a:pt x="223" y="88"/>
                  </a:lnTo>
                  <a:lnTo>
                    <a:pt x="222" y="95"/>
                  </a:lnTo>
                  <a:lnTo>
                    <a:pt x="222" y="105"/>
                  </a:lnTo>
                  <a:lnTo>
                    <a:pt x="218" y="126"/>
                  </a:lnTo>
                  <a:lnTo>
                    <a:pt x="211" y="142"/>
                  </a:lnTo>
                  <a:lnTo>
                    <a:pt x="210" y="145"/>
                  </a:lnTo>
                  <a:lnTo>
                    <a:pt x="207" y="149"/>
                  </a:lnTo>
                  <a:lnTo>
                    <a:pt x="201" y="156"/>
                  </a:lnTo>
                  <a:lnTo>
                    <a:pt x="188" y="168"/>
                  </a:lnTo>
                  <a:lnTo>
                    <a:pt x="171" y="177"/>
                  </a:lnTo>
                  <a:lnTo>
                    <a:pt x="167" y="179"/>
                  </a:lnTo>
                  <a:lnTo>
                    <a:pt x="162" y="181"/>
                  </a:lnTo>
                  <a:lnTo>
                    <a:pt x="154" y="184"/>
                  </a:lnTo>
                  <a:lnTo>
                    <a:pt x="135" y="188"/>
                  </a:lnTo>
                  <a:lnTo>
                    <a:pt x="114" y="189"/>
                  </a:lnTo>
                  <a:lnTo>
                    <a:pt x="110" y="189"/>
                  </a:lnTo>
                  <a:lnTo>
                    <a:pt x="103" y="189"/>
                  </a:lnTo>
                  <a:lnTo>
                    <a:pt x="93" y="189"/>
                  </a:lnTo>
                  <a:lnTo>
                    <a:pt x="72" y="185"/>
                  </a:lnTo>
                  <a:lnTo>
                    <a:pt x="54" y="180"/>
                  </a:lnTo>
                  <a:lnTo>
                    <a:pt x="50" y="177"/>
                  </a:lnTo>
                  <a:lnTo>
                    <a:pt x="46" y="176"/>
                  </a:lnTo>
                  <a:lnTo>
                    <a:pt x="38" y="171"/>
                  </a:lnTo>
                  <a:lnTo>
                    <a:pt x="25" y="158"/>
                  </a:lnTo>
                  <a:lnTo>
                    <a:pt x="14" y="145"/>
                  </a:lnTo>
                  <a:lnTo>
                    <a:pt x="12" y="141"/>
                  </a:lnTo>
                  <a:lnTo>
                    <a:pt x="10" y="137"/>
                  </a:lnTo>
                  <a:lnTo>
                    <a:pt x="7" y="129"/>
                  </a:lnTo>
                  <a:lnTo>
                    <a:pt x="1" y="111"/>
                  </a:lnTo>
                  <a:lnTo>
                    <a:pt x="0" y="93"/>
                  </a:lnTo>
                  <a:lnTo>
                    <a:pt x="0" y="88"/>
                  </a:lnTo>
                  <a:lnTo>
                    <a:pt x="0" y="84"/>
                  </a:lnTo>
                  <a:lnTo>
                    <a:pt x="0" y="73"/>
                  </a:lnTo>
                  <a:lnTo>
                    <a:pt x="6" y="54"/>
                  </a:lnTo>
                  <a:lnTo>
                    <a:pt x="14" y="38"/>
                  </a:lnTo>
                  <a:lnTo>
                    <a:pt x="16" y="34"/>
                  </a:lnTo>
                  <a:lnTo>
                    <a:pt x="19" y="31"/>
                  </a:lnTo>
                  <a:lnTo>
                    <a:pt x="25" y="24"/>
                  </a:lnTo>
                  <a:lnTo>
                    <a:pt x="40" y="13"/>
                  </a:lnTo>
                  <a:lnTo>
                    <a:pt x="57" y="5"/>
                  </a:lnTo>
                  <a:lnTo>
                    <a:pt x="63" y="3"/>
                  </a:lnTo>
                  <a:lnTo>
                    <a:pt x="63" y="4"/>
                  </a:lnTo>
                  <a:lnTo>
                    <a:pt x="63" y="8"/>
                  </a:lnTo>
                  <a:lnTo>
                    <a:pt x="67" y="21"/>
                  </a:lnTo>
                  <a:lnTo>
                    <a:pt x="68" y="31"/>
                  </a:lnTo>
                  <a:lnTo>
                    <a:pt x="69" y="31"/>
                  </a:lnTo>
                  <a:lnTo>
                    <a:pt x="65" y="34"/>
                  </a:lnTo>
                  <a:lnTo>
                    <a:pt x="57" y="36"/>
                  </a:lnTo>
                  <a:lnTo>
                    <a:pt x="45" y="43"/>
                  </a:lnTo>
                  <a:lnTo>
                    <a:pt x="37" y="51"/>
                  </a:lnTo>
                  <a:lnTo>
                    <a:pt x="35" y="53"/>
                  </a:lnTo>
                  <a:lnTo>
                    <a:pt x="33" y="55"/>
                  </a:lnTo>
                  <a:lnTo>
                    <a:pt x="30" y="61"/>
                  </a:lnTo>
                  <a:lnTo>
                    <a:pt x="26" y="73"/>
                  </a:lnTo>
                  <a:lnTo>
                    <a:pt x="25" y="87"/>
                  </a:lnTo>
                  <a:lnTo>
                    <a:pt x="25" y="89"/>
                  </a:lnTo>
                  <a:lnTo>
                    <a:pt x="25" y="93"/>
                  </a:lnTo>
                  <a:lnTo>
                    <a:pt x="25" y="101"/>
                  </a:lnTo>
                  <a:lnTo>
                    <a:pt x="29" y="115"/>
                  </a:lnTo>
                  <a:lnTo>
                    <a:pt x="34" y="127"/>
                  </a:lnTo>
                  <a:lnTo>
                    <a:pt x="37" y="130"/>
                  </a:lnTo>
                  <a:lnTo>
                    <a:pt x="38" y="133"/>
                  </a:lnTo>
                  <a:lnTo>
                    <a:pt x="42" y="138"/>
                  </a:lnTo>
                  <a:lnTo>
                    <a:pt x="52" y="146"/>
                  </a:lnTo>
                  <a:lnTo>
                    <a:pt x="64" y="153"/>
                  </a:lnTo>
                  <a:lnTo>
                    <a:pt x="68" y="154"/>
                  </a:lnTo>
                  <a:lnTo>
                    <a:pt x="71" y="156"/>
                  </a:lnTo>
                  <a:lnTo>
                    <a:pt x="78" y="158"/>
                  </a:lnTo>
                  <a:lnTo>
                    <a:pt x="91" y="161"/>
                  </a:lnTo>
                  <a:lnTo>
                    <a:pt x="106" y="161"/>
                  </a:lnTo>
                  <a:lnTo>
                    <a:pt x="110" y="161"/>
                  </a:lnTo>
                  <a:lnTo>
                    <a:pt x="114" y="161"/>
                  </a:lnTo>
                  <a:lnTo>
                    <a:pt x="122" y="161"/>
                  </a:lnTo>
                  <a:lnTo>
                    <a:pt x="139" y="158"/>
                  </a:lnTo>
                  <a:lnTo>
                    <a:pt x="154" y="154"/>
                  </a:lnTo>
                  <a:lnTo>
                    <a:pt x="158" y="153"/>
                  </a:lnTo>
                  <a:lnTo>
                    <a:pt x="161" y="152"/>
                  </a:lnTo>
                  <a:lnTo>
                    <a:pt x="167" y="149"/>
                  </a:lnTo>
                  <a:lnTo>
                    <a:pt x="178" y="141"/>
                  </a:lnTo>
                  <a:lnTo>
                    <a:pt x="186" y="131"/>
                  </a:lnTo>
                  <a:lnTo>
                    <a:pt x="189" y="127"/>
                  </a:lnTo>
                  <a:lnTo>
                    <a:pt x="191" y="124"/>
                  </a:lnTo>
                  <a:lnTo>
                    <a:pt x="193" y="119"/>
                  </a:lnTo>
                  <a:lnTo>
                    <a:pt x="196" y="107"/>
                  </a:lnTo>
                  <a:lnTo>
                    <a:pt x="197" y="95"/>
                  </a:lnTo>
                  <a:lnTo>
                    <a:pt x="199" y="91"/>
                  </a:lnTo>
                  <a:lnTo>
                    <a:pt x="197" y="80"/>
                  </a:lnTo>
                  <a:lnTo>
                    <a:pt x="193" y="66"/>
                  </a:lnTo>
                  <a:lnTo>
                    <a:pt x="186" y="54"/>
                  </a:lnTo>
                  <a:lnTo>
                    <a:pt x="185" y="50"/>
                  </a:lnTo>
                  <a:lnTo>
                    <a:pt x="182" y="49"/>
                  </a:lnTo>
                  <a:lnTo>
                    <a:pt x="177" y="43"/>
                  </a:lnTo>
                  <a:lnTo>
                    <a:pt x="163" y="35"/>
                  </a:lnTo>
                  <a:lnTo>
                    <a:pt x="148" y="30"/>
                  </a:lnTo>
                  <a:lnTo>
                    <a:pt x="144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1" name="Freeform 195"/>
            <p:cNvSpPr>
              <a:spLocks/>
            </p:cNvSpPr>
            <p:nvPr/>
          </p:nvSpPr>
          <p:spPr bwMode="auto">
            <a:xfrm>
              <a:off x="971" y="3472"/>
              <a:ext cx="223" cy="172"/>
            </a:xfrm>
            <a:custGeom>
              <a:avLst/>
              <a:gdLst>
                <a:gd name="T0" fmla="*/ 148 w 223"/>
                <a:gd name="T1" fmla="*/ 156 h 172"/>
                <a:gd name="T2" fmla="*/ 150 w 223"/>
                <a:gd name="T3" fmla="*/ 145 h 172"/>
                <a:gd name="T4" fmla="*/ 171 w 223"/>
                <a:gd name="T5" fmla="*/ 137 h 172"/>
                <a:gd name="T6" fmla="*/ 181 w 223"/>
                <a:gd name="T7" fmla="*/ 130 h 172"/>
                <a:gd name="T8" fmla="*/ 192 w 223"/>
                <a:gd name="T9" fmla="*/ 112 h 172"/>
                <a:gd name="T10" fmla="*/ 196 w 223"/>
                <a:gd name="T11" fmla="*/ 85 h 172"/>
                <a:gd name="T12" fmla="*/ 195 w 223"/>
                <a:gd name="T13" fmla="*/ 65 h 172"/>
                <a:gd name="T14" fmla="*/ 192 w 223"/>
                <a:gd name="T15" fmla="*/ 51 h 172"/>
                <a:gd name="T16" fmla="*/ 180 w 223"/>
                <a:gd name="T17" fmla="*/ 35 h 172"/>
                <a:gd name="T18" fmla="*/ 171 w 223"/>
                <a:gd name="T19" fmla="*/ 31 h 172"/>
                <a:gd name="T20" fmla="*/ 155 w 223"/>
                <a:gd name="T21" fmla="*/ 30 h 172"/>
                <a:gd name="T22" fmla="*/ 143 w 223"/>
                <a:gd name="T23" fmla="*/ 34 h 172"/>
                <a:gd name="T24" fmla="*/ 135 w 223"/>
                <a:gd name="T25" fmla="*/ 45 h 172"/>
                <a:gd name="T26" fmla="*/ 129 w 223"/>
                <a:gd name="T27" fmla="*/ 56 h 172"/>
                <a:gd name="T28" fmla="*/ 120 w 223"/>
                <a:gd name="T29" fmla="*/ 88 h 172"/>
                <a:gd name="T30" fmla="*/ 116 w 223"/>
                <a:gd name="T31" fmla="*/ 106 h 172"/>
                <a:gd name="T32" fmla="*/ 106 w 223"/>
                <a:gd name="T33" fmla="*/ 133 h 172"/>
                <a:gd name="T34" fmla="*/ 94 w 223"/>
                <a:gd name="T35" fmla="*/ 149 h 172"/>
                <a:gd name="T36" fmla="*/ 83 w 223"/>
                <a:gd name="T37" fmla="*/ 157 h 172"/>
                <a:gd name="T38" fmla="*/ 61 w 223"/>
                <a:gd name="T39" fmla="*/ 164 h 172"/>
                <a:gd name="T40" fmla="*/ 52 w 223"/>
                <a:gd name="T41" fmla="*/ 164 h 172"/>
                <a:gd name="T42" fmla="*/ 29 w 223"/>
                <a:gd name="T43" fmla="*/ 154 h 172"/>
                <a:gd name="T44" fmla="*/ 14 w 223"/>
                <a:gd name="T45" fmla="*/ 141 h 172"/>
                <a:gd name="T46" fmla="*/ 6 w 223"/>
                <a:gd name="T47" fmla="*/ 125 h 172"/>
                <a:gd name="T48" fmla="*/ 0 w 223"/>
                <a:gd name="T49" fmla="*/ 92 h 172"/>
                <a:gd name="T50" fmla="*/ 0 w 223"/>
                <a:gd name="T51" fmla="*/ 77 h 172"/>
                <a:gd name="T52" fmla="*/ 7 w 223"/>
                <a:gd name="T53" fmla="*/ 46 h 172"/>
                <a:gd name="T54" fmla="*/ 18 w 223"/>
                <a:gd name="T55" fmla="*/ 28 h 172"/>
                <a:gd name="T56" fmla="*/ 33 w 223"/>
                <a:gd name="T57" fmla="*/ 16 h 172"/>
                <a:gd name="T58" fmla="*/ 60 w 223"/>
                <a:gd name="T59" fmla="*/ 8 h 172"/>
                <a:gd name="T60" fmla="*/ 64 w 223"/>
                <a:gd name="T61" fmla="*/ 12 h 172"/>
                <a:gd name="T62" fmla="*/ 67 w 223"/>
                <a:gd name="T63" fmla="*/ 34 h 172"/>
                <a:gd name="T64" fmla="*/ 45 w 223"/>
                <a:gd name="T65" fmla="*/ 41 h 172"/>
                <a:gd name="T66" fmla="*/ 33 w 223"/>
                <a:gd name="T67" fmla="*/ 51 h 172"/>
                <a:gd name="T68" fmla="*/ 25 w 223"/>
                <a:gd name="T69" fmla="*/ 84 h 172"/>
                <a:gd name="T70" fmla="*/ 25 w 223"/>
                <a:gd name="T71" fmla="*/ 100 h 172"/>
                <a:gd name="T72" fmla="*/ 34 w 223"/>
                <a:gd name="T73" fmla="*/ 125 h 172"/>
                <a:gd name="T74" fmla="*/ 46 w 223"/>
                <a:gd name="T75" fmla="*/ 134 h 172"/>
                <a:gd name="T76" fmla="*/ 59 w 223"/>
                <a:gd name="T77" fmla="*/ 135 h 172"/>
                <a:gd name="T78" fmla="*/ 75 w 223"/>
                <a:gd name="T79" fmla="*/ 129 h 172"/>
                <a:gd name="T80" fmla="*/ 80 w 223"/>
                <a:gd name="T81" fmla="*/ 122 h 172"/>
                <a:gd name="T82" fmla="*/ 93 w 223"/>
                <a:gd name="T83" fmla="*/ 85 h 172"/>
                <a:gd name="T84" fmla="*/ 99 w 223"/>
                <a:gd name="T85" fmla="*/ 53 h 172"/>
                <a:gd name="T86" fmla="*/ 108 w 223"/>
                <a:gd name="T87" fmla="*/ 34 h 172"/>
                <a:gd name="T88" fmla="*/ 125 w 223"/>
                <a:gd name="T89" fmla="*/ 12 h 172"/>
                <a:gd name="T90" fmla="*/ 133 w 223"/>
                <a:gd name="T91" fmla="*/ 5 h 172"/>
                <a:gd name="T92" fmla="*/ 159 w 223"/>
                <a:gd name="T93" fmla="*/ 0 h 172"/>
                <a:gd name="T94" fmla="*/ 182 w 223"/>
                <a:gd name="T95" fmla="*/ 7 h 172"/>
                <a:gd name="T96" fmla="*/ 201 w 223"/>
                <a:gd name="T97" fmla="*/ 20 h 172"/>
                <a:gd name="T98" fmla="*/ 218 w 223"/>
                <a:gd name="T99" fmla="*/ 49 h 172"/>
                <a:gd name="T100" fmla="*/ 223 w 223"/>
                <a:gd name="T101" fmla="*/ 80 h 172"/>
                <a:gd name="T102" fmla="*/ 219 w 223"/>
                <a:gd name="T103" fmla="*/ 111 h 172"/>
                <a:gd name="T104" fmla="*/ 212 w 223"/>
                <a:gd name="T105" fmla="*/ 133 h 172"/>
                <a:gd name="T106" fmla="*/ 191 w 223"/>
                <a:gd name="T107" fmla="*/ 159 h 172"/>
                <a:gd name="T108" fmla="*/ 180 w 223"/>
                <a:gd name="T109" fmla="*/ 165 h 172"/>
                <a:gd name="T110" fmla="*/ 150 w 223"/>
                <a:gd name="T111" fmla="*/ 172 h 1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23"/>
                <a:gd name="T169" fmla="*/ 0 h 172"/>
                <a:gd name="T170" fmla="*/ 223 w 223"/>
                <a:gd name="T171" fmla="*/ 172 h 17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23" h="172">
                  <a:moveTo>
                    <a:pt x="150" y="172"/>
                  </a:moveTo>
                  <a:lnTo>
                    <a:pt x="148" y="168"/>
                  </a:lnTo>
                  <a:lnTo>
                    <a:pt x="148" y="156"/>
                  </a:lnTo>
                  <a:lnTo>
                    <a:pt x="148" y="146"/>
                  </a:lnTo>
                  <a:lnTo>
                    <a:pt x="148" y="145"/>
                  </a:lnTo>
                  <a:lnTo>
                    <a:pt x="150" y="145"/>
                  </a:lnTo>
                  <a:lnTo>
                    <a:pt x="155" y="145"/>
                  </a:lnTo>
                  <a:lnTo>
                    <a:pt x="165" y="142"/>
                  </a:lnTo>
                  <a:lnTo>
                    <a:pt x="171" y="137"/>
                  </a:lnTo>
                  <a:lnTo>
                    <a:pt x="174" y="135"/>
                  </a:lnTo>
                  <a:lnTo>
                    <a:pt x="178" y="133"/>
                  </a:lnTo>
                  <a:lnTo>
                    <a:pt x="181" y="130"/>
                  </a:lnTo>
                  <a:lnTo>
                    <a:pt x="186" y="122"/>
                  </a:lnTo>
                  <a:lnTo>
                    <a:pt x="192" y="114"/>
                  </a:lnTo>
                  <a:lnTo>
                    <a:pt x="192" y="112"/>
                  </a:lnTo>
                  <a:lnTo>
                    <a:pt x="193" y="107"/>
                  </a:lnTo>
                  <a:lnTo>
                    <a:pt x="196" y="96"/>
                  </a:lnTo>
                  <a:lnTo>
                    <a:pt x="196" y="85"/>
                  </a:lnTo>
                  <a:lnTo>
                    <a:pt x="197" y="81"/>
                  </a:lnTo>
                  <a:lnTo>
                    <a:pt x="196" y="75"/>
                  </a:lnTo>
                  <a:lnTo>
                    <a:pt x="195" y="65"/>
                  </a:lnTo>
                  <a:lnTo>
                    <a:pt x="193" y="56"/>
                  </a:lnTo>
                  <a:lnTo>
                    <a:pt x="193" y="53"/>
                  </a:lnTo>
                  <a:lnTo>
                    <a:pt x="192" y="51"/>
                  </a:lnTo>
                  <a:lnTo>
                    <a:pt x="189" y="47"/>
                  </a:lnTo>
                  <a:lnTo>
                    <a:pt x="185" y="41"/>
                  </a:lnTo>
                  <a:lnTo>
                    <a:pt x="180" y="35"/>
                  </a:lnTo>
                  <a:lnTo>
                    <a:pt x="180" y="34"/>
                  </a:lnTo>
                  <a:lnTo>
                    <a:pt x="174" y="33"/>
                  </a:lnTo>
                  <a:lnTo>
                    <a:pt x="171" y="31"/>
                  </a:lnTo>
                  <a:lnTo>
                    <a:pt x="165" y="30"/>
                  </a:lnTo>
                  <a:lnTo>
                    <a:pt x="161" y="28"/>
                  </a:lnTo>
                  <a:lnTo>
                    <a:pt x="155" y="30"/>
                  </a:lnTo>
                  <a:lnTo>
                    <a:pt x="150" y="31"/>
                  </a:lnTo>
                  <a:lnTo>
                    <a:pt x="144" y="34"/>
                  </a:lnTo>
                  <a:lnTo>
                    <a:pt x="143" y="34"/>
                  </a:lnTo>
                  <a:lnTo>
                    <a:pt x="142" y="35"/>
                  </a:lnTo>
                  <a:lnTo>
                    <a:pt x="139" y="38"/>
                  </a:lnTo>
                  <a:lnTo>
                    <a:pt x="135" y="45"/>
                  </a:lnTo>
                  <a:lnTo>
                    <a:pt x="131" y="51"/>
                  </a:lnTo>
                  <a:lnTo>
                    <a:pt x="131" y="53"/>
                  </a:lnTo>
                  <a:lnTo>
                    <a:pt x="129" y="56"/>
                  </a:lnTo>
                  <a:lnTo>
                    <a:pt x="128" y="60"/>
                  </a:lnTo>
                  <a:lnTo>
                    <a:pt x="125" y="70"/>
                  </a:lnTo>
                  <a:lnTo>
                    <a:pt x="120" y="88"/>
                  </a:lnTo>
                  <a:lnTo>
                    <a:pt x="120" y="92"/>
                  </a:lnTo>
                  <a:lnTo>
                    <a:pt x="118" y="98"/>
                  </a:lnTo>
                  <a:lnTo>
                    <a:pt x="116" y="106"/>
                  </a:lnTo>
                  <a:lnTo>
                    <a:pt x="112" y="121"/>
                  </a:lnTo>
                  <a:lnTo>
                    <a:pt x="106" y="131"/>
                  </a:lnTo>
                  <a:lnTo>
                    <a:pt x="106" y="133"/>
                  </a:lnTo>
                  <a:lnTo>
                    <a:pt x="103" y="135"/>
                  </a:lnTo>
                  <a:lnTo>
                    <a:pt x="101" y="141"/>
                  </a:lnTo>
                  <a:lnTo>
                    <a:pt x="94" y="149"/>
                  </a:lnTo>
                  <a:lnTo>
                    <a:pt x="87" y="154"/>
                  </a:lnTo>
                  <a:lnTo>
                    <a:pt x="86" y="156"/>
                  </a:lnTo>
                  <a:lnTo>
                    <a:pt x="83" y="157"/>
                  </a:lnTo>
                  <a:lnTo>
                    <a:pt x="79" y="160"/>
                  </a:lnTo>
                  <a:lnTo>
                    <a:pt x="71" y="163"/>
                  </a:lnTo>
                  <a:lnTo>
                    <a:pt x="61" y="164"/>
                  </a:lnTo>
                  <a:lnTo>
                    <a:pt x="60" y="164"/>
                  </a:lnTo>
                  <a:lnTo>
                    <a:pt x="57" y="164"/>
                  </a:lnTo>
                  <a:lnTo>
                    <a:pt x="52" y="164"/>
                  </a:lnTo>
                  <a:lnTo>
                    <a:pt x="41" y="161"/>
                  </a:lnTo>
                  <a:lnTo>
                    <a:pt x="30" y="157"/>
                  </a:lnTo>
                  <a:lnTo>
                    <a:pt x="29" y="154"/>
                  </a:lnTo>
                  <a:lnTo>
                    <a:pt x="26" y="153"/>
                  </a:lnTo>
                  <a:lnTo>
                    <a:pt x="22" y="150"/>
                  </a:lnTo>
                  <a:lnTo>
                    <a:pt x="14" y="141"/>
                  </a:lnTo>
                  <a:lnTo>
                    <a:pt x="8" y="131"/>
                  </a:lnTo>
                  <a:lnTo>
                    <a:pt x="7" y="127"/>
                  </a:lnTo>
                  <a:lnTo>
                    <a:pt x="6" y="125"/>
                  </a:lnTo>
                  <a:lnTo>
                    <a:pt x="3" y="119"/>
                  </a:lnTo>
                  <a:lnTo>
                    <a:pt x="0" y="106"/>
                  </a:lnTo>
                  <a:lnTo>
                    <a:pt x="0" y="92"/>
                  </a:lnTo>
                  <a:lnTo>
                    <a:pt x="0" y="88"/>
                  </a:lnTo>
                  <a:lnTo>
                    <a:pt x="0" y="85"/>
                  </a:lnTo>
                  <a:lnTo>
                    <a:pt x="0" y="77"/>
                  </a:lnTo>
                  <a:lnTo>
                    <a:pt x="1" y="62"/>
                  </a:lnTo>
                  <a:lnTo>
                    <a:pt x="6" y="50"/>
                  </a:lnTo>
                  <a:lnTo>
                    <a:pt x="7" y="46"/>
                  </a:lnTo>
                  <a:lnTo>
                    <a:pt x="8" y="43"/>
                  </a:lnTo>
                  <a:lnTo>
                    <a:pt x="11" y="38"/>
                  </a:lnTo>
                  <a:lnTo>
                    <a:pt x="18" y="28"/>
                  </a:lnTo>
                  <a:lnTo>
                    <a:pt x="27" y="20"/>
                  </a:lnTo>
                  <a:lnTo>
                    <a:pt x="30" y="18"/>
                  </a:lnTo>
                  <a:lnTo>
                    <a:pt x="33" y="16"/>
                  </a:lnTo>
                  <a:lnTo>
                    <a:pt x="38" y="14"/>
                  </a:lnTo>
                  <a:lnTo>
                    <a:pt x="49" y="10"/>
                  </a:lnTo>
                  <a:lnTo>
                    <a:pt x="60" y="8"/>
                  </a:lnTo>
                  <a:lnTo>
                    <a:pt x="64" y="7"/>
                  </a:lnTo>
                  <a:lnTo>
                    <a:pt x="64" y="8"/>
                  </a:lnTo>
                  <a:lnTo>
                    <a:pt x="64" y="12"/>
                  </a:lnTo>
                  <a:lnTo>
                    <a:pt x="65" y="24"/>
                  </a:lnTo>
                  <a:lnTo>
                    <a:pt x="65" y="34"/>
                  </a:lnTo>
                  <a:lnTo>
                    <a:pt x="67" y="34"/>
                  </a:lnTo>
                  <a:lnTo>
                    <a:pt x="63" y="35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7" y="47"/>
                  </a:lnTo>
                  <a:lnTo>
                    <a:pt x="35" y="49"/>
                  </a:lnTo>
                  <a:lnTo>
                    <a:pt x="33" y="51"/>
                  </a:lnTo>
                  <a:lnTo>
                    <a:pt x="30" y="57"/>
                  </a:lnTo>
                  <a:lnTo>
                    <a:pt x="26" y="69"/>
                  </a:lnTo>
                  <a:lnTo>
                    <a:pt x="25" y="84"/>
                  </a:lnTo>
                  <a:lnTo>
                    <a:pt x="25" y="87"/>
                  </a:lnTo>
                  <a:lnTo>
                    <a:pt x="25" y="92"/>
                  </a:lnTo>
                  <a:lnTo>
                    <a:pt x="25" y="100"/>
                  </a:lnTo>
                  <a:lnTo>
                    <a:pt x="27" y="112"/>
                  </a:lnTo>
                  <a:lnTo>
                    <a:pt x="33" y="123"/>
                  </a:lnTo>
                  <a:lnTo>
                    <a:pt x="34" y="125"/>
                  </a:lnTo>
                  <a:lnTo>
                    <a:pt x="35" y="127"/>
                  </a:lnTo>
                  <a:lnTo>
                    <a:pt x="38" y="130"/>
                  </a:lnTo>
                  <a:lnTo>
                    <a:pt x="46" y="134"/>
                  </a:lnTo>
                  <a:lnTo>
                    <a:pt x="54" y="135"/>
                  </a:lnTo>
                  <a:lnTo>
                    <a:pt x="57" y="135"/>
                  </a:lnTo>
                  <a:lnTo>
                    <a:pt x="59" y="135"/>
                  </a:lnTo>
                  <a:lnTo>
                    <a:pt x="63" y="135"/>
                  </a:lnTo>
                  <a:lnTo>
                    <a:pt x="69" y="133"/>
                  </a:lnTo>
                  <a:lnTo>
                    <a:pt x="75" y="129"/>
                  </a:lnTo>
                  <a:lnTo>
                    <a:pt x="76" y="127"/>
                  </a:lnTo>
                  <a:lnTo>
                    <a:pt x="78" y="126"/>
                  </a:lnTo>
                  <a:lnTo>
                    <a:pt x="80" y="122"/>
                  </a:lnTo>
                  <a:lnTo>
                    <a:pt x="83" y="117"/>
                  </a:lnTo>
                  <a:lnTo>
                    <a:pt x="88" y="102"/>
                  </a:lnTo>
                  <a:lnTo>
                    <a:pt x="93" y="85"/>
                  </a:lnTo>
                  <a:lnTo>
                    <a:pt x="93" y="80"/>
                  </a:lnTo>
                  <a:lnTo>
                    <a:pt x="95" y="69"/>
                  </a:lnTo>
                  <a:lnTo>
                    <a:pt x="99" y="53"/>
                  </a:lnTo>
                  <a:lnTo>
                    <a:pt x="105" y="39"/>
                  </a:lnTo>
                  <a:lnTo>
                    <a:pt x="106" y="37"/>
                  </a:lnTo>
                  <a:lnTo>
                    <a:pt x="108" y="34"/>
                  </a:lnTo>
                  <a:lnTo>
                    <a:pt x="110" y="28"/>
                  </a:lnTo>
                  <a:lnTo>
                    <a:pt x="117" y="19"/>
                  </a:lnTo>
                  <a:lnTo>
                    <a:pt x="125" y="12"/>
                  </a:lnTo>
                  <a:lnTo>
                    <a:pt x="128" y="10"/>
                  </a:lnTo>
                  <a:lnTo>
                    <a:pt x="129" y="8"/>
                  </a:lnTo>
                  <a:lnTo>
                    <a:pt x="133" y="5"/>
                  </a:lnTo>
                  <a:lnTo>
                    <a:pt x="144" y="3"/>
                  </a:lnTo>
                  <a:lnTo>
                    <a:pt x="155" y="1"/>
                  </a:lnTo>
                  <a:lnTo>
                    <a:pt x="159" y="0"/>
                  </a:lnTo>
                  <a:lnTo>
                    <a:pt x="166" y="1"/>
                  </a:lnTo>
                  <a:lnTo>
                    <a:pt x="171" y="3"/>
                  </a:lnTo>
                  <a:lnTo>
                    <a:pt x="182" y="7"/>
                  </a:lnTo>
                  <a:lnTo>
                    <a:pt x="191" y="11"/>
                  </a:lnTo>
                  <a:lnTo>
                    <a:pt x="197" y="16"/>
                  </a:lnTo>
                  <a:lnTo>
                    <a:pt x="201" y="20"/>
                  </a:lnTo>
                  <a:lnTo>
                    <a:pt x="210" y="30"/>
                  </a:lnTo>
                  <a:lnTo>
                    <a:pt x="215" y="38"/>
                  </a:lnTo>
                  <a:lnTo>
                    <a:pt x="218" y="49"/>
                  </a:lnTo>
                  <a:lnTo>
                    <a:pt x="220" y="62"/>
                  </a:lnTo>
                  <a:lnTo>
                    <a:pt x="222" y="77"/>
                  </a:lnTo>
                  <a:lnTo>
                    <a:pt x="223" y="80"/>
                  </a:lnTo>
                  <a:lnTo>
                    <a:pt x="222" y="85"/>
                  </a:lnTo>
                  <a:lnTo>
                    <a:pt x="222" y="95"/>
                  </a:lnTo>
                  <a:lnTo>
                    <a:pt x="219" y="111"/>
                  </a:lnTo>
                  <a:lnTo>
                    <a:pt x="215" y="126"/>
                  </a:lnTo>
                  <a:lnTo>
                    <a:pt x="215" y="129"/>
                  </a:lnTo>
                  <a:lnTo>
                    <a:pt x="212" y="133"/>
                  </a:lnTo>
                  <a:lnTo>
                    <a:pt x="210" y="140"/>
                  </a:lnTo>
                  <a:lnTo>
                    <a:pt x="201" y="150"/>
                  </a:lnTo>
                  <a:lnTo>
                    <a:pt x="191" y="159"/>
                  </a:lnTo>
                  <a:lnTo>
                    <a:pt x="189" y="160"/>
                  </a:lnTo>
                  <a:lnTo>
                    <a:pt x="185" y="163"/>
                  </a:lnTo>
                  <a:lnTo>
                    <a:pt x="180" y="165"/>
                  </a:lnTo>
                  <a:lnTo>
                    <a:pt x="167" y="171"/>
                  </a:lnTo>
                  <a:lnTo>
                    <a:pt x="152" y="172"/>
                  </a:lnTo>
                  <a:lnTo>
                    <a:pt x="150" y="1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2" name="Freeform 196"/>
            <p:cNvSpPr>
              <a:spLocks noEditPoints="1"/>
            </p:cNvSpPr>
            <p:nvPr/>
          </p:nvSpPr>
          <p:spPr bwMode="auto">
            <a:xfrm>
              <a:off x="96" y="3526"/>
              <a:ext cx="223" cy="206"/>
            </a:xfrm>
            <a:custGeom>
              <a:avLst/>
              <a:gdLst>
                <a:gd name="T0" fmla="*/ 105 w 223"/>
                <a:gd name="T1" fmla="*/ 206 h 206"/>
                <a:gd name="T2" fmla="*/ 59 w 223"/>
                <a:gd name="T3" fmla="*/ 197 h 206"/>
                <a:gd name="T4" fmla="*/ 30 w 223"/>
                <a:gd name="T5" fmla="*/ 176 h 206"/>
                <a:gd name="T6" fmla="*/ 17 w 223"/>
                <a:gd name="T7" fmla="*/ 161 h 206"/>
                <a:gd name="T8" fmla="*/ 0 w 223"/>
                <a:gd name="T9" fmla="*/ 111 h 206"/>
                <a:gd name="T10" fmla="*/ 0 w 223"/>
                <a:gd name="T11" fmla="*/ 99 h 206"/>
                <a:gd name="T12" fmla="*/ 4 w 223"/>
                <a:gd name="T13" fmla="*/ 71 h 206"/>
                <a:gd name="T14" fmla="*/ 14 w 223"/>
                <a:gd name="T15" fmla="*/ 49 h 206"/>
                <a:gd name="T16" fmla="*/ 21 w 223"/>
                <a:gd name="T17" fmla="*/ 38 h 206"/>
                <a:gd name="T18" fmla="*/ 49 w 223"/>
                <a:gd name="T19" fmla="*/ 15 h 206"/>
                <a:gd name="T20" fmla="*/ 58 w 223"/>
                <a:gd name="T21" fmla="*/ 11 h 206"/>
                <a:gd name="T22" fmla="*/ 85 w 223"/>
                <a:gd name="T23" fmla="*/ 3 h 206"/>
                <a:gd name="T24" fmla="*/ 112 w 223"/>
                <a:gd name="T25" fmla="*/ 0 h 206"/>
                <a:gd name="T26" fmla="*/ 127 w 223"/>
                <a:gd name="T27" fmla="*/ 2 h 206"/>
                <a:gd name="T28" fmla="*/ 165 w 223"/>
                <a:gd name="T29" fmla="*/ 11 h 206"/>
                <a:gd name="T30" fmla="*/ 174 w 223"/>
                <a:gd name="T31" fmla="*/ 15 h 206"/>
                <a:gd name="T32" fmla="*/ 196 w 223"/>
                <a:gd name="T33" fmla="*/ 33 h 206"/>
                <a:gd name="T34" fmla="*/ 210 w 223"/>
                <a:gd name="T35" fmla="*/ 50 h 206"/>
                <a:gd name="T36" fmla="*/ 215 w 223"/>
                <a:gd name="T37" fmla="*/ 64 h 206"/>
                <a:gd name="T38" fmla="*/ 222 w 223"/>
                <a:gd name="T39" fmla="*/ 99 h 206"/>
                <a:gd name="T40" fmla="*/ 222 w 223"/>
                <a:gd name="T41" fmla="*/ 109 h 206"/>
                <a:gd name="T42" fmla="*/ 218 w 223"/>
                <a:gd name="T43" fmla="*/ 137 h 206"/>
                <a:gd name="T44" fmla="*/ 209 w 223"/>
                <a:gd name="T45" fmla="*/ 157 h 206"/>
                <a:gd name="T46" fmla="*/ 200 w 223"/>
                <a:gd name="T47" fmla="*/ 170 h 206"/>
                <a:gd name="T48" fmla="*/ 172 w 223"/>
                <a:gd name="T49" fmla="*/ 193 h 206"/>
                <a:gd name="T50" fmla="*/ 164 w 223"/>
                <a:gd name="T51" fmla="*/ 197 h 206"/>
                <a:gd name="T52" fmla="*/ 138 w 223"/>
                <a:gd name="T53" fmla="*/ 205 h 206"/>
                <a:gd name="T54" fmla="*/ 115 w 223"/>
                <a:gd name="T55" fmla="*/ 206 h 206"/>
                <a:gd name="T56" fmla="*/ 100 w 223"/>
                <a:gd name="T57" fmla="*/ 206 h 206"/>
                <a:gd name="T58" fmla="*/ 113 w 223"/>
                <a:gd name="T59" fmla="*/ 206 h 206"/>
                <a:gd name="T60" fmla="*/ 115 w 223"/>
                <a:gd name="T61" fmla="*/ 206 h 206"/>
                <a:gd name="T62" fmla="*/ 120 w 223"/>
                <a:gd name="T63" fmla="*/ 176 h 206"/>
                <a:gd name="T64" fmla="*/ 155 w 223"/>
                <a:gd name="T65" fmla="*/ 170 h 206"/>
                <a:gd name="T66" fmla="*/ 177 w 223"/>
                <a:gd name="T67" fmla="*/ 156 h 206"/>
                <a:gd name="T68" fmla="*/ 187 w 223"/>
                <a:gd name="T69" fmla="*/ 145 h 206"/>
                <a:gd name="T70" fmla="*/ 198 w 223"/>
                <a:gd name="T71" fmla="*/ 109 h 206"/>
                <a:gd name="T72" fmla="*/ 198 w 223"/>
                <a:gd name="T73" fmla="*/ 99 h 206"/>
                <a:gd name="T74" fmla="*/ 191 w 223"/>
                <a:gd name="T75" fmla="*/ 71 h 206"/>
                <a:gd name="T76" fmla="*/ 176 w 223"/>
                <a:gd name="T77" fmla="*/ 50 h 206"/>
                <a:gd name="T78" fmla="*/ 162 w 223"/>
                <a:gd name="T79" fmla="*/ 41 h 206"/>
                <a:gd name="T80" fmla="*/ 119 w 223"/>
                <a:gd name="T81" fmla="*/ 30 h 206"/>
                <a:gd name="T82" fmla="*/ 106 w 223"/>
                <a:gd name="T83" fmla="*/ 30 h 206"/>
                <a:gd name="T84" fmla="*/ 83 w 223"/>
                <a:gd name="T85" fmla="*/ 33 h 206"/>
                <a:gd name="T86" fmla="*/ 66 w 223"/>
                <a:gd name="T87" fmla="*/ 38 h 206"/>
                <a:gd name="T88" fmla="*/ 56 w 223"/>
                <a:gd name="T89" fmla="*/ 44 h 206"/>
                <a:gd name="T90" fmla="*/ 37 w 223"/>
                <a:gd name="T91" fmla="*/ 63 h 206"/>
                <a:gd name="T92" fmla="*/ 33 w 223"/>
                <a:gd name="T93" fmla="*/ 68 h 206"/>
                <a:gd name="T94" fmla="*/ 26 w 223"/>
                <a:gd name="T95" fmla="*/ 86 h 206"/>
                <a:gd name="T96" fmla="*/ 25 w 223"/>
                <a:gd name="T97" fmla="*/ 102 h 206"/>
                <a:gd name="T98" fmla="*/ 25 w 223"/>
                <a:gd name="T99" fmla="*/ 117 h 206"/>
                <a:gd name="T100" fmla="*/ 41 w 223"/>
                <a:gd name="T101" fmla="*/ 152 h 206"/>
                <a:gd name="T102" fmla="*/ 48 w 223"/>
                <a:gd name="T103" fmla="*/ 159 h 206"/>
                <a:gd name="T104" fmla="*/ 67 w 223"/>
                <a:gd name="T105" fmla="*/ 170 h 206"/>
                <a:gd name="T106" fmla="*/ 115 w 223"/>
                <a:gd name="T107" fmla="*/ 176 h 206"/>
                <a:gd name="T108" fmla="*/ 126 w 223"/>
                <a:gd name="T109" fmla="*/ 176 h 206"/>
                <a:gd name="T110" fmla="*/ 115 w 223"/>
                <a:gd name="T111" fmla="*/ 176 h 206"/>
                <a:gd name="T112" fmla="*/ 115 w 223"/>
                <a:gd name="T113" fmla="*/ 176 h 20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23"/>
                <a:gd name="T172" fmla="*/ 0 h 206"/>
                <a:gd name="T173" fmla="*/ 223 w 223"/>
                <a:gd name="T174" fmla="*/ 206 h 20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23" h="206">
                  <a:moveTo>
                    <a:pt x="115" y="206"/>
                  </a:moveTo>
                  <a:lnTo>
                    <a:pt x="105" y="206"/>
                  </a:lnTo>
                  <a:lnTo>
                    <a:pt x="89" y="205"/>
                  </a:lnTo>
                  <a:lnTo>
                    <a:pt x="59" y="197"/>
                  </a:lnTo>
                  <a:lnTo>
                    <a:pt x="34" y="182"/>
                  </a:lnTo>
                  <a:lnTo>
                    <a:pt x="30" y="176"/>
                  </a:lnTo>
                  <a:lnTo>
                    <a:pt x="25" y="172"/>
                  </a:lnTo>
                  <a:lnTo>
                    <a:pt x="17" y="161"/>
                  </a:lnTo>
                  <a:lnTo>
                    <a:pt x="4" y="138"/>
                  </a:lnTo>
                  <a:lnTo>
                    <a:pt x="0" y="111"/>
                  </a:lnTo>
                  <a:lnTo>
                    <a:pt x="0" y="103"/>
                  </a:lnTo>
                  <a:lnTo>
                    <a:pt x="0" y="99"/>
                  </a:lnTo>
                  <a:lnTo>
                    <a:pt x="0" y="90"/>
                  </a:lnTo>
                  <a:lnTo>
                    <a:pt x="4" y="71"/>
                  </a:lnTo>
                  <a:lnTo>
                    <a:pt x="11" y="54"/>
                  </a:lnTo>
                  <a:lnTo>
                    <a:pt x="14" y="49"/>
                  </a:lnTo>
                  <a:lnTo>
                    <a:pt x="15" y="46"/>
                  </a:lnTo>
                  <a:lnTo>
                    <a:pt x="21" y="38"/>
                  </a:lnTo>
                  <a:lnTo>
                    <a:pt x="34" y="26"/>
                  </a:lnTo>
                  <a:lnTo>
                    <a:pt x="49" y="15"/>
                  </a:lnTo>
                  <a:lnTo>
                    <a:pt x="53" y="12"/>
                  </a:lnTo>
                  <a:lnTo>
                    <a:pt x="58" y="11"/>
                  </a:lnTo>
                  <a:lnTo>
                    <a:pt x="66" y="8"/>
                  </a:lnTo>
                  <a:lnTo>
                    <a:pt x="85" y="3"/>
                  </a:lnTo>
                  <a:lnTo>
                    <a:pt x="106" y="2"/>
                  </a:lnTo>
                  <a:lnTo>
                    <a:pt x="112" y="0"/>
                  </a:lnTo>
                  <a:lnTo>
                    <a:pt x="116" y="2"/>
                  </a:lnTo>
                  <a:lnTo>
                    <a:pt x="127" y="2"/>
                  </a:lnTo>
                  <a:lnTo>
                    <a:pt x="147" y="6"/>
                  </a:lnTo>
                  <a:lnTo>
                    <a:pt x="165" y="11"/>
                  </a:lnTo>
                  <a:lnTo>
                    <a:pt x="170" y="12"/>
                  </a:lnTo>
                  <a:lnTo>
                    <a:pt x="174" y="15"/>
                  </a:lnTo>
                  <a:lnTo>
                    <a:pt x="183" y="21"/>
                  </a:lnTo>
                  <a:lnTo>
                    <a:pt x="196" y="33"/>
                  </a:lnTo>
                  <a:lnTo>
                    <a:pt x="207" y="48"/>
                  </a:lnTo>
                  <a:lnTo>
                    <a:pt x="210" y="50"/>
                  </a:lnTo>
                  <a:lnTo>
                    <a:pt x="211" y="56"/>
                  </a:lnTo>
                  <a:lnTo>
                    <a:pt x="215" y="64"/>
                  </a:lnTo>
                  <a:lnTo>
                    <a:pt x="221" y="81"/>
                  </a:lnTo>
                  <a:lnTo>
                    <a:pt x="222" y="99"/>
                  </a:lnTo>
                  <a:lnTo>
                    <a:pt x="223" y="103"/>
                  </a:lnTo>
                  <a:lnTo>
                    <a:pt x="222" y="109"/>
                  </a:lnTo>
                  <a:lnTo>
                    <a:pt x="222" y="118"/>
                  </a:lnTo>
                  <a:lnTo>
                    <a:pt x="218" y="137"/>
                  </a:lnTo>
                  <a:lnTo>
                    <a:pt x="210" y="153"/>
                  </a:lnTo>
                  <a:lnTo>
                    <a:pt x="209" y="157"/>
                  </a:lnTo>
                  <a:lnTo>
                    <a:pt x="206" y="161"/>
                  </a:lnTo>
                  <a:lnTo>
                    <a:pt x="200" y="170"/>
                  </a:lnTo>
                  <a:lnTo>
                    <a:pt x="187" y="182"/>
                  </a:lnTo>
                  <a:lnTo>
                    <a:pt x="172" y="193"/>
                  </a:lnTo>
                  <a:lnTo>
                    <a:pt x="169" y="194"/>
                  </a:lnTo>
                  <a:lnTo>
                    <a:pt x="164" y="197"/>
                  </a:lnTo>
                  <a:lnTo>
                    <a:pt x="155" y="199"/>
                  </a:lnTo>
                  <a:lnTo>
                    <a:pt x="138" y="205"/>
                  </a:lnTo>
                  <a:lnTo>
                    <a:pt x="119" y="206"/>
                  </a:lnTo>
                  <a:lnTo>
                    <a:pt x="115" y="206"/>
                  </a:lnTo>
                  <a:lnTo>
                    <a:pt x="106" y="206"/>
                  </a:lnTo>
                  <a:lnTo>
                    <a:pt x="100" y="206"/>
                  </a:lnTo>
                  <a:lnTo>
                    <a:pt x="104" y="206"/>
                  </a:lnTo>
                  <a:lnTo>
                    <a:pt x="113" y="206"/>
                  </a:lnTo>
                  <a:lnTo>
                    <a:pt x="115" y="206"/>
                  </a:lnTo>
                  <a:close/>
                  <a:moveTo>
                    <a:pt x="115" y="176"/>
                  </a:moveTo>
                  <a:lnTo>
                    <a:pt x="120" y="176"/>
                  </a:lnTo>
                  <a:lnTo>
                    <a:pt x="134" y="176"/>
                  </a:lnTo>
                  <a:lnTo>
                    <a:pt x="155" y="170"/>
                  </a:lnTo>
                  <a:lnTo>
                    <a:pt x="173" y="160"/>
                  </a:lnTo>
                  <a:lnTo>
                    <a:pt x="177" y="156"/>
                  </a:lnTo>
                  <a:lnTo>
                    <a:pt x="180" y="153"/>
                  </a:lnTo>
                  <a:lnTo>
                    <a:pt x="187" y="145"/>
                  </a:lnTo>
                  <a:lnTo>
                    <a:pt x="195" y="128"/>
                  </a:lnTo>
                  <a:lnTo>
                    <a:pt x="198" y="109"/>
                  </a:lnTo>
                  <a:lnTo>
                    <a:pt x="199" y="103"/>
                  </a:lnTo>
                  <a:lnTo>
                    <a:pt x="198" y="99"/>
                  </a:lnTo>
                  <a:lnTo>
                    <a:pt x="198" y="88"/>
                  </a:lnTo>
                  <a:lnTo>
                    <a:pt x="191" y="71"/>
                  </a:lnTo>
                  <a:lnTo>
                    <a:pt x="179" y="54"/>
                  </a:lnTo>
                  <a:lnTo>
                    <a:pt x="176" y="50"/>
                  </a:lnTo>
                  <a:lnTo>
                    <a:pt x="172" y="48"/>
                  </a:lnTo>
                  <a:lnTo>
                    <a:pt x="162" y="41"/>
                  </a:lnTo>
                  <a:lnTo>
                    <a:pt x="143" y="33"/>
                  </a:lnTo>
                  <a:lnTo>
                    <a:pt x="119" y="30"/>
                  </a:lnTo>
                  <a:lnTo>
                    <a:pt x="112" y="29"/>
                  </a:lnTo>
                  <a:lnTo>
                    <a:pt x="106" y="30"/>
                  </a:lnTo>
                  <a:lnTo>
                    <a:pt x="98" y="30"/>
                  </a:lnTo>
                  <a:lnTo>
                    <a:pt x="83" y="33"/>
                  </a:lnTo>
                  <a:lnTo>
                    <a:pt x="68" y="38"/>
                  </a:lnTo>
                  <a:lnTo>
                    <a:pt x="66" y="38"/>
                  </a:lnTo>
                  <a:lnTo>
                    <a:pt x="62" y="41"/>
                  </a:lnTo>
                  <a:lnTo>
                    <a:pt x="56" y="44"/>
                  </a:lnTo>
                  <a:lnTo>
                    <a:pt x="45" y="52"/>
                  </a:lnTo>
                  <a:lnTo>
                    <a:pt x="37" y="63"/>
                  </a:lnTo>
                  <a:lnTo>
                    <a:pt x="36" y="64"/>
                  </a:lnTo>
                  <a:lnTo>
                    <a:pt x="33" y="68"/>
                  </a:lnTo>
                  <a:lnTo>
                    <a:pt x="30" y="73"/>
                  </a:lnTo>
                  <a:lnTo>
                    <a:pt x="26" y="86"/>
                  </a:lnTo>
                  <a:lnTo>
                    <a:pt x="25" y="99"/>
                  </a:lnTo>
                  <a:lnTo>
                    <a:pt x="25" y="102"/>
                  </a:lnTo>
                  <a:lnTo>
                    <a:pt x="25" y="107"/>
                  </a:lnTo>
                  <a:lnTo>
                    <a:pt x="25" y="117"/>
                  </a:lnTo>
                  <a:lnTo>
                    <a:pt x="32" y="136"/>
                  </a:lnTo>
                  <a:lnTo>
                    <a:pt x="41" y="152"/>
                  </a:lnTo>
                  <a:lnTo>
                    <a:pt x="45" y="155"/>
                  </a:lnTo>
                  <a:lnTo>
                    <a:pt x="48" y="159"/>
                  </a:lnTo>
                  <a:lnTo>
                    <a:pt x="56" y="165"/>
                  </a:lnTo>
                  <a:lnTo>
                    <a:pt x="67" y="170"/>
                  </a:lnTo>
                  <a:lnTo>
                    <a:pt x="92" y="176"/>
                  </a:lnTo>
                  <a:lnTo>
                    <a:pt x="115" y="176"/>
                  </a:lnTo>
                  <a:lnTo>
                    <a:pt x="120" y="176"/>
                  </a:lnTo>
                  <a:lnTo>
                    <a:pt x="126" y="176"/>
                  </a:lnTo>
                  <a:lnTo>
                    <a:pt x="123" y="176"/>
                  </a:lnTo>
                  <a:lnTo>
                    <a:pt x="115" y="1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3" name="Freeform 197"/>
            <p:cNvSpPr>
              <a:spLocks noEditPoints="1"/>
            </p:cNvSpPr>
            <p:nvPr/>
          </p:nvSpPr>
          <p:spPr bwMode="auto">
            <a:xfrm>
              <a:off x="99" y="3324"/>
              <a:ext cx="216" cy="166"/>
            </a:xfrm>
            <a:custGeom>
              <a:avLst/>
              <a:gdLst>
                <a:gd name="T0" fmla="*/ 211 w 216"/>
                <a:gd name="T1" fmla="*/ 166 h 166"/>
                <a:gd name="T2" fmla="*/ 80 w 216"/>
                <a:gd name="T3" fmla="*/ 166 h 166"/>
                <a:gd name="T4" fmla="*/ 0 w 216"/>
                <a:gd name="T5" fmla="*/ 166 h 166"/>
                <a:gd name="T6" fmla="*/ 0 w 216"/>
                <a:gd name="T7" fmla="*/ 153 h 166"/>
                <a:gd name="T8" fmla="*/ 0 w 216"/>
                <a:gd name="T9" fmla="*/ 87 h 166"/>
                <a:gd name="T10" fmla="*/ 0 w 216"/>
                <a:gd name="T11" fmla="*/ 82 h 166"/>
                <a:gd name="T12" fmla="*/ 0 w 216"/>
                <a:gd name="T13" fmla="*/ 63 h 166"/>
                <a:gd name="T14" fmla="*/ 3 w 216"/>
                <a:gd name="T15" fmla="*/ 50 h 166"/>
                <a:gd name="T16" fmla="*/ 4 w 216"/>
                <a:gd name="T17" fmla="*/ 44 h 166"/>
                <a:gd name="T18" fmla="*/ 11 w 216"/>
                <a:gd name="T19" fmla="*/ 27 h 166"/>
                <a:gd name="T20" fmla="*/ 14 w 216"/>
                <a:gd name="T21" fmla="*/ 23 h 166"/>
                <a:gd name="T22" fmla="*/ 23 w 216"/>
                <a:gd name="T23" fmla="*/ 14 h 166"/>
                <a:gd name="T24" fmla="*/ 34 w 216"/>
                <a:gd name="T25" fmla="*/ 7 h 166"/>
                <a:gd name="T26" fmla="*/ 49 w 216"/>
                <a:gd name="T27" fmla="*/ 2 h 166"/>
                <a:gd name="T28" fmla="*/ 63 w 216"/>
                <a:gd name="T29" fmla="*/ 0 h 166"/>
                <a:gd name="T30" fmla="*/ 75 w 216"/>
                <a:gd name="T31" fmla="*/ 2 h 166"/>
                <a:gd name="T32" fmla="*/ 106 w 216"/>
                <a:gd name="T33" fmla="*/ 15 h 166"/>
                <a:gd name="T34" fmla="*/ 113 w 216"/>
                <a:gd name="T35" fmla="*/ 22 h 166"/>
                <a:gd name="T36" fmla="*/ 123 w 216"/>
                <a:gd name="T37" fmla="*/ 38 h 166"/>
                <a:gd name="T38" fmla="*/ 129 w 216"/>
                <a:gd name="T39" fmla="*/ 82 h 166"/>
                <a:gd name="T40" fmla="*/ 129 w 216"/>
                <a:gd name="T41" fmla="*/ 91 h 166"/>
                <a:gd name="T42" fmla="*/ 129 w 216"/>
                <a:gd name="T43" fmla="*/ 136 h 166"/>
                <a:gd name="T44" fmla="*/ 131 w 216"/>
                <a:gd name="T45" fmla="*/ 136 h 166"/>
                <a:gd name="T46" fmla="*/ 182 w 216"/>
                <a:gd name="T47" fmla="*/ 136 h 166"/>
                <a:gd name="T48" fmla="*/ 216 w 216"/>
                <a:gd name="T49" fmla="*/ 136 h 166"/>
                <a:gd name="T50" fmla="*/ 216 w 216"/>
                <a:gd name="T51" fmla="*/ 141 h 166"/>
                <a:gd name="T52" fmla="*/ 216 w 216"/>
                <a:gd name="T53" fmla="*/ 166 h 166"/>
                <a:gd name="T54" fmla="*/ 216 w 216"/>
                <a:gd name="T55" fmla="*/ 166 h 166"/>
                <a:gd name="T56" fmla="*/ 103 w 216"/>
                <a:gd name="T57" fmla="*/ 136 h 166"/>
                <a:gd name="T58" fmla="*/ 103 w 216"/>
                <a:gd name="T59" fmla="*/ 102 h 166"/>
                <a:gd name="T60" fmla="*/ 103 w 216"/>
                <a:gd name="T61" fmla="*/ 80 h 166"/>
                <a:gd name="T62" fmla="*/ 102 w 216"/>
                <a:gd name="T63" fmla="*/ 68 h 166"/>
                <a:gd name="T64" fmla="*/ 94 w 216"/>
                <a:gd name="T65" fmla="*/ 44 h 166"/>
                <a:gd name="T66" fmla="*/ 90 w 216"/>
                <a:gd name="T67" fmla="*/ 40 h 166"/>
                <a:gd name="T68" fmla="*/ 78 w 216"/>
                <a:gd name="T69" fmla="*/ 33 h 166"/>
                <a:gd name="T70" fmla="*/ 64 w 216"/>
                <a:gd name="T71" fmla="*/ 30 h 166"/>
                <a:gd name="T72" fmla="*/ 49 w 216"/>
                <a:gd name="T73" fmla="*/ 33 h 166"/>
                <a:gd name="T74" fmla="*/ 41 w 216"/>
                <a:gd name="T75" fmla="*/ 37 h 166"/>
                <a:gd name="T76" fmla="*/ 35 w 216"/>
                <a:gd name="T77" fmla="*/ 41 h 166"/>
                <a:gd name="T78" fmla="*/ 29 w 216"/>
                <a:gd name="T79" fmla="*/ 53 h 166"/>
                <a:gd name="T80" fmla="*/ 27 w 216"/>
                <a:gd name="T81" fmla="*/ 57 h 166"/>
                <a:gd name="T82" fmla="*/ 26 w 216"/>
                <a:gd name="T83" fmla="*/ 68 h 166"/>
                <a:gd name="T84" fmla="*/ 26 w 216"/>
                <a:gd name="T85" fmla="*/ 82 h 166"/>
                <a:gd name="T86" fmla="*/ 26 w 216"/>
                <a:gd name="T87" fmla="*/ 91 h 166"/>
                <a:gd name="T88" fmla="*/ 26 w 216"/>
                <a:gd name="T89" fmla="*/ 136 h 166"/>
                <a:gd name="T90" fmla="*/ 27 w 216"/>
                <a:gd name="T91" fmla="*/ 136 h 166"/>
                <a:gd name="T92" fmla="*/ 74 w 216"/>
                <a:gd name="T93" fmla="*/ 136 h 166"/>
                <a:gd name="T94" fmla="*/ 103 w 216"/>
                <a:gd name="T95" fmla="*/ 136 h 166"/>
                <a:gd name="T96" fmla="*/ 103 w 216"/>
                <a:gd name="T97" fmla="*/ 136 h 16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16"/>
                <a:gd name="T148" fmla="*/ 0 h 166"/>
                <a:gd name="T149" fmla="*/ 216 w 216"/>
                <a:gd name="T150" fmla="*/ 166 h 16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16" h="166">
                  <a:moveTo>
                    <a:pt x="216" y="166"/>
                  </a:moveTo>
                  <a:lnTo>
                    <a:pt x="211" y="166"/>
                  </a:lnTo>
                  <a:lnTo>
                    <a:pt x="182" y="166"/>
                  </a:lnTo>
                  <a:lnTo>
                    <a:pt x="80" y="166"/>
                  </a:lnTo>
                  <a:lnTo>
                    <a:pt x="4" y="166"/>
                  </a:lnTo>
                  <a:lnTo>
                    <a:pt x="0" y="166"/>
                  </a:lnTo>
                  <a:lnTo>
                    <a:pt x="0" y="164"/>
                  </a:lnTo>
                  <a:lnTo>
                    <a:pt x="0" y="153"/>
                  </a:lnTo>
                  <a:lnTo>
                    <a:pt x="0" y="116"/>
                  </a:lnTo>
                  <a:lnTo>
                    <a:pt x="0" y="87"/>
                  </a:lnTo>
                  <a:lnTo>
                    <a:pt x="0" y="84"/>
                  </a:lnTo>
                  <a:lnTo>
                    <a:pt x="0" y="82"/>
                  </a:lnTo>
                  <a:lnTo>
                    <a:pt x="0" y="75"/>
                  </a:lnTo>
                  <a:lnTo>
                    <a:pt x="0" y="63"/>
                  </a:lnTo>
                  <a:lnTo>
                    <a:pt x="1" y="53"/>
                  </a:lnTo>
                  <a:lnTo>
                    <a:pt x="3" y="50"/>
                  </a:lnTo>
                  <a:lnTo>
                    <a:pt x="3" y="49"/>
                  </a:lnTo>
                  <a:lnTo>
                    <a:pt x="4" y="44"/>
                  </a:lnTo>
                  <a:lnTo>
                    <a:pt x="7" y="34"/>
                  </a:lnTo>
                  <a:lnTo>
                    <a:pt x="11" y="27"/>
                  </a:lnTo>
                  <a:lnTo>
                    <a:pt x="12" y="25"/>
                  </a:lnTo>
                  <a:lnTo>
                    <a:pt x="14" y="23"/>
                  </a:lnTo>
                  <a:lnTo>
                    <a:pt x="16" y="19"/>
                  </a:lnTo>
                  <a:lnTo>
                    <a:pt x="23" y="14"/>
                  </a:lnTo>
                  <a:lnTo>
                    <a:pt x="31" y="8"/>
                  </a:lnTo>
                  <a:lnTo>
                    <a:pt x="34" y="7"/>
                  </a:lnTo>
                  <a:lnTo>
                    <a:pt x="40" y="4"/>
                  </a:lnTo>
                  <a:lnTo>
                    <a:pt x="49" y="2"/>
                  </a:lnTo>
                  <a:lnTo>
                    <a:pt x="60" y="2"/>
                  </a:lnTo>
                  <a:lnTo>
                    <a:pt x="63" y="0"/>
                  </a:lnTo>
                  <a:lnTo>
                    <a:pt x="67" y="2"/>
                  </a:lnTo>
                  <a:lnTo>
                    <a:pt x="75" y="2"/>
                  </a:lnTo>
                  <a:lnTo>
                    <a:pt x="91" y="7"/>
                  </a:lnTo>
                  <a:lnTo>
                    <a:pt x="106" y="15"/>
                  </a:lnTo>
                  <a:lnTo>
                    <a:pt x="110" y="18"/>
                  </a:lnTo>
                  <a:lnTo>
                    <a:pt x="113" y="22"/>
                  </a:lnTo>
                  <a:lnTo>
                    <a:pt x="117" y="29"/>
                  </a:lnTo>
                  <a:lnTo>
                    <a:pt x="123" y="38"/>
                  </a:lnTo>
                  <a:lnTo>
                    <a:pt x="128" y="61"/>
                  </a:lnTo>
                  <a:lnTo>
                    <a:pt x="129" y="82"/>
                  </a:lnTo>
                  <a:lnTo>
                    <a:pt x="129" y="83"/>
                  </a:lnTo>
                  <a:lnTo>
                    <a:pt x="129" y="91"/>
                  </a:lnTo>
                  <a:lnTo>
                    <a:pt x="129" y="116"/>
                  </a:lnTo>
                  <a:lnTo>
                    <a:pt x="129" y="136"/>
                  </a:lnTo>
                  <a:lnTo>
                    <a:pt x="131" y="136"/>
                  </a:lnTo>
                  <a:lnTo>
                    <a:pt x="143" y="136"/>
                  </a:lnTo>
                  <a:lnTo>
                    <a:pt x="182" y="136"/>
                  </a:lnTo>
                  <a:lnTo>
                    <a:pt x="214" y="136"/>
                  </a:lnTo>
                  <a:lnTo>
                    <a:pt x="216" y="136"/>
                  </a:lnTo>
                  <a:lnTo>
                    <a:pt x="216" y="137"/>
                  </a:lnTo>
                  <a:lnTo>
                    <a:pt x="216" y="141"/>
                  </a:lnTo>
                  <a:lnTo>
                    <a:pt x="216" y="155"/>
                  </a:lnTo>
                  <a:lnTo>
                    <a:pt x="216" y="166"/>
                  </a:lnTo>
                  <a:close/>
                  <a:moveTo>
                    <a:pt x="103" y="136"/>
                  </a:moveTo>
                  <a:lnTo>
                    <a:pt x="103" y="128"/>
                  </a:lnTo>
                  <a:lnTo>
                    <a:pt x="103" y="102"/>
                  </a:lnTo>
                  <a:lnTo>
                    <a:pt x="103" y="82"/>
                  </a:lnTo>
                  <a:lnTo>
                    <a:pt x="103" y="80"/>
                  </a:lnTo>
                  <a:lnTo>
                    <a:pt x="102" y="76"/>
                  </a:lnTo>
                  <a:lnTo>
                    <a:pt x="102" y="68"/>
                  </a:lnTo>
                  <a:lnTo>
                    <a:pt x="99" y="55"/>
                  </a:lnTo>
                  <a:lnTo>
                    <a:pt x="94" y="44"/>
                  </a:lnTo>
                  <a:lnTo>
                    <a:pt x="93" y="41"/>
                  </a:lnTo>
                  <a:lnTo>
                    <a:pt x="90" y="40"/>
                  </a:lnTo>
                  <a:lnTo>
                    <a:pt x="86" y="37"/>
                  </a:lnTo>
                  <a:lnTo>
                    <a:pt x="78" y="33"/>
                  </a:lnTo>
                  <a:lnTo>
                    <a:pt x="67" y="32"/>
                  </a:lnTo>
                  <a:lnTo>
                    <a:pt x="64" y="30"/>
                  </a:lnTo>
                  <a:lnTo>
                    <a:pt x="57" y="32"/>
                  </a:lnTo>
                  <a:lnTo>
                    <a:pt x="49" y="33"/>
                  </a:lnTo>
                  <a:lnTo>
                    <a:pt x="42" y="37"/>
                  </a:lnTo>
                  <a:lnTo>
                    <a:pt x="41" y="37"/>
                  </a:lnTo>
                  <a:lnTo>
                    <a:pt x="38" y="38"/>
                  </a:lnTo>
                  <a:lnTo>
                    <a:pt x="35" y="41"/>
                  </a:lnTo>
                  <a:lnTo>
                    <a:pt x="31" y="46"/>
                  </a:lnTo>
                  <a:lnTo>
                    <a:pt x="29" y="53"/>
                  </a:lnTo>
                  <a:lnTo>
                    <a:pt x="29" y="55"/>
                  </a:lnTo>
                  <a:lnTo>
                    <a:pt x="27" y="57"/>
                  </a:lnTo>
                  <a:lnTo>
                    <a:pt x="27" y="60"/>
                  </a:lnTo>
                  <a:lnTo>
                    <a:pt x="26" y="68"/>
                  </a:lnTo>
                  <a:lnTo>
                    <a:pt x="26" y="79"/>
                  </a:lnTo>
                  <a:lnTo>
                    <a:pt x="26" y="82"/>
                  </a:lnTo>
                  <a:lnTo>
                    <a:pt x="26" y="83"/>
                  </a:lnTo>
                  <a:lnTo>
                    <a:pt x="26" y="91"/>
                  </a:lnTo>
                  <a:lnTo>
                    <a:pt x="26" y="116"/>
                  </a:lnTo>
                  <a:lnTo>
                    <a:pt x="26" y="136"/>
                  </a:lnTo>
                  <a:lnTo>
                    <a:pt x="27" y="136"/>
                  </a:lnTo>
                  <a:lnTo>
                    <a:pt x="37" y="136"/>
                  </a:lnTo>
                  <a:lnTo>
                    <a:pt x="74" y="136"/>
                  </a:lnTo>
                  <a:lnTo>
                    <a:pt x="101" y="136"/>
                  </a:lnTo>
                  <a:lnTo>
                    <a:pt x="103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4" name="Freeform 198"/>
            <p:cNvSpPr>
              <a:spLocks/>
            </p:cNvSpPr>
            <p:nvPr/>
          </p:nvSpPr>
          <p:spPr bwMode="auto">
            <a:xfrm>
              <a:off x="99" y="3133"/>
              <a:ext cx="216" cy="171"/>
            </a:xfrm>
            <a:custGeom>
              <a:avLst/>
              <a:gdLst>
                <a:gd name="T0" fmla="*/ 216 w 216"/>
                <a:gd name="T1" fmla="*/ 101 h 171"/>
                <a:gd name="T2" fmla="*/ 212 w 216"/>
                <a:gd name="T3" fmla="*/ 101 h 171"/>
                <a:gd name="T4" fmla="*/ 186 w 216"/>
                <a:gd name="T5" fmla="*/ 101 h 171"/>
                <a:gd name="T6" fmla="*/ 97 w 216"/>
                <a:gd name="T7" fmla="*/ 101 h 171"/>
                <a:gd name="T8" fmla="*/ 29 w 216"/>
                <a:gd name="T9" fmla="*/ 101 h 171"/>
                <a:gd name="T10" fmla="*/ 26 w 216"/>
                <a:gd name="T11" fmla="*/ 101 h 171"/>
                <a:gd name="T12" fmla="*/ 26 w 216"/>
                <a:gd name="T13" fmla="*/ 103 h 171"/>
                <a:gd name="T14" fmla="*/ 26 w 216"/>
                <a:gd name="T15" fmla="*/ 113 h 171"/>
                <a:gd name="T16" fmla="*/ 26 w 216"/>
                <a:gd name="T17" fmla="*/ 145 h 171"/>
                <a:gd name="T18" fmla="*/ 26 w 216"/>
                <a:gd name="T19" fmla="*/ 170 h 171"/>
                <a:gd name="T20" fmla="*/ 26 w 216"/>
                <a:gd name="T21" fmla="*/ 171 h 171"/>
                <a:gd name="T22" fmla="*/ 25 w 216"/>
                <a:gd name="T23" fmla="*/ 171 h 171"/>
                <a:gd name="T24" fmla="*/ 22 w 216"/>
                <a:gd name="T25" fmla="*/ 171 h 171"/>
                <a:gd name="T26" fmla="*/ 10 w 216"/>
                <a:gd name="T27" fmla="*/ 171 h 171"/>
                <a:gd name="T28" fmla="*/ 0 w 216"/>
                <a:gd name="T29" fmla="*/ 171 h 171"/>
                <a:gd name="T30" fmla="*/ 0 w 216"/>
                <a:gd name="T31" fmla="*/ 171 h 171"/>
                <a:gd name="T32" fmla="*/ 0 w 216"/>
                <a:gd name="T33" fmla="*/ 168 h 171"/>
                <a:gd name="T34" fmla="*/ 0 w 216"/>
                <a:gd name="T35" fmla="*/ 145 h 171"/>
                <a:gd name="T36" fmla="*/ 0 w 216"/>
                <a:gd name="T37" fmla="*/ 65 h 171"/>
                <a:gd name="T38" fmla="*/ 0 w 216"/>
                <a:gd name="T39" fmla="*/ 4 h 171"/>
                <a:gd name="T40" fmla="*/ 0 w 216"/>
                <a:gd name="T41" fmla="*/ 0 h 171"/>
                <a:gd name="T42" fmla="*/ 3 w 216"/>
                <a:gd name="T43" fmla="*/ 0 h 171"/>
                <a:gd name="T44" fmla="*/ 15 w 216"/>
                <a:gd name="T45" fmla="*/ 0 h 171"/>
                <a:gd name="T46" fmla="*/ 25 w 216"/>
                <a:gd name="T47" fmla="*/ 0 h 171"/>
                <a:gd name="T48" fmla="*/ 26 w 216"/>
                <a:gd name="T49" fmla="*/ 0 h 171"/>
                <a:gd name="T50" fmla="*/ 26 w 216"/>
                <a:gd name="T51" fmla="*/ 3 h 171"/>
                <a:gd name="T52" fmla="*/ 26 w 216"/>
                <a:gd name="T53" fmla="*/ 13 h 171"/>
                <a:gd name="T54" fmla="*/ 26 w 216"/>
                <a:gd name="T55" fmla="*/ 46 h 171"/>
                <a:gd name="T56" fmla="*/ 26 w 216"/>
                <a:gd name="T57" fmla="*/ 71 h 171"/>
                <a:gd name="T58" fmla="*/ 26 w 216"/>
                <a:gd name="T59" fmla="*/ 72 h 171"/>
                <a:gd name="T60" fmla="*/ 29 w 216"/>
                <a:gd name="T61" fmla="*/ 72 h 171"/>
                <a:gd name="T62" fmla="*/ 55 w 216"/>
                <a:gd name="T63" fmla="*/ 72 h 171"/>
                <a:gd name="T64" fmla="*/ 144 w 216"/>
                <a:gd name="T65" fmla="*/ 72 h 171"/>
                <a:gd name="T66" fmla="*/ 212 w 216"/>
                <a:gd name="T67" fmla="*/ 72 h 171"/>
                <a:gd name="T68" fmla="*/ 216 w 216"/>
                <a:gd name="T69" fmla="*/ 72 h 171"/>
                <a:gd name="T70" fmla="*/ 216 w 216"/>
                <a:gd name="T71" fmla="*/ 73 h 171"/>
                <a:gd name="T72" fmla="*/ 216 w 216"/>
                <a:gd name="T73" fmla="*/ 78 h 171"/>
                <a:gd name="T74" fmla="*/ 216 w 216"/>
                <a:gd name="T75" fmla="*/ 91 h 171"/>
                <a:gd name="T76" fmla="*/ 216 w 216"/>
                <a:gd name="T77" fmla="*/ 101 h 171"/>
                <a:gd name="T78" fmla="*/ 216 w 216"/>
                <a:gd name="T79" fmla="*/ 101 h 171"/>
                <a:gd name="T80" fmla="*/ 216 w 216"/>
                <a:gd name="T81" fmla="*/ 101 h 17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16"/>
                <a:gd name="T124" fmla="*/ 0 h 171"/>
                <a:gd name="T125" fmla="*/ 216 w 216"/>
                <a:gd name="T126" fmla="*/ 171 h 17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16" h="171">
                  <a:moveTo>
                    <a:pt x="216" y="101"/>
                  </a:moveTo>
                  <a:lnTo>
                    <a:pt x="212" y="101"/>
                  </a:lnTo>
                  <a:lnTo>
                    <a:pt x="186" y="101"/>
                  </a:lnTo>
                  <a:lnTo>
                    <a:pt x="97" y="101"/>
                  </a:lnTo>
                  <a:lnTo>
                    <a:pt x="29" y="101"/>
                  </a:lnTo>
                  <a:lnTo>
                    <a:pt x="26" y="101"/>
                  </a:lnTo>
                  <a:lnTo>
                    <a:pt x="26" y="103"/>
                  </a:lnTo>
                  <a:lnTo>
                    <a:pt x="26" y="113"/>
                  </a:lnTo>
                  <a:lnTo>
                    <a:pt x="26" y="145"/>
                  </a:lnTo>
                  <a:lnTo>
                    <a:pt x="26" y="170"/>
                  </a:lnTo>
                  <a:lnTo>
                    <a:pt x="26" y="171"/>
                  </a:lnTo>
                  <a:lnTo>
                    <a:pt x="25" y="171"/>
                  </a:lnTo>
                  <a:lnTo>
                    <a:pt x="22" y="171"/>
                  </a:lnTo>
                  <a:lnTo>
                    <a:pt x="10" y="171"/>
                  </a:lnTo>
                  <a:lnTo>
                    <a:pt x="0" y="171"/>
                  </a:lnTo>
                  <a:lnTo>
                    <a:pt x="0" y="168"/>
                  </a:lnTo>
                  <a:lnTo>
                    <a:pt x="0" y="145"/>
                  </a:lnTo>
                  <a:lnTo>
                    <a:pt x="0" y="65"/>
                  </a:lnTo>
                  <a:lnTo>
                    <a:pt x="0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1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6" y="3"/>
                  </a:lnTo>
                  <a:lnTo>
                    <a:pt x="26" y="13"/>
                  </a:lnTo>
                  <a:lnTo>
                    <a:pt x="26" y="46"/>
                  </a:lnTo>
                  <a:lnTo>
                    <a:pt x="26" y="71"/>
                  </a:lnTo>
                  <a:lnTo>
                    <a:pt x="26" y="72"/>
                  </a:lnTo>
                  <a:lnTo>
                    <a:pt x="29" y="72"/>
                  </a:lnTo>
                  <a:lnTo>
                    <a:pt x="55" y="72"/>
                  </a:lnTo>
                  <a:lnTo>
                    <a:pt x="144" y="72"/>
                  </a:lnTo>
                  <a:lnTo>
                    <a:pt x="212" y="72"/>
                  </a:lnTo>
                  <a:lnTo>
                    <a:pt x="216" y="72"/>
                  </a:lnTo>
                  <a:lnTo>
                    <a:pt x="216" y="73"/>
                  </a:lnTo>
                  <a:lnTo>
                    <a:pt x="216" y="78"/>
                  </a:lnTo>
                  <a:lnTo>
                    <a:pt x="216" y="91"/>
                  </a:lnTo>
                  <a:lnTo>
                    <a:pt x="216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5" name="Freeform 199"/>
            <p:cNvSpPr>
              <a:spLocks/>
            </p:cNvSpPr>
            <p:nvPr/>
          </p:nvSpPr>
          <p:spPr bwMode="auto">
            <a:xfrm>
              <a:off x="99" y="3071"/>
              <a:ext cx="216" cy="28"/>
            </a:xfrm>
            <a:custGeom>
              <a:avLst/>
              <a:gdLst>
                <a:gd name="T0" fmla="*/ 216 w 216"/>
                <a:gd name="T1" fmla="*/ 28 h 28"/>
                <a:gd name="T2" fmla="*/ 211 w 216"/>
                <a:gd name="T3" fmla="*/ 28 h 28"/>
                <a:gd name="T4" fmla="*/ 182 w 216"/>
                <a:gd name="T5" fmla="*/ 28 h 28"/>
                <a:gd name="T6" fmla="*/ 80 w 216"/>
                <a:gd name="T7" fmla="*/ 28 h 28"/>
                <a:gd name="T8" fmla="*/ 4 w 216"/>
                <a:gd name="T9" fmla="*/ 28 h 28"/>
                <a:gd name="T10" fmla="*/ 0 w 216"/>
                <a:gd name="T11" fmla="*/ 28 h 28"/>
                <a:gd name="T12" fmla="*/ 0 w 216"/>
                <a:gd name="T13" fmla="*/ 24 h 28"/>
                <a:gd name="T14" fmla="*/ 0 w 216"/>
                <a:gd name="T15" fmla="*/ 11 h 28"/>
                <a:gd name="T16" fmla="*/ 0 w 216"/>
                <a:gd name="T17" fmla="*/ 1 h 28"/>
                <a:gd name="T18" fmla="*/ 0 w 216"/>
                <a:gd name="T19" fmla="*/ 0 h 28"/>
                <a:gd name="T20" fmla="*/ 4 w 216"/>
                <a:gd name="T21" fmla="*/ 0 h 28"/>
                <a:gd name="T22" fmla="*/ 33 w 216"/>
                <a:gd name="T23" fmla="*/ 0 h 28"/>
                <a:gd name="T24" fmla="*/ 135 w 216"/>
                <a:gd name="T25" fmla="*/ 0 h 28"/>
                <a:gd name="T26" fmla="*/ 211 w 216"/>
                <a:gd name="T27" fmla="*/ 0 h 28"/>
                <a:gd name="T28" fmla="*/ 216 w 216"/>
                <a:gd name="T29" fmla="*/ 0 h 28"/>
                <a:gd name="T30" fmla="*/ 216 w 216"/>
                <a:gd name="T31" fmla="*/ 1 h 28"/>
                <a:gd name="T32" fmla="*/ 216 w 216"/>
                <a:gd name="T33" fmla="*/ 5 h 28"/>
                <a:gd name="T34" fmla="*/ 216 w 216"/>
                <a:gd name="T35" fmla="*/ 19 h 28"/>
                <a:gd name="T36" fmla="*/ 216 w 216"/>
                <a:gd name="T37" fmla="*/ 28 h 28"/>
                <a:gd name="T38" fmla="*/ 216 w 216"/>
                <a:gd name="T39" fmla="*/ 28 h 28"/>
                <a:gd name="T40" fmla="*/ 216 w 216"/>
                <a:gd name="T41" fmla="*/ 28 h 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16"/>
                <a:gd name="T64" fmla="*/ 0 h 28"/>
                <a:gd name="T65" fmla="*/ 216 w 216"/>
                <a:gd name="T66" fmla="*/ 28 h 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16" h="28">
                  <a:moveTo>
                    <a:pt x="216" y="28"/>
                  </a:moveTo>
                  <a:lnTo>
                    <a:pt x="211" y="28"/>
                  </a:lnTo>
                  <a:lnTo>
                    <a:pt x="182" y="28"/>
                  </a:lnTo>
                  <a:lnTo>
                    <a:pt x="80" y="28"/>
                  </a:lnTo>
                  <a:lnTo>
                    <a:pt x="4" y="28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11"/>
                  </a:lnTo>
                  <a:lnTo>
                    <a:pt x="0" y="1"/>
                  </a:lnTo>
                  <a:lnTo>
                    <a:pt x="0" y="0"/>
                  </a:lnTo>
                  <a:lnTo>
                    <a:pt x="4" y="0"/>
                  </a:lnTo>
                  <a:lnTo>
                    <a:pt x="33" y="0"/>
                  </a:lnTo>
                  <a:lnTo>
                    <a:pt x="135" y="0"/>
                  </a:lnTo>
                  <a:lnTo>
                    <a:pt x="211" y="0"/>
                  </a:lnTo>
                  <a:lnTo>
                    <a:pt x="216" y="0"/>
                  </a:lnTo>
                  <a:lnTo>
                    <a:pt x="216" y="1"/>
                  </a:lnTo>
                  <a:lnTo>
                    <a:pt x="216" y="5"/>
                  </a:lnTo>
                  <a:lnTo>
                    <a:pt x="216" y="19"/>
                  </a:lnTo>
                  <a:lnTo>
                    <a:pt x="216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6" name="Freeform 200"/>
            <p:cNvSpPr>
              <a:spLocks noEditPoints="1"/>
            </p:cNvSpPr>
            <p:nvPr/>
          </p:nvSpPr>
          <p:spPr bwMode="auto">
            <a:xfrm>
              <a:off x="96" y="2823"/>
              <a:ext cx="223" cy="206"/>
            </a:xfrm>
            <a:custGeom>
              <a:avLst/>
              <a:gdLst>
                <a:gd name="T0" fmla="*/ 105 w 223"/>
                <a:gd name="T1" fmla="*/ 206 h 206"/>
                <a:gd name="T2" fmla="*/ 59 w 223"/>
                <a:gd name="T3" fmla="*/ 197 h 206"/>
                <a:gd name="T4" fmla="*/ 30 w 223"/>
                <a:gd name="T5" fmla="*/ 178 h 206"/>
                <a:gd name="T6" fmla="*/ 17 w 223"/>
                <a:gd name="T7" fmla="*/ 163 h 206"/>
                <a:gd name="T8" fmla="*/ 0 w 223"/>
                <a:gd name="T9" fmla="*/ 111 h 206"/>
                <a:gd name="T10" fmla="*/ 0 w 223"/>
                <a:gd name="T11" fmla="*/ 99 h 206"/>
                <a:gd name="T12" fmla="*/ 4 w 223"/>
                <a:gd name="T13" fmla="*/ 71 h 206"/>
                <a:gd name="T14" fmla="*/ 14 w 223"/>
                <a:gd name="T15" fmla="*/ 49 h 206"/>
                <a:gd name="T16" fmla="*/ 21 w 223"/>
                <a:gd name="T17" fmla="*/ 39 h 206"/>
                <a:gd name="T18" fmla="*/ 49 w 223"/>
                <a:gd name="T19" fmla="*/ 15 h 206"/>
                <a:gd name="T20" fmla="*/ 58 w 223"/>
                <a:gd name="T21" fmla="*/ 11 h 206"/>
                <a:gd name="T22" fmla="*/ 85 w 223"/>
                <a:gd name="T23" fmla="*/ 3 h 206"/>
                <a:gd name="T24" fmla="*/ 112 w 223"/>
                <a:gd name="T25" fmla="*/ 0 h 206"/>
                <a:gd name="T26" fmla="*/ 127 w 223"/>
                <a:gd name="T27" fmla="*/ 1 h 206"/>
                <a:gd name="T28" fmla="*/ 165 w 223"/>
                <a:gd name="T29" fmla="*/ 12 h 206"/>
                <a:gd name="T30" fmla="*/ 174 w 223"/>
                <a:gd name="T31" fmla="*/ 16 h 206"/>
                <a:gd name="T32" fmla="*/ 196 w 223"/>
                <a:gd name="T33" fmla="*/ 33 h 206"/>
                <a:gd name="T34" fmla="*/ 210 w 223"/>
                <a:gd name="T35" fmla="*/ 50 h 206"/>
                <a:gd name="T36" fmla="*/ 215 w 223"/>
                <a:gd name="T37" fmla="*/ 64 h 206"/>
                <a:gd name="T38" fmla="*/ 222 w 223"/>
                <a:gd name="T39" fmla="*/ 99 h 206"/>
                <a:gd name="T40" fmla="*/ 222 w 223"/>
                <a:gd name="T41" fmla="*/ 108 h 206"/>
                <a:gd name="T42" fmla="*/ 218 w 223"/>
                <a:gd name="T43" fmla="*/ 137 h 206"/>
                <a:gd name="T44" fmla="*/ 209 w 223"/>
                <a:gd name="T45" fmla="*/ 157 h 206"/>
                <a:gd name="T46" fmla="*/ 200 w 223"/>
                <a:gd name="T47" fmla="*/ 169 h 206"/>
                <a:gd name="T48" fmla="*/ 172 w 223"/>
                <a:gd name="T49" fmla="*/ 192 h 206"/>
                <a:gd name="T50" fmla="*/ 164 w 223"/>
                <a:gd name="T51" fmla="*/ 197 h 206"/>
                <a:gd name="T52" fmla="*/ 138 w 223"/>
                <a:gd name="T53" fmla="*/ 205 h 206"/>
                <a:gd name="T54" fmla="*/ 115 w 223"/>
                <a:gd name="T55" fmla="*/ 206 h 206"/>
                <a:gd name="T56" fmla="*/ 100 w 223"/>
                <a:gd name="T57" fmla="*/ 206 h 206"/>
                <a:gd name="T58" fmla="*/ 113 w 223"/>
                <a:gd name="T59" fmla="*/ 206 h 206"/>
                <a:gd name="T60" fmla="*/ 115 w 223"/>
                <a:gd name="T61" fmla="*/ 206 h 206"/>
                <a:gd name="T62" fmla="*/ 120 w 223"/>
                <a:gd name="T63" fmla="*/ 176 h 206"/>
                <a:gd name="T64" fmla="*/ 155 w 223"/>
                <a:gd name="T65" fmla="*/ 169 h 206"/>
                <a:gd name="T66" fmla="*/ 177 w 223"/>
                <a:gd name="T67" fmla="*/ 156 h 206"/>
                <a:gd name="T68" fmla="*/ 187 w 223"/>
                <a:gd name="T69" fmla="*/ 145 h 206"/>
                <a:gd name="T70" fmla="*/ 198 w 223"/>
                <a:gd name="T71" fmla="*/ 108 h 206"/>
                <a:gd name="T72" fmla="*/ 198 w 223"/>
                <a:gd name="T73" fmla="*/ 99 h 206"/>
                <a:gd name="T74" fmla="*/ 191 w 223"/>
                <a:gd name="T75" fmla="*/ 71 h 206"/>
                <a:gd name="T76" fmla="*/ 176 w 223"/>
                <a:gd name="T77" fmla="*/ 50 h 206"/>
                <a:gd name="T78" fmla="*/ 162 w 223"/>
                <a:gd name="T79" fmla="*/ 42 h 206"/>
                <a:gd name="T80" fmla="*/ 119 w 223"/>
                <a:gd name="T81" fmla="*/ 31 h 206"/>
                <a:gd name="T82" fmla="*/ 106 w 223"/>
                <a:gd name="T83" fmla="*/ 31 h 206"/>
                <a:gd name="T84" fmla="*/ 83 w 223"/>
                <a:gd name="T85" fmla="*/ 34 h 206"/>
                <a:gd name="T86" fmla="*/ 66 w 223"/>
                <a:gd name="T87" fmla="*/ 38 h 206"/>
                <a:gd name="T88" fmla="*/ 56 w 223"/>
                <a:gd name="T89" fmla="*/ 43 h 206"/>
                <a:gd name="T90" fmla="*/ 37 w 223"/>
                <a:gd name="T91" fmla="*/ 62 h 206"/>
                <a:gd name="T92" fmla="*/ 33 w 223"/>
                <a:gd name="T93" fmla="*/ 69 h 206"/>
                <a:gd name="T94" fmla="*/ 26 w 223"/>
                <a:gd name="T95" fmla="*/ 87 h 206"/>
                <a:gd name="T96" fmla="*/ 25 w 223"/>
                <a:gd name="T97" fmla="*/ 103 h 206"/>
                <a:gd name="T98" fmla="*/ 25 w 223"/>
                <a:gd name="T99" fmla="*/ 118 h 206"/>
                <a:gd name="T100" fmla="*/ 41 w 223"/>
                <a:gd name="T101" fmla="*/ 152 h 206"/>
                <a:gd name="T102" fmla="*/ 48 w 223"/>
                <a:gd name="T103" fmla="*/ 159 h 206"/>
                <a:gd name="T104" fmla="*/ 67 w 223"/>
                <a:gd name="T105" fmla="*/ 169 h 206"/>
                <a:gd name="T106" fmla="*/ 115 w 223"/>
                <a:gd name="T107" fmla="*/ 176 h 206"/>
                <a:gd name="T108" fmla="*/ 126 w 223"/>
                <a:gd name="T109" fmla="*/ 176 h 206"/>
                <a:gd name="T110" fmla="*/ 115 w 223"/>
                <a:gd name="T111" fmla="*/ 176 h 206"/>
                <a:gd name="T112" fmla="*/ 115 w 223"/>
                <a:gd name="T113" fmla="*/ 176 h 20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23"/>
                <a:gd name="T172" fmla="*/ 0 h 206"/>
                <a:gd name="T173" fmla="*/ 223 w 223"/>
                <a:gd name="T174" fmla="*/ 206 h 20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23" h="206">
                  <a:moveTo>
                    <a:pt x="115" y="206"/>
                  </a:moveTo>
                  <a:lnTo>
                    <a:pt x="105" y="206"/>
                  </a:lnTo>
                  <a:lnTo>
                    <a:pt x="89" y="205"/>
                  </a:lnTo>
                  <a:lnTo>
                    <a:pt x="59" y="197"/>
                  </a:lnTo>
                  <a:lnTo>
                    <a:pt x="34" y="183"/>
                  </a:lnTo>
                  <a:lnTo>
                    <a:pt x="30" y="178"/>
                  </a:lnTo>
                  <a:lnTo>
                    <a:pt x="25" y="173"/>
                  </a:lnTo>
                  <a:lnTo>
                    <a:pt x="17" y="163"/>
                  </a:lnTo>
                  <a:lnTo>
                    <a:pt x="4" y="138"/>
                  </a:lnTo>
                  <a:lnTo>
                    <a:pt x="0" y="111"/>
                  </a:lnTo>
                  <a:lnTo>
                    <a:pt x="0" y="103"/>
                  </a:lnTo>
                  <a:lnTo>
                    <a:pt x="0" y="99"/>
                  </a:lnTo>
                  <a:lnTo>
                    <a:pt x="0" y="89"/>
                  </a:lnTo>
                  <a:lnTo>
                    <a:pt x="4" y="71"/>
                  </a:lnTo>
                  <a:lnTo>
                    <a:pt x="11" y="54"/>
                  </a:lnTo>
                  <a:lnTo>
                    <a:pt x="14" y="49"/>
                  </a:lnTo>
                  <a:lnTo>
                    <a:pt x="15" y="46"/>
                  </a:lnTo>
                  <a:lnTo>
                    <a:pt x="21" y="39"/>
                  </a:lnTo>
                  <a:lnTo>
                    <a:pt x="34" y="26"/>
                  </a:lnTo>
                  <a:lnTo>
                    <a:pt x="49" y="15"/>
                  </a:lnTo>
                  <a:lnTo>
                    <a:pt x="53" y="12"/>
                  </a:lnTo>
                  <a:lnTo>
                    <a:pt x="58" y="11"/>
                  </a:lnTo>
                  <a:lnTo>
                    <a:pt x="66" y="8"/>
                  </a:lnTo>
                  <a:lnTo>
                    <a:pt x="85" y="3"/>
                  </a:lnTo>
                  <a:lnTo>
                    <a:pt x="106" y="1"/>
                  </a:lnTo>
                  <a:lnTo>
                    <a:pt x="112" y="0"/>
                  </a:lnTo>
                  <a:lnTo>
                    <a:pt x="116" y="1"/>
                  </a:lnTo>
                  <a:lnTo>
                    <a:pt x="127" y="1"/>
                  </a:lnTo>
                  <a:lnTo>
                    <a:pt x="147" y="5"/>
                  </a:lnTo>
                  <a:lnTo>
                    <a:pt x="165" y="12"/>
                  </a:lnTo>
                  <a:lnTo>
                    <a:pt x="170" y="14"/>
                  </a:lnTo>
                  <a:lnTo>
                    <a:pt x="174" y="16"/>
                  </a:lnTo>
                  <a:lnTo>
                    <a:pt x="183" y="22"/>
                  </a:lnTo>
                  <a:lnTo>
                    <a:pt x="196" y="33"/>
                  </a:lnTo>
                  <a:lnTo>
                    <a:pt x="207" y="47"/>
                  </a:lnTo>
                  <a:lnTo>
                    <a:pt x="210" y="50"/>
                  </a:lnTo>
                  <a:lnTo>
                    <a:pt x="211" y="56"/>
                  </a:lnTo>
                  <a:lnTo>
                    <a:pt x="215" y="64"/>
                  </a:lnTo>
                  <a:lnTo>
                    <a:pt x="221" y="81"/>
                  </a:lnTo>
                  <a:lnTo>
                    <a:pt x="222" y="99"/>
                  </a:lnTo>
                  <a:lnTo>
                    <a:pt x="223" y="103"/>
                  </a:lnTo>
                  <a:lnTo>
                    <a:pt x="222" y="108"/>
                  </a:lnTo>
                  <a:lnTo>
                    <a:pt x="222" y="118"/>
                  </a:lnTo>
                  <a:lnTo>
                    <a:pt x="218" y="137"/>
                  </a:lnTo>
                  <a:lnTo>
                    <a:pt x="210" y="153"/>
                  </a:lnTo>
                  <a:lnTo>
                    <a:pt x="209" y="157"/>
                  </a:lnTo>
                  <a:lnTo>
                    <a:pt x="206" y="161"/>
                  </a:lnTo>
                  <a:lnTo>
                    <a:pt x="200" y="169"/>
                  </a:lnTo>
                  <a:lnTo>
                    <a:pt x="187" y="182"/>
                  </a:lnTo>
                  <a:lnTo>
                    <a:pt x="172" y="192"/>
                  </a:lnTo>
                  <a:lnTo>
                    <a:pt x="169" y="194"/>
                  </a:lnTo>
                  <a:lnTo>
                    <a:pt x="164" y="197"/>
                  </a:lnTo>
                  <a:lnTo>
                    <a:pt x="155" y="199"/>
                  </a:lnTo>
                  <a:lnTo>
                    <a:pt x="138" y="205"/>
                  </a:lnTo>
                  <a:lnTo>
                    <a:pt x="119" y="206"/>
                  </a:lnTo>
                  <a:lnTo>
                    <a:pt x="115" y="206"/>
                  </a:lnTo>
                  <a:lnTo>
                    <a:pt x="106" y="206"/>
                  </a:lnTo>
                  <a:lnTo>
                    <a:pt x="100" y="206"/>
                  </a:lnTo>
                  <a:lnTo>
                    <a:pt x="104" y="206"/>
                  </a:lnTo>
                  <a:lnTo>
                    <a:pt x="113" y="206"/>
                  </a:lnTo>
                  <a:lnTo>
                    <a:pt x="115" y="206"/>
                  </a:lnTo>
                  <a:close/>
                  <a:moveTo>
                    <a:pt x="115" y="176"/>
                  </a:moveTo>
                  <a:lnTo>
                    <a:pt x="120" y="176"/>
                  </a:lnTo>
                  <a:lnTo>
                    <a:pt x="134" y="176"/>
                  </a:lnTo>
                  <a:lnTo>
                    <a:pt x="155" y="169"/>
                  </a:lnTo>
                  <a:lnTo>
                    <a:pt x="173" y="160"/>
                  </a:lnTo>
                  <a:lnTo>
                    <a:pt x="177" y="156"/>
                  </a:lnTo>
                  <a:lnTo>
                    <a:pt x="180" y="153"/>
                  </a:lnTo>
                  <a:lnTo>
                    <a:pt x="187" y="145"/>
                  </a:lnTo>
                  <a:lnTo>
                    <a:pt x="195" y="129"/>
                  </a:lnTo>
                  <a:lnTo>
                    <a:pt x="198" y="108"/>
                  </a:lnTo>
                  <a:lnTo>
                    <a:pt x="199" y="103"/>
                  </a:lnTo>
                  <a:lnTo>
                    <a:pt x="198" y="99"/>
                  </a:lnTo>
                  <a:lnTo>
                    <a:pt x="198" y="88"/>
                  </a:lnTo>
                  <a:lnTo>
                    <a:pt x="191" y="71"/>
                  </a:lnTo>
                  <a:lnTo>
                    <a:pt x="179" y="54"/>
                  </a:lnTo>
                  <a:lnTo>
                    <a:pt x="176" y="50"/>
                  </a:lnTo>
                  <a:lnTo>
                    <a:pt x="172" y="47"/>
                  </a:lnTo>
                  <a:lnTo>
                    <a:pt x="162" y="42"/>
                  </a:lnTo>
                  <a:lnTo>
                    <a:pt x="143" y="34"/>
                  </a:lnTo>
                  <a:lnTo>
                    <a:pt x="119" y="31"/>
                  </a:lnTo>
                  <a:lnTo>
                    <a:pt x="112" y="30"/>
                  </a:lnTo>
                  <a:lnTo>
                    <a:pt x="106" y="31"/>
                  </a:lnTo>
                  <a:lnTo>
                    <a:pt x="98" y="31"/>
                  </a:lnTo>
                  <a:lnTo>
                    <a:pt x="83" y="34"/>
                  </a:lnTo>
                  <a:lnTo>
                    <a:pt x="68" y="38"/>
                  </a:lnTo>
                  <a:lnTo>
                    <a:pt x="66" y="38"/>
                  </a:lnTo>
                  <a:lnTo>
                    <a:pt x="62" y="41"/>
                  </a:lnTo>
                  <a:lnTo>
                    <a:pt x="56" y="43"/>
                  </a:lnTo>
                  <a:lnTo>
                    <a:pt x="45" y="53"/>
                  </a:lnTo>
                  <a:lnTo>
                    <a:pt x="37" y="62"/>
                  </a:lnTo>
                  <a:lnTo>
                    <a:pt x="36" y="65"/>
                  </a:lnTo>
                  <a:lnTo>
                    <a:pt x="33" y="69"/>
                  </a:lnTo>
                  <a:lnTo>
                    <a:pt x="30" y="75"/>
                  </a:lnTo>
                  <a:lnTo>
                    <a:pt x="26" y="87"/>
                  </a:lnTo>
                  <a:lnTo>
                    <a:pt x="25" y="100"/>
                  </a:lnTo>
                  <a:lnTo>
                    <a:pt x="25" y="103"/>
                  </a:lnTo>
                  <a:lnTo>
                    <a:pt x="25" y="108"/>
                  </a:lnTo>
                  <a:lnTo>
                    <a:pt x="25" y="118"/>
                  </a:lnTo>
                  <a:lnTo>
                    <a:pt x="32" y="137"/>
                  </a:lnTo>
                  <a:lnTo>
                    <a:pt x="41" y="152"/>
                  </a:lnTo>
                  <a:lnTo>
                    <a:pt x="45" y="155"/>
                  </a:lnTo>
                  <a:lnTo>
                    <a:pt x="48" y="159"/>
                  </a:lnTo>
                  <a:lnTo>
                    <a:pt x="56" y="165"/>
                  </a:lnTo>
                  <a:lnTo>
                    <a:pt x="67" y="169"/>
                  </a:lnTo>
                  <a:lnTo>
                    <a:pt x="92" y="176"/>
                  </a:lnTo>
                  <a:lnTo>
                    <a:pt x="115" y="176"/>
                  </a:lnTo>
                  <a:lnTo>
                    <a:pt x="120" y="176"/>
                  </a:lnTo>
                  <a:lnTo>
                    <a:pt x="126" y="176"/>
                  </a:lnTo>
                  <a:lnTo>
                    <a:pt x="123" y="176"/>
                  </a:lnTo>
                  <a:lnTo>
                    <a:pt x="115" y="1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7" name="Freeform 201"/>
            <p:cNvSpPr>
              <a:spLocks/>
            </p:cNvSpPr>
            <p:nvPr/>
          </p:nvSpPr>
          <p:spPr bwMode="auto">
            <a:xfrm>
              <a:off x="99" y="2617"/>
              <a:ext cx="216" cy="169"/>
            </a:xfrm>
            <a:custGeom>
              <a:avLst/>
              <a:gdLst>
                <a:gd name="T0" fmla="*/ 216 w 216"/>
                <a:gd name="T1" fmla="*/ 169 h 169"/>
                <a:gd name="T2" fmla="*/ 211 w 216"/>
                <a:gd name="T3" fmla="*/ 169 h 169"/>
                <a:gd name="T4" fmla="*/ 182 w 216"/>
                <a:gd name="T5" fmla="*/ 169 h 169"/>
                <a:gd name="T6" fmla="*/ 80 w 216"/>
                <a:gd name="T7" fmla="*/ 169 h 169"/>
                <a:gd name="T8" fmla="*/ 4 w 216"/>
                <a:gd name="T9" fmla="*/ 169 h 169"/>
                <a:gd name="T10" fmla="*/ 0 w 216"/>
                <a:gd name="T11" fmla="*/ 169 h 169"/>
                <a:gd name="T12" fmla="*/ 0 w 216"/>
                <a:gd name="T13" fmla="*/ 165 h 169"/>
                <a:gd name="T14" fmla="*/ 0 w 216"/>
                <a:gd name="T15" fmla="*/ 152 h 169"/>
                <a:gd name="T16" fmla="*/ 0 w 216"/>
                <a:gd name="T17" fmla="*/ 142 h 169"/>
                <a:gd name="T18" fmla="*/ 0 w 216"/>
                <a:gd name="T19" fmla="*/ 141 h 169"/>
                <a:gd name="T20" fmla="*/ 3 w 216"/>
                <a:gd name="T21" fmla="*/ 140 h 169"/>
                <a:gd name="T22" fmla="*/ 26 w 216"/>
                <a:gd name="T23" fmla="*/ 123 h 169"/>
                <a:gd name="T24" fmla="*/ 105 w 216"/>
                <a:gd name="T25" fmla="*/ 71 h 169"/>
                <a:gd name="T26" fmla="*/ 166 w 216"/>
                <a:gd name="T27" fmla="*/ 30 h 169"/>
                <a:gd name="T28" fmla="*/ 170 w 216"/>
                <a:gd name="T29" fmla="*/ 27 h 169"/>
                <a:gd name="T30" fmla="*/ 166 w 216"/>
                <a:gd name="T31" fmla="*/ 27 h 169"/>
                <a:gd name="T32" fmla="*/ 143 w 216"/>
                <a:gd name="T33" fmla="*/ 27 h 169"/>
                <a:gd name="T34" fmla="*/ 64 w 216"/>
                <a:gd name="T35" fmla="*/ 27 h 169"/>
                <a:gd name="T36" fmla="*/ 3 w 216"/>
                <a:gd name="T37" fmla="*/ 27 h 169"/>
                <a:gd name="T38" fmla="*/ 0 w 216"/>
                <a:gd name="T39" fmla="*/ 27 h 169"/>
                <a:gd name="T40" fmla="*/ 0 w 216"/>
                <a:gd name="T41" fmla="*/ 23 h 169"/>
                <a:gd name="T42" fmla="*/ 0 w 216"/>
                <a:gd name="T43" fmla="*/ 11 h 169"/>
                <a:gd name="T44" fmla="*/ 0 w 216"/>
                <a:gd name="T45" fmla="*/ 1 h 169"/>
                <a:gd name="T46" fmla="*/ 0 w 216"/>
                <a:gd name="T47" fmla="*/ 0 h 169"/>
                <a:gd name="T48" fmla="*/ 4 w 216"/>
                <a:gd name="T49" fmla="*/ 0 h 169"/>
                <a:gd name="T50" fmla="*/ 33 w 216"/>
                <a:gd name="T51" fmla="*/ 0 h 169"/>
                <a:gd name="T52" fmla="*/ 135 w 216"/>
                <a:gd name="T53" fmla="*/ 0 h 169"/>
                <a:gd name="T54" fmla="*/ 211 w 216"/>
                <a:gd name="T55" fmla="*/ 0 h 169"/>
                <a:gd name="T56" fmla="*/ 216 w 216"/>
                <a:gd name="T57" fmla="*/ 0 h 169"/>
                <a:gd name="T58" fmla="*/ 216 w 216"/>
                <a:gd name="T59" fmla="*/ 1 h 169"/>
                <a:gd name="T60" fmla="*/ 216 w 216"/>
                <a:gd name="T61" fmla="*/ 6 h 169"/>
                <a:gd name="T62" fmla="*/ 216 w 216"/>
                <a:gd name="T63" fmla="*/ 19 h 169"/>
                <a:gd name="T64" fmla="*/ 216 w 216"/>
                <a:gd name="T65" fmla="*/ 29 h 169"/>
                <a:gd name="T66" fmla="*/ 216 w 216"/>
                <a:gd name="T67" fmla="*/ 29 h 169"/>
                <a:gd name="T68" fmla="*/ 212 w 216"/>
                <a:gd name="T69" fmla="*/ 31 h 169"/>
                <a:gd name="T70" fmla="*/ 189 w 216"/>
                <a:gd name="T71" fmla="*/ 48 h 169"/>
                <a:gd name="T72" fmla="*/ 110 w 216"/>
                <a:gd name="T73" fmla="*/ 100 h 169"/>
                <a:gd name="T74" fmla="*/ 49 w 216"/>
                <a:gd name="T75" fmla="*/ 141 h 169"/>
                <a:gd name="T76" fmla="*/ 46 w 216"/>
                <a:gd name="T77" fmla="*/ 142 h 169"/>
                <a:gd name="T78" fmla="*/ 49 w 216"/>
                <a:gd name="T79" fmla="*/ 142 h 169"/>
                <a:gd name="T80" fmla="*/ 72 w 216"/>
                <a:gd name="T81" fmla="*/ 142 h 169"/>
                <a:gd name="T82" fmla="*/ 151 w 216"/>
                <a:gd name="T83" fmla="*/ 142 h 169"/>
                <a:gd name="T84" fmla="*/ 212 w 216"/>
                <a:gd name="T85" fmla="*/ 142 h 169"/>
                <a:gd name="T86" fmla="*/ 216 w 216"/>
                <a:gd name="T87" fmla="*/ 142 h 169"/>
                <a:gd name="T88" fmla="*/ 216 w 216"/>
                <a:gd name="T89" fmla="*/ 144 h 169"/>
                <a:gd name="T90" fmla="*/ 216 w 216"/>
                <a:gd name="T91" fmla="*/ 148 h 169"/>
                <a:gd name="T92" fmla="*/ 216 w 216"/>
                <a:gd name="T93" fmla="*/ 160 h 169"/>
                <a:gd name="T94" fmla="*/ 216 w 216"/>
                <a:gd name="T95" fmla="*/ 169 h 169"/>
                <a:gd name="T96" fmla="*/ 216 w 216"/>
                <a:gd name="T97" fmla="*/ 169 h 169"/>
                <a:gd name="T98" fmla="*/ 216 w 216"/>
                <a:gd name="T99" fmla="*/ 169 h 1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16"/>
                <a:gd name="T151" fmla="*/ 0 h 169"/>
                <a:gd name="T152" fmla="*/ 216 w 216"/>
                <a:gd name="T153" fmla="*/ 169 h 16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16" h="169">
                  <a:moveTo>
                    <a:pt x="216" y="169"/>
                  </a:moveTo>
                  <a:lnTo>
                    <a:pt x="211" y="169"/>
                  </a:lnTo>
                  <a:lnTo>
                    <a:pt x="182" y="169"/>
                  </a:lnTo>
                  <a:lnTo>
                    <a:pt x="80" y="169"/>
                  </a:lnTo>
                  <a:lnTo>
                    <a:pt x="4" y="169"/>
                  </a:lnTo>
                  <a:lnTo>
                    <a:pt x="0" y="169"/>
                  </a:lnTo>
                  <a:lnTo>
                    <a:pt x="0" y="165"/>
                  </a:lnTo>
                  <a:lnTo>
                    <a:pt x="0" y="152"/>
                  </a:lnTo>
                  <a:lnTo>
                    <a:pt x="0" y="142"/>
                  </a:lnTo>
                  <a:lnTo>
                    <a:pt x="0" y="141"/>
                  </a:lnTo>
                  <a:lnTo>
                    <a:pt x="3" y="140"/>
                  </a:lnTo>
                  <a:lnTo>
                    <a:pt x="26" y="123"/>
                  </a:lnTo>
                  <a:lnTo>
                    <a:pt x="105" y="71"/>
                  </a:lnTo>
                  <a:lnTo>
                    <a:pt x="166" y="30"/>
                  </a:lnTo>
                  <a:lnTo>
                    <a:pt x="170" y="27"/>
                  </a:lnTo>
                  <a:lnTo>
                    <a:pt x="166" y="27"/>
                  </a:lnTo>
                  <a:lnTo>
                    <a:pt x="143" y="27"/>
                  </a:lnTo>
                  <a:lnTo>
                    <a:pt x="64" y="27"/>
                  </a:lnTo>
                  <a:lnTo>
                    <a:pt x="3" y="27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0" y="11"/>
                  </a:lnTo>
                  <a:lnTo>
                    <a:pt x="0" y="1"/>
                  </a:lnTo>
                  <a:lnTo>
                    <a:pt x="0" y="0"/>
                  </a:lnTo>
                  <a:lnTo>
                    <a:pt x="4" y="0"/>
                  </a:lnTo>
                  <a:lnTo>
                    <a:pt x="33" y="0"/>
                  </a:lnTo>
                  <a:lnTo>
                    <a:pt x="135" y="0"/>
                  </a:lnTo>
                  <a:lnTo>
                    <a:pt x="211" y="0"/>
                  </a:lnTo>
                  <a:lnTo>
                    <a:pt x="216" y="0"/>
                  </a:lnTo>
                  <a:lnTo>
                    <a:pt x="216" y="1"/>
                  </a:lnTo>
                  <a:lnTo>
                    <a:pt x="216" y="6"/>
                  </a:lnTo>
                  <a:lnTo>
                    <a:pt x="216" y="19"/>
                  </a:lnTo>
                  <a:lnTo>
                    <a:pt x="216" y="29"/>
                  </a:lnTo>
                  <a:lnTo>
                    <a:pt x="212" y="31"/>
                  </a:lnTo>
                  <a:lnTo>
                    <a:pt x="189" y="48"/>
                  </a:lnTo>
                  <a:lnTo>
                    <a:pt x="110" y="100"/>
                  </a:lnTo>
                  <a:lnTo>
                    <a:pt x="49" y="141"/>
                  </a:lnTo>
                  <a:lnTo>
                    <a:pt x="46" y="142"/>
                  </a:lnTo>
                  <a:lnTo>
                    <a:pt x="49" y="142"/>
                  </a:lnTo>
                  <a:lnTo>
                    <a:pt x="72" y="142"/>
                  </a:lnTo>
                  <a:lnTo>
                    <a:pt x="151" y="142"/>
                  </a:lnTo>
                  <a:lnTo>
                    <a:pt x="212" y="142"/>
                  </a:lnTo>
                  <a:lnTo>
                    <a:pt x="216" y="142"/>
                  </a:lnTo>
                  <a:lnTo>
                    <a:pt x="216" y="144"/>
                  </a:lnTo>
                  <a:lnTo>
                    <a:pt x="216" y="148"/>
                  </a:lnTo>
                  <a:lnTo>
                    <a:pt x="216" y="160"/>
                  </a:lnTo>
                  <a:lnTo>
                    <a:pt x="216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8" name="Freeform 202"/>
            <p:cNvSpPr>
              <a:spLocks/>
            </p:cNvSpPr>
            <p:nvPr/>
          </p:nvSpPr>
          <p:spPr bwMode="auto">
            <a:xfrm>
              <a:off x="96" y="2407"/>
              <a:ext cx="223" cy="172"/>
            </a:xfrm>
            <a:custGeom>
              <a:avLst/>
              <a:gdLst>
                <a:gd name="T0" fmla="*/ 149 w 223"/>
                <a:gd name="T1" fmla="*/ 156 h 172"/>
                <a:gd name="T2" fmla="*/ 150 w 223"/>
                <a:gd name="T3" fmla="*/ 145 h 172"/>
                <a:gd name="T4" fmla="*/ 172 w 223"/>
                <a:gd name="T5" fmla="*/ 137 h 172"/>
                <a:gd name="T6" fmla="*/ 181 w 223"/>
                <a:gd name="T7" fmla="*/ 129 h 172"/>
                <a:gd name="T8" fmla="*/ 192 w 223"/>
                <a:gd name="T9" fmla="*/ 113 h 172"/>
                <a:gd name="T10" fmla="*/ 196 w 223"/>
                <a:gd name="T11" fmla="*/ 86 h 172"/>
                <a:gd name="T12" fmla="*/ 195 w 223"/>
                <a:gd name="T13" fmla="*/ 65 h 172"/>
                <a:gd name="T14" fmla="*/ 192 w 223"/>
                <a:gd name="T15" fmla="*/ 52 h 172"/>
                <a:gd name="T16" fmla="*/ 180 w 223"/>
                <a:gd name="T17" fmla="*/ 35 h 172"/>
                <a:gd name="T18" fmla="*/ 169 w 223"/>
                <a:gd name="T19" fmla="*/ 29 h 172"/>
                <a:gd name="T20" fmla="*/ 155 w 223"/>
                <a:gd name="T21" fmla="*/ 29 h 172"/>
                <a:gd name="T22" fmla="*/ 143 w 223"/>
                <a:gd name="T23" fmla="*/ 34 h 172"/>
                <a:gd name="T24" fmla="*/ 135 w 223"/>
                <a:gd name="T25" fmla="*/ 44 h 172"/>
                <a:gd name="T26" fmla="*/ 130 w 223"/>
                <a:gd name="T27" fmla="*/ 56 h 172"/>
                <a:gd name="T28" fmla="*/ 120 w 223"/>
                <a:gd name="T29" fmla="*/ 87 h 172"/>
                <a:gd name="T30" fmla="*/ 116 w 223"/>
                <a:gd name="T31" fmla="*/ 106 h 172"/>
                <a:gd name="T32" fmla="*/ 106 w 223"/>
                <a:gd name="T33" fmla="*/ 133 h 172"/>
                <a:gd name="T34" fmla="*/ 94 w 223"/>
                <a:gd name="T35" fmla="*/ 149 h 172"/>
                <a:gd name="T36" fmla="*/ 83 w 223"/>
                <a:gd name="T37" fmla="*/ 157 h 172"/>
                <a:gd name="T38" fmla="*/ 62 w 223"/>
                <a:gd name="T39" fmla="*/ 164 h 172"/>
                <a:gd name="T40" fmla="*/ 52 w 223"/>
                <a:gd name="T41" fmla="*/ 164 h 172"/>
                <a:gd name="T42" fmla="*/ 29 w 223"/>
                <a:gd name="T43" fmla="*/ 155 h 172"/>
                <a:gd name="T44" fmla="*/ 14 w 223"/>
                <a:gd name="T45" fmla="*/ 141 h 172"/>
                <a:gd name="T46" fmla="*/ 6 w 223"/>
                <a:gd name="T47" fmla="*/ 125 h 172"/>
                <a:gd name="T48" fmla="*/ 0 w 223"/>
                <a:gd name="T49" fmla="*/ 92 h 172"/>
                <a:gd name="T50" fmla="*/ 0 w 223"/>
                <a:gd name="T51" fmla="*/ 77 h 172"/>
                <a:gd name="T52" fmla="*/ 7 w 223"/>
                <a:gd name="T53" fmla="*/ 45 h 172"/>
                <a:gd name="T54" fmla="*/ 18 w 223"/>
                <a:gd name="T55" fmla="*/ 27 h 172"/>
                <a:gd name="T56" fmla="*/ 33 w 223"/>
                <a:gd name="T57" fmla="*/ 16 h 172"/>
                <a:gd name="T58" fmla="*/ 60 w 223"/>
                <a:gd name="T59" fmla="*/ 8 h 172"/>
                <a:gd name="T60" fmla="*/ 64 w 223"/>
                <a:gd name="T61" fmla="*/ 12 h 172"/>
                <a:gd name="T62" fmla="*/ 67 w 223"/>
                <a:gd name="T63" fmla="*/ 34 h 172"/>
                <a:gd name="T64" fmla="*/ 45 w 223"/>
                <a:gd name="T65" fmla="*/ 41 h 172"/>
                <a:gd name="T66" fmla="*/ 33 w 223"/>
                <a:gd name="T67" fmla="*/ 52 h 172"/>
                <a:gd name="T68" fmla="*/ 25 w 223"/>
                <a:gd name="T69" fmla="*/ 83 h 172"/>
                <a:gd name="T70" fmla="*/ 25 w 223"/>
                <a:gd name="T71" fmla="*/ 99 h 172"/>
                <a:gd name="T72" fmla="*/ 34 w 223"/>
                <a:gd name="T73" fmla="*/ 125 h 172"/>
                <a:gd name="T74" fmla="*/ 47 w 223"/>
                <a:gd name="T75" fmla="*/ 134 h 172"/>
                <a:gd name="T76" fmla="*/ 59 w 223"/>
                <a:gd name="T77" fmla="*/ 136 h 172"/>
                <a:gd name="T78" fmla="*/ 75 w 223"/>
                <a:gd name="T79" fmla="*/ 129 h 172"/>
                <a:gd name="T80" fmla="*/ 81 w 223"/>
                <a:gd name="T81" fmla="*/ 122 h 172"/>
                <a:gd name="T82" fmla="*/ 93 w 223"/>
                <a:gd name="T83" fmla="*/ 84 h 172"/>
                <a:gd name="T84" fmla="*/ 100 w 223"/>
                <a:gd name="T85" fmla="*/ 52 h 172"/>
                <a:gd name="T86" fmla="*/ 108 w 223"/>
                <a:gd name="T87" fmla="*/ 34 h 172"/>
                <a:gd name="T88" fmla="*/ 126 w 223"/>
                <a:gd name="T89" fmla="*/ 12 h 172"/>
                <a:gd name="T90" fmla="*/ 134 w 223"/>
                <a:gd name="T91" fmla="*/ 6 h 172"/>
                <a:gd name="T92" fmla="*/ 160 w 223"/>
                <a:gd name="T93" fmla="*/ 0 h 172"/>
                <a:gd name="T94" fmla="*/ 188 w 223"/>
                <a:gd name="T95" fmla="*/ 8 h 172"/>
                <a:gd name="T96" fmla="*/ 206 w 223"/>
                <a:gd name="T97" fmla="*/ 25 h 172"/>
                <a:gd name="T98" fmla="*/ 218 w 223"/>
                <a:gd name="T99" fmla="*/ 48 h 172"/>
                <a:gd name="T100" fmla="*/ 223 w 223"/>
                <a:gd name="T101" fmla="*/ 80 h 172"/>
                <a:gd name="T102" fmla="*/ 219 w 223"/>
                <a:gd name="T103" fmla="*/ 111 h 172"/>
                <a:gd name="T104" fmla="*/ 213 w 223"/>
                <a:gd name="T105" fmla="*/ 133 h 172"/>
                <a:gd name="T106" fmla="*/ 191 w 223"/>
                <a:gd name="T107" fmla="*/ 159 h 172"/>
                <a:gd name="T108" fmla="*/ 180 w 223"/>
                <a:gd name="T109" fmla="*/ 165 h 172"/>
                <a:gd name="T110" fmla="*/ 150 w 223"/>
                <a:gd name="T111" fmla="*/ 172 h 1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23"/>
                <a:gd name="T169" fmla="*/ 0 h 172"/>
                <a:gd name="T170" fmla="*/ 223 w 223"/>
                <a:gd name="T171" fmla="*/ 172 h 17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23" h="172">
                  <a:moveTo>
                    <a:pt x="150" y="172"/>
                  </a:moveTo>
                  <a:lnTo>
                    <a:pt x="149" y="168"/>
                  </a:lnTo>
                  <a:lnTo>
                    <a:pt x="149" y="156"/>
                  </a:lnTo>
                  <a:lnTo>
                    <a:pt x="149" y="146"/>
                  </a:lnTo>
                  <a:lnTo>
                    <a:pt x="149" y="145"/>
                  </a:lnTo>
                  <a:lnTo>
                    <a:pt x="150" y="145"/>
                  </a:lnTo>
                  <a:lnTo>
                    <a:pt x="155" y="145"/>
                  </a:lnTo>
                  <a:lnTo>
                    <a:pt x="165" y="142"/>
                  </a:lnTo>
                  <a:lnTo>
                    <a:pt x="172" y="137"/>
                  </a:lnTo>
                  <a:lnTo>
                    <a:pt x="174" y="136"/>
                  </a:lnTo>
                  <a:lnTo>
                    <a:pt x="179" y="133"/>
                  </a:lnTo>
                  <a:lnTo>
                    <a:pt x="181" y="129"/>
                  </a:lnTo>
                  <a:lnTo>
                    <a:pt x="187" y="122"/>
                  </a:lnTo>
                  <a:lnTo>
                    <a:pt x="192" y="114"/>
                  </a:lnTo>
                  <a:lnTo>
                    <a:pt x="192" y="113"/>
                  </a:lnTo>
                  <a:lnTo>
                    <a:pt x="194" y="107"/>
                  </a:lnTo>
                  <a:lnTo>
                    <a:pt x="196" y="96"/>
                  </a:lnTo>
                  <a:lnTo>
                    <a:pt x="196" y="86"/>
                  </a:lnTo>
                  <a:lnTo>
                    <a:pt x="198" y="81"/>
                  </a:lnTo>
                  <a:lnTo>
                    <a:pt x="196" y="75"/>
                  </a:lnTo>
                  <a:lnTo>
                    <a:pt x="195" y="65"/>
                  </a:lnTo>
                  <a:lnTo>
                    <a:pt x="194" y="56"/>
                  </a:lnTo>
                  <a:lnTo>
                    <a:pt x="194" y="53"/>
                  </a:lnTo>
                  <a:lnTo>
                    <a:pt x="192" y="52"/>
                  </a:lnTo>
                  <a:lnTo>
                    <a:pt x="189" y="48"/>
                  </a:lnTo>
                  <a:lnTo>
                    <a:pt x="185" y="41"/>
                  </a:lnTo>
                  <a:lnTo>
                    <a:pt x="180" y="35"/>
                  </a:lnTo>
                  <a:lnTo>
                    <a:pt x="180" y="34"/>
                  </a:lnTo>
                  <a:lnTo>
                    <a:pt x="174" y="31"/>
                  </a:lnTo>
                  <a:lnTo>
                    <a:pt x="169" y="29"/>
                  </a:lnTo>
                  <a:lnTo>
                    <a:pt x="162" y="29"/>
                  </a:lnTo>
                  <a:lnTo>
                    <a:pt x="161" y="27"/>
                  </a:lnTo>
                  <a:lnTo>
                    <a:pt x="155" y="29"/>
                  </a:lnTo>
                  <a:lnTo>
                    <a:pt x="153" y="29"/>
                  </a:lnTo>
                  <a:lnTo>
                    <a:pt x="147" y="31"/>
                  </a:lnTo>
                  <a:lnTo>
                    <a:pt x="143" y="34"/>
                  </a:lnTo>
                  <a:lnTo>
                    <a:pt x="142" y="35"/>
                  </a:lnTo>
                  <a:lnTo>
                    <a:pt x="139" y="38"/>
                  </a:lnTo>
                  <a:lnTo>
                    <a:pt x="135" y="44"/>
                  </a:lnTo>
                  <a:lnTo>
                    <a:pt x="131" y="52"/>
                  </a:lnTo>
                  <a:lnTo>
                    <a:pt x="131" y="53"/>
                  </a:lnTo>
                  <a:lnTo>
                    <a:pt x="130" y="56"/>
                  </a:lnTo>
                  <a:lnTo>
                    <a:pt x="128" y="60"/>
                  </a:lnTo>
                  <a:lnTo>
                    <a:pt x="126" y="71"/>
                  </a:lnTo>
                  <a:lnTo>
                    <a:pt x="120" y="87"/>
                  </a:lnTo>
                  <a:lnTo>
                    <a:pt x="120" y="91"/>
                  </a:lnTo>
                  <a:lnTo>
                    <a:pt x="119" y="96"/>
                  </a:lnTo>
                  <a:lnTo>
                    <a:pt x="116" y="106"/>
                  </a:lnTo>
                  <a:lnTo>
                    <a:pt x="112" y="121"/>
                  </a:lnTo>
                  <a:lnTo>
                    <a:pt x="106" y="132"/>
                  </a:lnTo>
                  <a:lnTo>
                    <a:pt x="106" y="133"/>
                  </a:lnTo>
                  <a:lnTo>
                    <a:pt x="104" y="136"/>
                  </a:lnTo>
                  <a:lnTo>
                    <a:pt x="101" y="141"/>
                  </a:lnTo>
                  <a:lnTo>
                    <a:pt x="94" y="149"/>
                  </a:lnTo>
                  <a:lnTo>
                    <a:pt x="87" y="155"/>
                  </a:lnTo>
                  <a:lnTo>
                    <a:pt x="86" y="156"/>
                  </a:lnTo>
                  <a:lnTo>
                    <a:pt x="83" y="157"/>
                  </a:lnTo>
                  <a:lnTo>
                    <a:pt x="79" y="160"/>
                  </a:lnTo>
                  <a:lnTo>
                    <a:pt x="71" y="163"/>
                  </a:lnTo>
                  <a:lnTo>
                    <a:pt x="62" y="164"/>
                  </a:lnTo>
                  <a:lnTo>
                    <a:pt x="60" y="164"/>
                  </a:lnTo>
                  <a:lnTo>
                    <a:pt x="58" y="164"/>
                  </a:lnTo>
                  <a:lnTo>
                    <a:pt x="52" y="164"/>
                  </a:lnTo>
                  <a:lnTo>
                    <a:pt x="41" y="161"/>
                  </a:lnTo>
                  <a:lnTo>
                    <a:pt x="30" y="156"/>
                  </a:lnTo>
                  <a:lnTo>
                    <a:pt x="29" y="155"/>
                  </a:lnTo>
                  <a:lnTo>
                    <a:pt x="26" y="153"/>
                  </a:lnTo>
                  <a:lnTo>
                    <a:pt x="22" y="149"/>
                  </a:lnTo>
                  <a:lnTo>
                    <a:pt x="14" y="141"/>
                  </a:lnTo>
                  <a:lnTo>
                    <a:pt x="9" y="130"/>
                  </a:lnTo>
                  <a:lnTo>
                    <a:pt x="7" y="127"/>
                  </a:lnTo>
                  <a:lnTo>
                    <a:pt x="6" y="125"/>
                  </a:lnTo>
                  <a:lnTo>
                    <a:pt x="3" y="119"/>
                  </a:lnTo>
                  <a:lnTo>
                    <a:pt x="0" y="106"/>
                  </a:lnTo>
                  <a:lnTo>
                    <a:pt x="0" y="92"/>
                  </a:lnTo>
                  <a:lnTo>
                    <a:pt x="0" y="88"/>
                  </a:lnTo>
                  <a:lnTo>
                    <a:pt x="0" y="86"/>
                  </a:lnTo>
                  <a:lnTo>
                    <a:pt x="0" y="77"/>
                  </a:lnTo>
                  <a:lnTo>
                    <a:pt x="2" y="62"/>
                  </a:lnTo>
                  <a:lnTo>
                    <a:pt x="6" y="49"/>
                  </a:lnTo>
                  <a:lnTo>
                    <a:pt x="7" y="45"/>
                  </a:lnTo>
                  <a:lnTo>
                    <a:pt x="9" y="42"/>
                  </a:lnTo>
                  <a:lnTo>
                    <a:pt x="11" y="37"/>
                  </a:lnTo>
                  <a:lnTo>
                    <a:pt x="18" y="27"/>
                  </a:lnTo>
                  <a:lnTo>
                    <a:pt x="28" y="20"/>
                  </a:lnTo>
                  <a:lnTo>
                    <a:pt x="30" y="18"/>
                  </a:lnTo>
                  <a:lnTo>
                    <a:pt x="33" y="16"/>
                  </a:lnTo>
                  <a:lnTo>
                    <a:pt x="38" y="14"/>
                  </a:lnTo>
                  <a:lnTo>
                    <a:pt x="49" y="10"/>
                  </a:lnTo>
                  <a:lnTo>
                    <a:pt x="60" y="8"/>
                  </a:lnTo>
                  <a:lnTo>
                    <a:pt x="64" y="7"/>
                  </a:lnTo>
                  <a:lnTo>
                    <a:pt x="64" y="8"/>
                  </a:lnTo>
                  <a:lnTo>
                    <a:pt x="64" y="12"/>
                  </a:lnTo>
                  <a:lnTo>
                    <a:pt x="66" y="25"/>
                  </a:lnTo>
                  <a:lnTo>
                    <a:pt x="66" y="34"/>
                  </a:lnTo>
                  <a:lnTo>
                    <a:pt x="67" y="34"/>
                  </a:lnTo>
                  <a:lnTo>
                    <a:pt x="63" y="35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7" y="48"/>
                  </a:lnTo>
                  <a:lnTo>
                    <a:pt x="36" y="49"/>
                  </a:lnTo>
                  <a:lnTo>
                    <a:pt x="33" y="52"/>
                  </a:lnTo>
                  <a:lnTo>
                    <a:pt x="30" y="57"/>
                  </a:lnTo>
                  <a:lnTo>
                    <a:pt x="26" y="68"/>
                  </a:lnTo>
                  <a:lnTo>
                    <a:pt x="25" y="83"/>
                  </a:lnTo>
                  <a:lnTo>
                    <a:pt x="25" y="87"/>
                  </a:lnTo>
                  <a:lnTo>
                    <a:pt x="25" y="91"/>
                  </a:lnTo>
                  <a:lnTo>
                    <a:pt x="25" y="99"/>
                  </a:lnTo>
                  <a:lnTo>
                    <a:pt x="28" y="113"/>
                  </a:lnTo>
                  <a:lnTo>
                    <a:pt x="33" y="123"/>
                  </a:lnTo>
                  <a:lnTo>
                    <a:pt x="34" y="125"/>
                  </a:lnTo>
                  <a:lnTo>
                    <a:pt x="36" y="127"/>
                  </a:lnTo>
                  <a:lnTo>
                    <a:pt x="38" y="130"/>
                  </a:lnTo>
                  <a:lnTo>
                    <a:pt x="47" y="134"/>
                  </a:lnTo>
                  <a:lnTo>
                    <a:pt x="55" y="136"/>
                  </a:lnTo>
                  <a:lnTo>
                    <a:pt x="58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70" y="133"/>
                  </a:lnTo>
                  <a:lnTo>
                    <a:pt x="75" y="129"/>
                  </a:lnTo>
                  <a:lnTo>
                    <a:pt x="77" y="127"/>
                  </a:lnTo>
                  <a:lnTo>
                    <a:pt x="78" y="126"/>
                  </a:lnTo>
                  <a:lnTo>
                    <a:pt x="81" y="122"/>
                  </a:lnTo>
                  <a:lnTo>
                    <a:pt x="83" y="117"/>
                  </a:lnTo>
                  <a:lnTo>
                    <a:pt x="89" y="100"/>
                  </a:lnTo>
                  <a:lnTo>
                    <a:pt x="93" y="84"/>
                  </a:lnTo>
                  <a:lnTo>
                    <a:pt x="93" y="79"/>
                  </a:lnTo>
                  <a:lnTo>
                    <a:pt x="96" y="69"/>
                  </a:lnTo>
                  <a:lnTo>
                    <a:pt x="100" y="52"/>
                  </a:lnTo>
                  <a:lnTo>
                    <a:pt x="105" y="39"/>
                  </a:lnTo>
                  <a:lnTo>
                    <a:pt x="106" y="37"/>
                  </a:lnTo>
                  <a:lnTo>
                    <a:pt x="108" y="34"/>
                  </a:lnTo>
                  <a:lnTo>
                    <a:pt x="111" y="29"/>
                  </a:lnTo>
                  <a:lnTo>
                    <a:pt x="117" y="19"/>
                  </a:lnTo>
                  <a:lnTo>
                    <a:pt x="126" y="12"/>
                  </a:lnTo>
                  <a:lnTo>
                    <a:pt x="128" y="10"/>
                  </a:lnTo>
                  <a:lnTo>
                    <a:pt x="130" y="8"/>
                  </a:lnTo>
                  <a:lnTo>
                    <a:pt x="134" y="6"/>
                  </a:lnTo>
                  <a:lnTo>
                    <a:pt x="145" y="3"/>
                  </a:lnTo>
                  <a:lnTo>
                    <a:pt x="155" y="2"/>
                  </a:lnTo>
                  <a:lnTo>
                    <a:pt x="160" y="0"/>
                  </a:lnTo>
                  <a:lnTo>
                    <a:pt x="166" y="2"/>
                  </a:lnTo>
                  <a:lnTo>
                    <a:pt x="177" y="4"/>
                  </a:lnTo>
                  <a:lnTo>
                    <a:pt x="188" y="8"/>
                  </a:lnTo>
                  <a:lnTo>
                    <a:pt x="191" y="10"/>
                  </a:lnTo>
                  <a:lnTo>
                    <a:pt x="198" y="16"/>
                  </a:lnTo>
                  <a:lnTo>
                    <a:pt x="206" y="25"/>
                  </a:lnTo>
                  <a:lnTo>
                    <a:pt x="213" y="35"/>
                  </a:lnTo>
                  <a:lnTo>
                    <a:pt x="215" y="38"/>
                  </a:lnTo>
                  <a:lnTo>
                    <a:pt x="218" y="48"/>
                  </a:lnTo>
                  <a:lnTo>
                    <a:pt x="221" y="61"/>
                  </a:lnTo>
                  <a:lnTo>
                    <a:pt x="222" y="77"/>
                  </a:lnTo>
                  <a:lnTo>
                    <a:pt x="223" y="80"/>
                  </a:lnTo>
                  <a:lnTo>
                    <a:pt x="222" y="86"/>
                  </a:lnTo>
                  <a:lnTo>
                    <a:pt x="222" y="95"/>
                  </a:lnTo>
                  <a:lnTo>
                    <a:pt x="219" y="111"/>
                  </a:lnTo>
                  <a:lnTo>
                    <a:pt x="215" y="126"/>
                  </a:lnTo>
                  <a:lnTo>
                    <a:pt x="215" y="129"/>
                  </a:lnTo>
                  <a:lnTo>
                    <a:pt x="213" y="133"/>
                  </a:lnTo>
                  <a:lnTo>
                    <a:pt x="210" y="138"/>
                  </a:lnTo>
                  <a:lnTo>
                    <a:pt x="202" y="149"/>
                  </a:lnTo>
                  <a:lnTo>
                    <a:pt x="191" y="159"/>
                  </a:lnTo>
                  <a:lnTo>
                    <a:pt x="189" y="160"/>
                  </a:lnTo>
                  <a:lnTo>
                    <a:pt x="185" y="163"/>
                  </a:lnTo>
                  <a:lnTo>
                    <a:pt x="180" y="165"/>
                  </a:lnTo>
                  <a:lnTo>
                    <a:pt x="168" y="169"/>
                  </a:lnTo>
                  <a:lnTo>
                    <a:pt x="153" y="172"/>
                  </a:lnTo>
                  <a:lnTo>
                    <a:pt x="150" y="1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9" name="Arc 203"/>
            <p:cNvSpPr>
              <a:spLocks/>
            </p:cNvSpPr>
            <p:nvPr/>
          </p:nvSpPr>
          <p:spPr bwMode="auto">
            <a:xfrm flipV="1">
              <a:off x="1200" y="240"/>
              <a:ext cx="6120" cy="52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/>
            </a:p>
          </p:txBody>
        </p:sp>
        <p:sp>
          <p:nvSpPr>
            <p:cNvPr id="30850" name="Arc 204"/>
            <p:cNvSpPr>
              <a:spLocks/>
            </p:cNvSpPr>
            <p:nvPr/>
          </p:nvSpPr>
          <p:spPr bwMode="auto">
            <a:xfrm flipH="1" flipV="1">
              <a:off x="1680" y="240"/>
              <a:ext cx="6120" cy="51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Ethics as a Strategy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620000" cy="50292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The Subprime Mortgage Market</a:t>
            </a:r>
          </a:p>
          <a:p>
            <a:pPr lvl="1" eaLnBrk="1" hangingPunct="1"/>
            <a:r>
              <a:rPr lang="en-US" altLang="en-US" sz="2800" smtClean="0"/>
              <a:t>Lucrative area</a:t>
            </a:r>
          </a:p>
          <a:p>
            <a:pPr lvl="1" eaLnBrk="1" hangingPunct="1"/>
            <a:r>
              <a:rPr lang="en-US" altLang="en-US" sz="2800" smtClean="0"/>
              <a:t>Questions about fairness and disclosure</a:t>
            </a:r>
          </a:p>
          <a:p>
            <a:pPr lvl="1" eaLnBrk="1" hangingPunct="1"/>
            <a:r>
              <a:rPr lang="en-US" altLang="en-US" sz="2800" smtClean="0"/>
              <a:t>With collapse of the mortgages, new regulations, economic setbacks, financial downturns in companies that pushed the envelope on subprime loans</a:t>
            </a:r>
          </a:p>
          <a:p>
            <a:pPr lvl="1" eaLnBrk="1" hangingPunct="1"/>
            <a:r>
              <a:rPr lang="en-US" altLang="en-US" sz="2800" smtClean="0"/>
              <a:t>Companies that pulled back from subprimes are now doing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629722E3-A7A3-4814-B81D-CB41918254FD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07E99F76-B82E-477B-BCF2-3589FB492C00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 smtClean="0"/>
              <a:t>What Is Ethics?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5029200"/>
          </a:xfrm>
        </p:spPr>
        <p:txBody>
          <a:bodyPr lIns="90488" tIns="44450" rIns="90488" bIns="44450"/>
          <a:lstStyle/>
          <a:p>
            <a:pPr marL="342900" lvl="1" indent="-342900" eaLnBrk="1" hangingPunct="1">
              <a:spcBef>
                <a:spcPts val="863"/>
              </a:spcBef>
              <a:buFontTx/>
              <a:buChar char="•"/>
            </a:pPr>
            <a:r>
              <a:rPr lang="en-US" altLang="en-US" sz="3600" smtClean="0"/>
              <a:t>What is “fair”?</a:t>
            </a:r>
          </a:p>
          <a:p>
            <a:pPr marL="342900" lvl="1" indent="-342900" eaLnBrk="1" hangingPunct="1">
              <a:spcBef>
                <a:spcPts val="863"/>
              </a:spcBef>
              <a:buFontTx/>
              <a:buChar char="•"/>
            </a:pPr>
            <a:r>
              <a:rPr lang="en-US" altLang="en-US" sz="3600" smtClean="0"/>
              <a:t>What if something “just doesn’t seem right” or “That’s just not fair”?</a:t>
            </a:r>
          </a:p>
          <a:p>
            <a:pPr marL="630238" lvl="3" indent="-284163" eaLnBrk="1" hangingPunct="1">
              <a:spcBef>
                <a:spcPts val="863"/>
              </a:spcBef>
            </a:pPr>
            <a:r>
              <a:rPr lang="en-US" altLang="en-US" sz="3200" smtClean="0"/>
              <a:t>Discuss seeing two movies for the price of one</a:t>
            </a:r>
          </a:p>
          <a:p>
            <a:pPr marL="630238" lvl="3" indent="-284163" eaLnBrk="1" hangingPunct="1">
              <a:spcBef>
                <a:spcPts val="863"/>
              </a:spcBef>
            </a:pPr>
            <a:r>
              <a:rPr lang="en-US" altLang="en-US" sz="3200" smtClean="0"/>
              <a:t>Disclosing your salary cut after the loan application is submitted</a:t>
            </a:r>
          </a:p>
          <a:p>
            <a:pPr marL="630238" lvl="3" indent="-284163" eaLnBrk="1" hangingPunct="1">
              <a:spcBef>
                <a:spcPts val="863"/>
              </a:spcBef>
            </a:pPr>
            <a:r>
              <a:rPr lang="en-US" altLang="en-US" sz="3200" smtClean="0"/>
              <a:t>Telling the clerk you received too much change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343593F9-0053-4093-A3CE-37C032D042C5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4495800"/>
          </a:xfrm>
        </p:spPr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mtClean="0"/>
              <a:t>The Tone at the Top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mtClean="0"/>
              <a:t>Sarbanes-Oxley Has Changed Corporate Governance, Reporting, and Operations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4800" dirty="0" smtClean="0"/>
              <a:t>Creating an Ethical Culture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DAA47B5-DBDE-414E-A64E-51B596760D06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/>
              <a:t>Creating an Ethical Culture	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772400" cy="50593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863"/>
              </a:spcBef>
            </a:pPr>
            <a:r>
              <a:rPr lang="en-US" altLang="en-US" sz="3200" smtClean="0"/>
              <a:t>Sarbanes-Oxley and Culture</a:t>
            </a:r>
          </a:p>
          <a:p>
            <a:pPr lvl="1" eaLnBrk="1" hangingPunct="1">
              <a:lnSpc>
                <a:spcPct val="80000"/>
              </a:lnSpc>
              <a:spcBef>
                <a:spcPts val="863"/>
              </a:spcBef>
            </a:pPr>
            <a:r>
              <a:rPr lang="en-US" altLang="en-US" sz="2800" smtClean="0"/>
              <a:t>Code of ethics</a:t>
            </a:r>
          </a:p>
          <a:p>
            <a:pPr lvl="1" eaLnBrk="1" hangingPunct="1">
              <a:lnSpc>
                <a:spcPct val="80000"/>
              </a:lnSpc>
              <a:spcBef>
                <a:spcPts val="863"/>
              </a:spcBef>
            </a:pPr>
            <a:r>
              <a:rPr lang="en-US" altLang="en-US" sz="2800" smtClean="0"/>
              <a:t>Training for employees</a:t>
            </a:r>
          </a:p>
          <a:p>
            <a:pPr lvl="1" eaLnBrk="1" hangingPunct="1">
              <a:lnSpc>
                <a:spcPct val="80000"/>
              </a:lnSpc>
              <a:spcBef>
                <a:spcPts val="863"/>
              </a:spcBef>
            </a:pPr>
            <a:r>
              <a:rPr lang="en-US" altLang="en-US" sz="2800" smtClean="0"/>
              <a:t>Means for anonymous reporting</a:t>
            </a:r>
          </a:p>
          <a:p>
            <a:pPr lvl="1" eaLnBrk="1" hangingPunct="1">
              <a:lnSpc>
                <a:spcPct val="80000"/>
              </a:lnSpc>
              <a:spcBef>
                <a:spcPts val="863"/>
              </a:spcBef>
            </a:pPr>
            <a:r>
              <a:rPr lang="en-US" altLang="en-US" sz="2800" smtClean="0"/>
              <a:t>Following up on employee reports</a:t>
            </a:r>
          </a:p>
          <a:p>
            <a:pPr lvl="1" eaLnBrk="1" hangingPunct="1">
              <a:lnSpc>
                <a:spcPct val="80000"/>
              </a:lnSpc>
              <a:spcBef>
                <a:spcPts val="863"/>
              </a:spcBef>
            </a:pPr>
            <a:r>
              <a:rPr lang="en-US" altLang="en-US" sz="2800" smtClean="0"/>
              <a:t>Reporting up the ladder</a:t>
            </a:r>
          </a:p>
          <a:p>
            <a:pPr lvl="1" eaLnBrk="1" hangingPunct="1">
              <a:lnSpc>
                <a:spcPct val="80000"/>
              </a:lnSpc>
              <a:spcBef>
                <a:spcPts val="863"/>
              </a:spcBef>
            </a:pPr>
            <a:r>
              <a:rPr lang="en-US" altLang="en-US" sz="2800" smtClean="0"/>
              <a:t>Action by the board in monitoring and following up</a:t>
            </a:r>
          </a:p>
          <a:p>
            <a:pPr lvl="1" eaLnBrk="1" hangingPunct="1">
              <a:lnSpc>
                <a:spcPct val="80000"/>
              </a:lnSpc>
              <a:spcBef>
                <a:spcPts val="863"/>
              </a:spcBef>
            </a:pPr>
            <a:r>
              <a:rPr lang="en-US" altLang="en-US" sz="2800" smtClean="0"/>
              <a:t>Self-reporting by company</a:t>
            </a:r>
          </a:p>
          <a:p>
            <a:pPr lvl="1" eaLnBrk="1" hangingPunct="1">
              <a:lnSpc>
                <a:spcPct val="80000"/>
              </a:lnSpc>
              <a:spcBef>
                <a:spcPts val="863"/>
              </a:spcBef>
            </a:pPr>
            <a:r>
              <a:rPr lang="en-US" altLang="en-US" sz="2800" smtClean="0"/>
              <a:t>Enforcement within company</a:t>
            </a:r>
          </a:p>
          <a:p>
            <a:pPr lvl="1" eaLnBrk="1" hangingPunct="1">
              <a:lnSpc>
                <a:spcPct val="80000"/>
              </a:lnSpc>
              <a:spcBef>
                <a:spcPts val="863"/>
              </a:spcBef>
            </a:pPr>
            <a:r>
              <a:rPr lang="en-US" altLang="en-US" sz="2800" smtClean="0"/>
              <a:t>High-ranking officer in charge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E4BC479E-D476-4C2C-A54B-B03C07E0A7CB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/>
              <a:t>Creating an Ethical Culture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The Ethical Culture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grpSp>
        <p:nvGrpSpPr>
          <p:cNvPr id="2" name="Group 28"/>
          <p:cNvGrpSpPr>
            <a:grpSpLocks noChangeAspect="1"/>
          </p:cNvGrpSpPr>
          <p:nvPr/>
        </p:nvGrpSpPr>
        <p:grpSpPr bwMode="auto">
          <a:xfrm>
            <a:off x="2438400" y="2362200"/>
            <a:ext cx="4886325" cy="3886200"/>
            <a:chOff x="2514" y="1792"/>
            <a:chExt cx="5912" cy="4738"/>
          </a:xfrm>
        </p:grpSpPr>
        <p:sp>
          <p:nvSpPr>
            <p:cNvPr id="34822" name="AutoShape 29"/>
            <p:cNvSpPr>
              <a:spLocks noChangeAspect="1" noChangeArrowheads="1"/>
            </p:cNvSpPr>
            <p:nvPr/>
          </p:nvSpPr>
          <p:spPr bwMode="auto">
            <a:xfrm>
              <a:off x="2514" y="1792"/>
              <a:ext cx="5912" cy="4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823" name="AutoShape 30"/>
            <p:cNvSpPr>
              <a:spLocks noChangeArrowheads="1"/>
            </p:cNvSpPr>
            <p:nvPr/>
          </p:nvSpPr>
          <p:spPr bwMode="auto">
            <a:xfrm>
              <a:off x="2821" y="1931"/>
              <a:ext cx="5296" cy="446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824" name="Text Box 31"/>
            <p:cNvSpPr txBox="1">
              <a:spLocks noChangeArrowheads="1"/>
            </p:cNvSpPr>
            <p:nvPr/>
          </p:nvSpPr>
          <p:spPr bwMode="auto">
            <a:xfrm>
              <a:off x="4835" y="3046"/>
              <a:ext cx="1270" cy="8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solidFill>
                    <a:srgbClr val="FFFFFF"/>
                  </a:solidFill>
                </a:rPr>
                <a:t>Leadership</a:t>
              </a:r>
            </a:p>
            <a:p>
              <a:pPr algn="ctr" eaLnBrk="1" hangingPunct="1"/>
              <a:r>
                <a:rPr lang="en-US" altLang="en-US" sz="1200">
                  <a:solidFill>
                    <a:srgbClr val="FFFFFF"/>
                  </a:solidFill>
                </a:rPr>
                <a:t>By </a:t>
              </a:r>
            </a:p>
            <a:p>
              <a:pPr algn="ctr" eaLnBrk="1" hangingPunct="1"/>
              <a:r>
                <a:rPr lang="en-US" altLang="en-US" sz="1200">
                  <a:solidFill>
                    <a:srgbClr val="FFFFFF"/>
                  </a:solidFill>
                </a:rPr>
                <a:t>Example</a:t>
              </a:r>
              <a:endParaRPr lang="en-US" altLang="en-US"/>
            </a:p>
          </p:txBody>
        </p:sp>
        <p:sp>
          <p:nvSpPr>
            <p:cNvPr id="34825" name="Line 32"/>
            <p:cNvSpPr>
              <a:spLocks noChangeShapeType="1"/>
            </p:cNvSpPr>
            <p:nvPr/>
          </p:nvSpPr>
          <p:spPr bwMode="auto">
            <a:xfrm>
              <a:off x="4309" y="3882"/>
              <a:ext cx="2322" cy="1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6" name="Text Box 33"/>
            <p:cNvSpPr txBox="1">
              <a:spLocks noChangeArrowheads="1"/>
            </p:cNvSpPr>
            <p:nvPr/>
          </p:nvSpPr>
          <p:spPr bwMode="auto">
            <a:xfrm>
              <a:off x="4309" y="4022"/>
              <a:ext cx="2365" cy="97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solidFill>
                    <a:srgbClr val="FFFFFF"/>
                  </a:solidFill>
                </a:rPr>
                <a:t>Company Policies and</a:t>
              </a:r>
            </a:p>
            <a:p>
              <a:pPr algn="ctr" eaLnBrk="1" hangingPunct="1"/>
              <a:r>
                <a:rPr lang="en-US" altLang="en-US" sz="1200">
                  <a:solidFill>
                    <a:srgbClr val="FFFFFF"/>
                  </a:solidFill>
                </a:rPr>
                <a:t>Compensation Systems</a:t>
              </a:r>
            </a:p>
            <a:p>
              <a:pPr algn="ctr" eaLnBrk="1" hangingPunct="1"/>
              <a:r>
                <a:rPr lang="en-US" altLang="en-US" sz="1200">
                  <a:solidFill>
                    <a:srgbClr val="FFFFFF"/>
                  </a:solidFill>
                </a:rPr>
                <a:t>Reward Ethical and</a:t>
              </a:r>
            </a:p>
            <a:p>
              <a:pPr algn="ctr" eaLnBrk="1" hangingPunct="1"/>
              <a:r>
                <a:rPr lang="en-US" altLang="en-US" sz="1200">
                  <a:solidFill>
                    <a:srgbClr val="FFFFFF"/>
                  </a:solidFill>
                </a:rPr>
                <a:t>Moral Behavior</a:t>
              </a:r>
              <a:endParaRPr lang="en-US" altLang="en-US"/>
            </a:p>
          </p:txBody>
        </p:sp>
        <p:sp>
          <p:nvSpPr>
            <p:cNvPr id="34827" name="Line 34"/>
            <p:cNvSpPr>
              <a:spLocks noChangeShapeType="1"/>
            </p:cNvSpPr>
            <p:nvPr/>
          </p:nvSpPr>
          <p:spPr bwMode="auto">
            <a:xfrm flipV="1">
              <a:off x="3565" y="5136"/>
              <a:ext cx="3810" cy="1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8" name="Text Box 35"/>
            <p:cNvSpPr txBox="1">
              <a:spLocks noChangeArrowheads="1"/>
            </p:cNvSpPr>
            <p:nvPr/>
          </p:nvSpPr>
          <p:spPr bwMode="auto">
            <a:xfrm>
              <a:off x="3565" y="5276"/>
              <a:ext cx="3810" cy="83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solidFill>
                    <a:srgbClr val="FFFFFF"/>
                  </a:solidFill>
                </a:rPr>
                <a:t>Ethics Codes</a:t>
              </a:r>
            </a:p>
            <a:p>
              <a:pPr algn="ctr" eaLnBrk="1" hangingPunct="1"/>
              <a:r>
                <a:rPr lang="en-US" altLang="en-US" sz="1200">
                  <a:solidFill>
                    <a:srgbClr val="FFFFFF"/>
                  </a:solidFill>
                </a:rPr>
                <a:t>Ethics Training:  Annual/Scenarios</a:t>
              </a:r>
            </a:p>
            <a:p>
              <a:pPr algn="ctr" eaLnBrk="1" hangingPunct="1"/>
              <a:r>
                <a:rPr lang="en-US" altLang="en-US" sz="1200">
                  <a:solidFill>
                    <a:srgbClr val="FFFFFF"/>
                  </a:solidFill>
                </a:rPr>
                <a:t>Investigations/Enforcement/Feedback</a:t>
              </a:r>
              <a:endParaRPr lang="en-US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A27F9116-3735-4836-A1E3-18BECDD7F815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Developing an Ethics Stance</a:t>
            </a:r>
          </a:p>
          <a:p>
            <a:pPr lvl="1" eaLnBrk="1" hangingPunct="1"/>
            <a:r>
              <a:rPr lang="en-US" altLang="en-US" smtClean="0"/>
              <a:t>Setting parameters for personal and business behavior</a:t>
            </a:r>
          </a:p>
          <a:p>
            <a:pPr lvl="1" eaLnBrk="1" hangingPunct="1"/>
            <a:r>
              <a:rPr lang="en-US" altLang="en-US" smtClean="0"/>
              <a:t>Setting tone of tolerance or intolerance for behavior</a:t>
            </a:r>
          </a:p>
          <a:p>
            <a:pPr lvl="2" eaLnBrk="1" hangingPunct="1"/>
            <a:endParaRPr lang="en-US" altLang="en-US" smtClean="0"/>
          </a:p>
        </p:txBody>
      </p:sp>
      <p:sp>
        <p:nvSpPr>
          <p:cNvPr id="242693" name="Rectangle 5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4800" dirty="0" smtClean="0"/>
              <a:t>Creating an Ethical Culture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2-</a:t>
            </a:r>
            <a:fld id="{8A2A37E0-D978-461D-B967-8652B8F86B71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/>
              <a:t>Creating an Ethical Culture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3200" smtClean="0"/>
              <a:t>Your Ethics Stance:  </a:t>
            </a:r>
          </a:p>
          <a:p>
            <a:pPr algn="ctr" eaLnBrk="1" hangingPunct="1">
              <a:buFontTx/>
              <a:buNone/>
            </a:pPr>
            <a:r>
              <a:rPr lang="en-US" altLang="en-US" sz="3200" smtClean="0"/>
              <a:t>The Embezzling Employee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2286000" y="2895600"/>
            <a:ext cx="5211763" cy="32004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 sz="1200">
              <a:solidFill>
                <a:srgbClr val="FFFFFF"/>
              </a:solidFill>
            </a:endParaRPr>
          </a:p>
          <a:p>
            <a:pPr eaLnBrk="1" hangingPunct="1"/>
            <a:r>
              <a:rPr lang="en-US" altLang="en-US" sz="1200">
                <a:solidFill>
                  <a:srgbClr val="FFFFFF"/>
                </a:solidFill>
              </a:rPr>
              <a:t>Relativism						</a:t>
            </a:r>
            <a:r>
              <a:rPr lang="en-US" altLang="en-US" sz="1200">
                <a:solidFill>
                  <a:srgbClr val="FF0000"/>
                </a:solidFill>
              </a:rPr>
              <a:t>▪</a:t>
            </a:r>
            <a:endParaRPr lang="en-US" altLang="en-US" sz="1200">
              <a:solidFill>
                <a:srgbClr val="FFFFFF"/>
              </a:solidFill>
            </a:endParaRPr>
          </a:p>
          <a:p>
            <a:pPr eaLnBrk="1" hangingPunct="1"/>
            <a:r>
              <a:rPr lang="en-US" altLang="en-US" sz="1200">
                <a:solidFill>
                  <a:srgbClr val="FFFFFF"/>
                </a:solidFill>
              </a:rPr>
              <a:t>			</a:t>
            </a:r>
            <a:r>
              <a:rPr lang="en-US" altLang="en-US" sz="1200">
                <a:solidFill>
                  <a:srgbClr val="FF0000"/>
                </a:solidFill>
              </a:rPr>
              <a:t>▪				</a:t>
            </a:r>
            <a:r>
              <a:rPr lang="en-US" altLang="en-US" sz="1200">
                <a:solidFill>
                  <a:srgbClr val="FFFFFF"/>
                </a:solidFill>
              </a:rPr>
              <a:t>Why did she</a:t>
            </a:r>
          </a:p>
          <a:p>
            <a:pPr eaLnBrk="1" hangingPunct="1"/>
            <a:r>
              <a:rPr lang="en-US" altLang="en-US" sz="1200">
                <a:solidFill>
                  <a:srgbClr val="FFFFFF"/>
                </a:solidFill>
              </a:rPr>
              <a:t>			Did she understand		take the money?</a:t>
            </a:r>
          </a:p>
          <a:p>
            <a:pPr eaLnBrk="1" hangingPunct="1"/>
            <a:r>
              <a:rPr lang="en-US" altLang="en-US" sz="1200">
                <a:solidFill>
                  <a:srgbClr val="FFFFFF"/>
                </a:solidFill>
              </a:rPr>
              <a:t>			embezzlement is</a:t>
            </a:r>
          </a:p>
          <a:p>
            <a:pPr eaLnBrk="1" hangingPunct="1"/>
            <a:r>
              <a:rPr lang="en-US" altLang="en-US" sz="1200">
                <a:solidFill>
                  <a:srgbClr val="FFFFFF"/>
                </a:solidFill>
              </a:rPr>
              <a:t>			wrong?</a:t>
            </a:r>
          </a:p>
          <a:p>
            <a:pPr eaLnBrk="1" hangingPunct="1"/>
            <a:endParaRPr lang="en-US" altLang="en-US" sz="1200">
              <a:solidFill>
                <a:srgbClr val="FFFFFF"/>
              </a:solidFill>
            </a:endParaRPr>
          </a:p>
          <a:p>
            <a:pPr eaLnBrk="1" hangingPunct="1"/>
            <a:endParaRPr lang="en-US" altLang="en-US" sz="1200">
              <a:solidFill>
                <a:srgbClr val="FFFFFF"/>
              </a:solidFill>
            </a:endParaRPr>
          </a:p>
          <a:p>
            <a:pPr eaLnBrk="1" hangingPunct="1"/>
            <a:r>
              <a:rPr lang="en-US" altLang="en-US" sz="1200">
                <a:solidFill>
                  <a:srgbClr val="FFFFFF"/>
                </a:solidFill>
              </a:rPr>
              <a:t>					</a:t>
            </a:r>
            <a:r>
              <a:rPr lang="en-US" altLang="en-US" sz="1200">
                <a:solidFill>
                  <a:srgbClr val="FF0000"/>
                </a:solidFill>
              </a:rPr>
              <a:t>▪</a:t>
            </a:r>
          </a:p>
          <a:p>
            <a:pPr eaLnBrk="1" hangingPunct="1"/>
            <a:r>
              <a:rPr lang="en-US" altLang="en-US" sz="1200">
                <a:solidFill>
                  <a:srgbClr val="FF0000"/>
                </a:solidFill>
              </a:rPr>
              <a:t>					</a:t>
            </a:r>
            <a:r>
              <a:rPr lang="en-US" altLang="en-US" sz="1200">
                <a:solidFill>
                  <a:srgbClr val="FFFFFF"/>
                </a:solidFill>
              </a:rPr>
              <a:t>How long was</a:t>
            </a:r>
          </a:p>
          <a:p>
            <a:pPr eaLnBrk="1" hangingPunct="1"/>
            <a:r>
              <a:rPr lang="en-US" altLang="en-US" sz="1200">
                <a:solidFill>
                  <a:srgbClr val="FFFFFF"/>
                </a:solidFill>
              </a:rPr>
              <a:t>					she embezzling?</a:t>
            </a:r>
          </a:p>
          <a:p>
            <a:pPr eaLnBrk="1" hangingPunct="1"/>
            <a:endParaRPr lang="en-US" altLang="en-US" sz="1200">
              <a:solidFill>
                <a:srgbClr val="FFFFFF"/>
              </a:solidFill>
            </a:endParaRPr>
          </a:p>
          <a:p>
            <a:pPr eaLnBrk="1" hangingPunct="1"/>
            <a:endParaRPr lang="en-US" altLang="en-US" sz="1200">
              <a:solidFill>
                <a:srgbClr val="FFFFFF"/>
              </a:solidFill>
            </a:endParaRPr>
          </a:p>
          <a:p>
            <a:pPr eaLnBrk="1" hangingPunct="1"/>
            <a:r>
              <a:rPr lang="en-US" altLang="en-US" sz="1200">
                <a:solidFill>
                  <a:srgbClr val="FFFFFF"/>
                </a:solidFill>
              </a:rPr>
              <a:t>								</a:t>
            </a:r>
            <a:r>
              <a:rPr lang="en-US" altLang="en-US" sz="1200">
                <a:solidFill>
                  <a:srgbClr val="FF0000"/>
                </a:solidFill>
              </a:rPr>
              <a:t>▪</a:t>
            </a:r>
            <a:endParaRPr lang="en-US" altLang="en-US" sz="1200">
              <a:solidFill>
                <a:srgbClr val="FFFFFF"/>
              </a:solidFill>
            </a:endParaRPr>
          </a:p>
          <a:p>
            <a:pPr eaLnBrk="1" hangingPunct="1"/>
            <a:r>
              <a:rPr lang="en-US" altLang="en-US" sz="1200">
                <a:solidFill>
                  <a:srgbClr val="FFFFFF"/>
                </a:solidFill>
              </a:rPr>
              <a:t>Absolutism							Termination</a:t>
            </a:r>
          </a:p>
          <a:p>
            <a:pPr eaLnBrk="1" hangingPunct="1"/>
            <a:endParaRPr lang="en-US" altLang="en-US" sz="1200">
              <a:solidFill>
                <a:srgbClr val="FFFFFF"/>
              </a:solidFill>
            </a:endParaRPr>
          </a:p>
          <a:p>
            <a:pPr eaLnBrk="1" hangingPunct="1"/>
            <a:r>
              <a:rPr lang="en-US" altLang="en-US" sz="1200">
                <a:solidFill>
                  <a:srgbClr val="FFFFFF"/>
                </a:solidFill>
              </a:rPr>
              <a:t>		Pragmatic				Idealistic</a:t>
            </a:r>
            <a:endParaRPr lang="en-US" altLang="en-US"/>
          </a:p>
        </p:txBody>
      </p:sp>
      <p:sp>
        <p:nvSpPr>
          <p:cNvPr id="36870" name="Line 7"/>
          <p:cNvSpPr>
            <a:spLocks noChangeShapeType="1"/>
          </p:cNvSpPr>
          <p:nvPr/>
        </p:nvSpPr>
        <p:spPr bwMode="auto">
          <a:xfrm>
            <a:off x="3276600" y="3048000"/>
            <a:ext cx="0" cy="2667000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Line 8"/>
          <p:cNvSpPr>
            <a:spLocks noChangeShapeType="1"/>
          </p:cNvSpPr>
          <p:nvPr/>
        </p:nvSpPr>
        <p:spPr bwMode="auto">
          <a:xfrm>
            <a:off x="3276600" y="5715000"/>
            <a:ext cx="4114800" cy="0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  <p:bldP spid="266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AE0C81D-DE34-4625-8A67-1DDFC831415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525963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 smtClean="0"/>
              <a:t>Watch for Dangers of Unethical Environment</a:t>
            </a:r>
          </a:p>
          <a:p>
            <a:pPr lvl="1" eaLnBrk="1" hangingPunct="1"/>
            <a:r>
              <a:rPr lang="en-US" altLang="en-US" dirty="0" smtClean="0"/>
              <a:t>Intense competition and issues of survival</a:t>
            </a:r>
          </a:p>
          <a:p>
            <a:pPr lvl="1" eaLnBrk="1" hangingPunct="1"/>
            <a:r>
              <a:rPr lang="en-US" altLang="en-US" dirty="0" smtClean="0"/>
              <a:t>Managers making poor judgments</a:t>
            </a:r>
          </a:p>
          <a:p>
            <a:pPr lvl="1" eaLnBrk="1" hangingPunct="1"/>
            <a:r>
              <a:rPr lang="en-US" altLang="en-US" dirty="0" smtClean="0"/>
              <a:t>Avoiding the “either/or conundrum”</a:t>
            </a:r>
          </a:p>
          <a:p>
            <a:pPr lvl="1" eaLnBrk="1" hangingPunct="1"/>
            <a:r>
              <a:rPr lang="en-US" altLang="en-US" dirty="0" smtClean="0"/>
              <a:t>Disparity in time devoted to ethics discussion vs. performance discussion</a:t>
            </a:r>
          </a:p>
        </p:txBody>
      </p:sp>
      <p:sp>
        <p:nvSpPr>
          <p:cNvPr id="142341" name="Rectangle 5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4800" dirty="0" smtClean="0"/>
              <a:t>Creating an Ethical Culture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2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2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2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2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build="p" bldLvl="2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806DF08-C9D8-4F05-9DAF-0D94A7179980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/>
              <a:t>Creating an Ethical Culture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983163"/>
          </a:xfrm>
        </p:spPr>
        <p:txBody>
          <a:bodyPr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dirty="0" smtClean="0"/>
              <a:t>Being Careful About Pressure and Signals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dirty="0" smtClean="0"/>
              <a:t>Competition is so intense that business survival is threatened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dirty="0" smtClean="0"/>
              <a:t>Managers make poor judgments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dirty="0" smtClean="0"/>
              <a:t>Employees have few or no personal values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dirty="0" smtClean="0"/>
              <a:t>Employees respond only to earnings demands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dirty="0" smtClean="0"/>
              <a:t>Managers and executives are touting earnings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9A3323FE-18EB-497B-A780-C26D8FC36D5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 smtClean="0"/>
              <a:t>International Business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51054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 smtClean="0"/>
              <a:t>Businesses Must Decide Whether to Operate Under One Uniform Set of Standards</a:t>
            </a:r>
          </a:p>
          <a:p>
            <a:pPr eaLnBrk="1" hangingPunct="1"/>
            <a:r>
              <a:rPr lang="en-US" altLang="en-US" dirty="0" smtClean="0"/>
              <a:t>Cultures, Laws, and Standards Vary</a:t>
            </a:r>
          </a:p>
          <a:p>
            <a:pPr lvl="1" eaLnBrk="1" hangingPunct="1"/>
            <a:r>
              <a:rPr lang="en-US" altLang="en-US" dirty="0" smtClean="0"/>
              <a:t>Creates issues of bribes, grease payments, and culture-related gifts</a:t>
            </a:r>
          </a:p>
          <a:p>
            <a:pPr lvl="1" eaLnBrk="1" hangingPunct="1"/>
            <a:r>
              <a:rPr lang="en-US" altLang="en-US" dirty="0" smtClean="0"/>
              <a:t>Problems of economic development where bribery is common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 bldLvl="3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EF00D6D5-4D05-4296-80FA-38C044C0E93C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/>
              <a:t>Creating an Ethical Culture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663"/>
              </a:spcBef>
              <a:buFontTx/>
              <a:buNone/>
            </a:pPr>
            <a:r>
              <a:rPr lang="en-US" altLang="en-US" sz="2800" dirty="0" smtClean="0"/>
              <a:t>A Possible Uniform Standard for Ethical Choices</a:t>
            </a:r>
          </a:p>
          <a:p>
            <a:pPr lvl="1" eaLnBrk="1" hangingPunct="1">
              <a:spcBef>
                <a:spcPts val="663"/>
              </a:spcBef>
            </a:pPr>
            <a:r>
              <a:rPr lang="en-US" altLang="en-US" sz="2300" dirty="0" smtClean="0"/>
              <a:t>Categorical Imperative:  How would you want to be treated?</a:t>
            </a:r>
          </a:p>
          <a:p>
            <a:pPr lvl="1" eaLnBrk="1" hangingPunct="1">
              <a:spcBef>
                <a:spcPts val="663"/>
              </a:spcBef>
            </a:pPr>
            <a:r>
              <a:rPr lang="en-US" altLang="en-US" sz="2300" dirty="0" smtClean="0"/>
              <a:t>Are you comfortable with a world with your standards?</a:t>
            </a:r>
          </a:p>
          <a:p>
            <a:pPr lvl="1" eaLnBrk="1" hangingPunct="1">
              <a:spcBef>
                <a:spcPts val="663"/>
              </a:spcBef>
            </a:pPr>
            <a:r>
              <a:rPr lang="en-US" altLang="en-US" sz="2300" dirty="0" smtClean="0"/>
              <a:t>Christian principle:  The Golden Rule</a:t>
            </a:r>
          </a:p>
          <a:p>
            <a:pPr lvl="1" eaLnBrk="1" hangingPunct="1">
              <a:spcBef>
                <a:spcPts val="663"/>
              </a:spcBef>
            </a:pPr>
            <a:r>
              <a:rPr lang="en-US" altLang="en-US" sz="2300" dirty="0" smtClean="0"/>
              <a:t>And as ye would that men should do to you, do ye also to them likewise.  Luke 6:31</a:t>
            </a:r>
          </a:p>
          <a:p>
            <a:pPr lvl="1" eaLnBrk="1" hangingPunct="1">
              <a:spcBef>
                <a:spcPts val="663"/>
              </a:spcBef>
            </a:pPr>
            <a:r>
              <a:rPr lang="en-US" altLang="en-US" sz="2300" dirty="0" smtClean="0"/>
              <a:t>Thou shalt love…they neighbor as thyself.  Luke 10:27</a:t>
            </a:r>
          </a:p>
          <a:p>
            <a:pPr lvl="1" eaLnBrk="1" hangingPunct="1">
              <a:spcBef>
                <a:spcPts val="663"/>
              </a:spcBef>
            </a:pPr>
            <a:r>
              <a:rPr lang="en-US" altLang="en-US" sz="2300" dirty="0" smtClean="0"/>
              <a:t>Confucius:  What you do not want done to yourself, do not do to others.</a:t>
            </a:r>
          </a:p>
          <a:p>
            <a:pPr lvl="1" eaLnBrk="1" hangingPunct="1">
              <a:spcBef>
                <a:spcPts val="663"/>
              </a:spcBef>
            </a:pPr>
            <a:r>
              <a:rPr lang="en-US" altLang="en-US" sz="2300" dirty="0" smtClean="0"/>
              <a:t>Aristotle:  We should behave to our friends as we wish our friends to behave to us.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343A7870-448A-4505-BFC7-6D9261967F2B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/>
              <a:t>Creating an Ethical Culture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4602163"/>
          </a:xfrm>
        </p:spPr>
        <p:txBody>
          <a:bodyPr/>
          <a:lstStyle/>
          <a:p>
            <a:pPr eaLnBrk="1" hangingPunct="1">
              <a:spcBef>
                <a:spcPts val="863"/>
              </a:spcBef>
              <a:buFontTx/>
              <a:buNone/>
            </a:pPr>
            <a:r>
              <a:rPr lang="en-US" altLang="en-US" sz="2800" dirty="0" smtClean="0"/>
              <a:t>A Possible Uniform Standard for Ethical Choices</a:t>
            </a:r>
            <a:r>
              <a:rPr lang="en-US" altLang="en-US" sz="2400" dirty="0" smtClean="0"/>
              <a:t> 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400" dirty="0" smtClean="0"/>
              <a:t>Judaism:  What you hate, do not do to anyone.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400" dirty="0" smtClean="0"/>
              <a:t>Buddhism:  Hurt not others with that which pains thyself.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400" dirty="0" smtClean="0"/>
              <a:t>Islam:  No one of you is a believer until he loves for his brother what he loves for himself.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400" dirty="0" smtClean="0"/>
              <a:t>Hinduism:  Do nothing to thy neighbor which though wouldst not have him do to thee.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400" dirty="0" smtClean="0"/>
              <a:t>Sikhism:  Treat others as you would be treated yourself.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400" dirty="0" smtClean="0"/>
              <a:t>Plato:  May I do to others as I would that they should no unto me.</a:t>
            </a:r>
            <a:endParaRPr lang="en-US" altLang="en-US" sz="2000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7B341D84-E921-4A05-A100-6CA837F7D7E3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 smtClean="0"/>
              <a:t>Normative Standards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46482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Normative Standards</a:t>
            </a:r>
          </a:p>
          <a:p>
            <a:pPr lvl="1" eaLnBrk="1" hangingPunct="1"/>
            <a:r>
              <a:rPr lang="en-US" altLang="en-US" smtClean="0"/>
              <a:t>How we behave, on average</a:t>
            </a:r>
          </a:p>
          <a:p>
            <a:pPr lvl="1" eaLnBrk="1" hangingPunct="1"/>
            <a:r>
              <a:rPr lang="en-US" altLang="en-US" smtClean="0"/>
              <a:t>How we treat each other</a:t>
            </a:r>
          </a:p>
          <a:p>
            <a:pPr lvl="1" eaLnBrk="1" hangingPunct="1"/>
            <a:r>
              <a:rPr lang="en-US" altLang="en-US" smtClean="0"/>
              <a:t>Expectations on contracts beyond legal interpretation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smtClean="0"/>
              <a:t>Corruptions Perception 2012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371600"/>
            <a:ext cx="4038600" cy="5486400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defRPr/>
            </a:pPr>
            <a:endParaRPr lang="en-US" sz="2100" dirty="0" smtClean="0"/>
          </a:p>
          <a:p>
            <a:pPr>
              <a:defRPr/>
            </a:pPr>
            <a:r>
              <a:rPr lang="en-US" dirty="0" smtClean="0"/>
              <a:t>New Zealand</a:t>
            </a:r>
          </a:p>
          <a:p>
            <a:pPr>
              <a:defRPr/>
            </a:pPr>
            <a:r>
              <a:rPr lang="en-US" dirty="0" smtClean="0"/>
              <a:t>Denmark</a:t>
            </a:r>
          </a:p>
          <a:p>
            <a:pPr>
              <a:defRPr/>
            </a:pPr>
            <a:r>
              <a:rPr lang="en-US" dirty="0" smtClean="0"/>
              <a:t>Finland</a:t>
            </a:r>
          </a:p>
          <a:p>
            <a:pPr>
              <a:defRPr/>
            </a:pPr>
            <a:r>
              <a:rPr lang="en-US" dirty="0" smtClean="0"/>
              <a:t>Sweden</a:t>
            </a:r>
          </a:p>
          <a:p>
            <a:pPr>
              <a:defRPr/>
            </a:pPr>
            <a:r>
              <a:rPr lang="en-US" dirty="0" smtClean="0"/>
              <a:t>Singapore</a:t>
            </a:r>
          </a:p>
          <a:p>
            <a:pPr>
              <a:defRPr/>
            </a:pPr>
            <a:r>
              <a:rPr lang="en-US" dirty="0" smtClean="0"/>
              <a:t>Norway</a:t>
            </a:r>
          </a:p>
          <a:p>
            <a:pPr>
              <a:defRPr/>
            </a:pPr>
            <a:r>
              <a:rPr lang="en-US" dirty="0" smtClean="0"/>
              <a:t>Netherlands</a:t>
            </a:r>
          </a:p>
          <a:p>
            <a:pPr>
              <a:defRPr/>
            </a:pPr>
            <a:r>
              <a:rPr lang="en-US" dirty="0" smtClean="0"/>
              <a:t>Australia</a:t>
            </a:r>
          </a:p>
          <a:p>
            <a:pPr>
              <a:defRPr/>
            </a:pPr>
            <a:r>
              <a:rPr lang="en-US" dirty="0" smtClean="0"/>
              <a:t>Switzerland</a:t>
            </a:r>
          </a:p>
          <a:p>
            <a:pPr>
              <a:defRPr/>
            </a:pPr>
            <a:r>
              <a:rPr lang="en-US" dirty="0" smtClean="0"/>
              <a:t>Canada</a:t>
            </a:r>
          </a:p>
          <a:p>
            <a:pPr>
              <a:defRPr/>
            </a:pPr>
            <a:r>
              <a:rPr lang="en-US" dirty="0" smtClean="0"/>
              <a:t>Luxembourg</a:t>
            </a:r>
          </a:p>
          <a:p>
            <a:pPr>
              <a:defRPr/>
            </a:pPr>
            <a:r>
              <a:rPr lang="en-US" dirty="0" smtClean="0"/>
              <a:t>Hong Kong</a:t>
            </a:r>
          </a:p>
          <a:p>
            <a:pPr>
              <a:defRPr/>
            </a:pPr>
            <a:r>
              <a:rPr lang="en-US" dirty="0" smtClean="0"/>
              <a:t>Iceland</a:t>
            </a:r>
          </a:p>
          <a:p>
            <a:pPr>
              <a:defRPr/>
            </a:pPr>
            <a:r>
              <a:rPr lang="en-US" dirty="0" smtClean="0"/>
              <a:t>Germany</a:t>
            </a:r>
          </a:p>
          <a:p>
            <a:pPr>
              <a:defRPr/>
            </a:pPr>
            <a:r>
              <a:rPr lang="en-US" dirty="0" smtClean="0"/>
              <a:t>Japan</a:t>
            </a:r>
          </a:p>
          <a:p>
            <a:pPr>
              <a:defRPr/>
            </a:pPr>
            <a:r>
              <a:rPr lang="en-US" dirty="0" smtClean="0"/>
              <a:t>Austria</a:t>
            </a:r>
          </a:p>
          <a:p>
            <a:pPr>
              <a:defRPr/>
            </a:pPr>
            <a:r>
              <a:rPr lang="en-US" dirty="0" smtClean="0"/>
              <a:t>Barbados</a:t>
            </a:r>
          </a:p>
          <a:p>
            <a:pPr>
              <a:defRPr/>
            </a:pPr>
            <a:r>
              <a:rPr lang="en-US" dirty="0" smtClean="0"/>
              <a:t>United Kingdom</a:t>
            </a:r>
          </a:p>
          <a:p>
            <a:pPr>
              <a:defRPr/>
            </a:pPr>
            <a:r>
              <a:rPr lang="en-US" dirty="0" smtClean="0"/>
              <a:t>Belgium</a:t>
            </a:r>
          </a:p>
          <a:p>
            <a:pPr>
              <a:defRPr/>
            </a:pPr>
            <a:r>
              <a:rPr lang="en-US" dirty="0" smtClean="0"/>
              <a:t>Ireland</a:t>
            </a:r>
          </a:p>
          <a:p>
            <a:pPr>
              <a:defRPr/>
            </a:pPr>
            <a:r>
              <a:rPr lang="en-US" dirty="0" smtClean="0"/>
              <a:t>Bahamas</a:t>
            </a:r>
          </a:p>
          <a:p>
            <a:pPr>
              <a:defRPr/>
            </a:pPr>
            <a:r>
              <a:rPr lang="en-US" dirty="0" smtClean="0"/>
              <a:t>Chile</a:t>
            </a:r>
          </a:p>
          <a:p>
            <a:pPr>
              <a:defRPr/>
            </a:pPr>
            <a:r>
              <a:rPr lang="en-US" dirty="0" smtClean="0"/>
              <a:t>Qatar</a:t>
            </a:r>
          </a:p>
          <a:p>
            <a:pPr>
              <a:defRPr/>
            </a:pPr>
            <a:r>
              <a:rPr lang="en-US" dirty="0" smtClean="0"/>
              <a:t>United States</a:t>
            </a:r>
          </a:p>
          <a:p>
            <a:pPr>
              <a:defRPr/>
            </a:pPr>
            <a:r>
              <a:rPr lang="en-US" dirty="0" smtClean="0"/>
              <a:t>France</a:t>
            </a:r>
          </a:p>
          <a:p>
            <a:pPr>
              <a:defRPr/>
            </a:pPr>
            <a:r>
              <a:rPr lang="en-US" dirty="0" smtClean="0"/>
              <a:t>Santa Lucia</a:t>
            </a:r>
          </a:p>
        </p:txBody>
      </p:sp>
      <p:sp>
        <p:nvSpPr>
          <p:cNvPr id="37892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4038600" cy="5410200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defRPr/>
            </a:pPr>
            <a:r>
              <a:rPr lang="en-US" sz="2900" dirty="0" smtClean="0"/>
              <a:t>Somalia</a:t>
            </a:r>
          </a:p>
          <a:p>
            <a:pPr eaLnBrk="1" hangingPunct="1">
              <a:defRPr/>
            </a:pPr>
            <a:r>
              <a:rPr lang="en-US" sz="2900" dirty="0" smtClean="0"/>
              <a:t>Korea (North)</a:t>
            </a:r>
          </a:p>
          <a:p>
            <a:pPr eaLnBrk="1" hangingPunct="1">
              <a:defRPr/>
            </a:pPr>
            <a:r>
              <a:rPr lang="en-US" sz="2900" dirty="0" smtClean="0"/>
              <a:t>Myanmar</a:t>
            </a:r>
          </a:p>
          <a:p>
            <a:pPr eaLnBrk="1" hangingPunct="1">
              <a:defRPr/>
            </a:pPr>
            <a:r>
              <a:rPr lang="en-US" sz="2900" dirty="0" smtClean="0"/>
              <a:t>Afghanistan</a:t>
            </a:r>
          </a:p>
          <a:p>
            <a:pPr eaLnBrk="1" hangingPunct="1">
              <a:defRPr/>
            </a:pPr>
            <a:r>
              <a:rPr lang="en-US" sz="2900" dirty="0" smtClean="0"/>
              <a:t>Uzbekistan</a:t>
            </a:r>
          </a:p>
          <a:p>
            <a:pPr eaLnBrk="1" hangingPunct="1">
              <a:defRPr/>
            </a:pPr>
            <a:r>
              <a:rPr lang="en-US" sz="2900" dirty="0" smtClean="0"/>
              <a:t>Turkmenistan</a:t>
            </a:r>
          </a:p>
          <a:p>
            <a:pPr eaLnBrk="1" hangingPunct="1">
              <a:defRPr/>
            </a:pPr>
            <a:r>
              <a:rPr lang="en-US" sz="2900" dirty="0" smtClean="0"/>
              <a:t>Sudan</a:t>
            </a:r>
          </a:p>
          <a:p>
            <a:pPr eaLnBrk="1" hangingPunct="1">
              <a:defRPr/>
            </a:pPr>
            <a:r>
              <a:rPr lang="en-US" sz="2900" dirty="0" smtClean="0"/>
              <a:t>Iraq</a:t>
            </a:r>
          </a:p>
          <a:p>
            <a:pPr eaLnBrk="1" hangingPunct="1">
              <a:defRPr/>
            </a:pPr>
            <a:r>
              <a:rPr lang="en-US" sz="2900" dirty="0" smtClean="0"/>
              <a:t>Haiti</a:t>
            </a:r>
          </a:p>
          <a:p>
            <a:pPr eaLnBrk="1" hangingPunct="1">
              <a:defRPr/>
            </a:pPr>
            <a:r>
              <a:rPr lang="en-US" sz="2900" dirty="0" smtClean="0"/>
              <a:t>Venezuela</a:t>
            </a:r>
          </a:p>
          <a:p>
            <a:pPr eaLnBrk="1" hangingPunct="1">
              <a:defRPr/>
            </a:pPr>
            <a:r>
              <a:rPr lang="en-US" sz="2900" dirty="0" smtClean="0"/>
              <a:t>Equatorial Guinea</a:t>
            </a:r>
          </a:p>
          <a:p>
            <a:pPr eaLnBrk="1" hangingPunct="1">
              <a:defRPr/>
            </a:pPr>
            <a:r>
              <a:rPr lang="en-US" sz="2900" dirty="0" smtClean="0"/>
              <a:t>Burundi</a:t>
            </a:r>
          </a:p>
          <a:p>
            <a:pPr eaLnBrk="1" hangingPunct="1">
              <a:defRPr/>
            </a:pPr>
            <a:r>
              <a:rPr lang="en-US" sz="2900" dirty="0" smtClean="0"/>
              <a:t>Libya</a:t>
            </a:r>
          </a:p>
          <a:p>
            <a:pPr eaLnBrk="1" hangingPunct="1">
              <a:defRPr/>
            </a:pPr>
            <a:r>
              <a:rPr lang="en-US" sz="2900" dirty="0" smtClean="0"/>
              <a:t>Democratic Republic of Congo</a:t>
            </a:r>
          </a:p>
          <a:p>
            <a:pPr eaLnBrk="1" hangingPunct="1">
              <a:defRPr/>
            </a:pPr>
            <a:r>
              <a:rPr lang="en-US" sz="2900" dirty="0" smtClean="0"/>
              <a:t>Chad</a:t>
            </a:r>
          </a:p>
          <a:p>
            <a:pPr eaLnBrk="1" hangingPunct="1">
              <a:defRPr/>
            </a:pPr>
            <a:r>
              <a:rPr lang="en-US" sz="2900" dirty="0" smtClean="0"/>
              <a:t>Yemen</a:t>
            </a:r>
          </a:p>
          <a:p>
            <a:pPr eaLnBrk="1" hangingPunct="1">
              <a:defRPr/>
            </a:pPr>
            <a:r>
              <a:rPr lang="en-US" sz="2900" dirty="0" smtClean="0"/>
              <a:t>Kyrgyzstan</a:t>
            </a:r>
          </a:p>
          <a:p>
            <a:pPr eaLnBrk="1" hangingPunct="1">
              <a:defRPr/>
            </a:pPr>
            <a:r>
              <a:rPr lang="en-US" sz="2900" dirty="0" smtClean="0"/>
              <a:t>Guinea</a:t>
            </a:r>
          </a:p>
          <a:p>
            <a:pPr eaLnBrk="1" hangingPunct="1">
              <a:defRPr/>
            </a:pPr>
            <a:r>
              <a:rPr lang="en-US" sz="2900" dirty="0" smtClean="0"/>
              <a:t>Cambodia</a:t>
            </a:r>
          </a:p>
          <a:p>
            <a:pPr eaLnBrk="1" hangingPunct="1">
              <a:defRPr/>
            </a:pPr>
            <a:r>
              <a:rPr lang="en-US" sz="2900" dirty="0" smtClean="0"/>
              <a:t>Zimbabwe</a:t>
            </a:r>
          </a:p>
          <a:p>
            <a:pPr eaLnBrk="1" hangingPunct="1">
              <a:defRPr/>
            </a:pPr>
            <a:r>
              <a:rPr lang="en-US" sz="2900" dirty="0" smtClean="0"/>
              <a:t>Paraguay</a:t>
            </a:r>
          </a:p>
          <a:p>
            <a:pPr eaLnBrk="1" hangingPunct="1">
              <a:defRPr/>
            </a:pPr>
            <a:r>
              <a:rPr lang="en-US" sz="2900" dirty="0" smtClean="0"/>
              <a:t>Papua New Guinea</a:t>
            </a:r>
          </a:p>
          <a:p>
            <a:pPr eaLnBrk="1" hangingPunct="1">
              <a:defRPr/>
            </a:pPr>
            <a:r>
              <a:rPr lang="en-US" sz="2900" dirty="0" smtClean="0"/>
              <a:t>Nepal</a:t>
            </a:r>
          </a:p>
          <a:p>
            <a:pPr eaLnBrk="1" hangingPunct="1">
              <a:defRPr/>
            </a:pPr>
            <a:r>
              <a:rPr lang="en-US" sz="2900" dirty="0" smtClean="0"/>
              <a:t>Laos</a:t>
            </a:r>
          </a:p>
          <a:p>
            <a:pPr eaLnBrk="1" hangingPunct="1">
              <a:defRPr/>
            </a:pPr>
            <a:r>
              <a:rPr lang="en-US" sz="2500" dirty="0" smtClean="0"/>
              <a:t>Kenya</a:t>
            </a: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2-</a:t>
            </a:r>
            <a:fld id="{9F75F016-F5B4-42D9-858E-9E212F5F2814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2-</a:t>
            </a:r>
            <a:fld id="{186302AB-9725-4AFA-83E3-E10061DF2AA8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International Business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8001000" cy="45259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800" smtClean="0"/>
              <a:t>Interdependence of Trust, Business, and Government</a:t>
            </a:r>
          </a:p>
        </p:txBody>
      </p:sp>
      <p:sp>
        <p:nvSpPr>
          <p:cNvPr id="1030" name="Text Box 24"/>
          <p:cNvSpPr txBox="1">
            <a:spLocks noChangeArrowheads="1"/>
          </p:cNvSpPr>
          <p:nvPr/>
        </p:nvSpPr>
        <p:spPr bwMode="auto">
          <a:xfrm>
            <a:off x="2133600" y="2971800"/>
            <a:ext cx="586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graphicFrame>
        <p:nvGraphicFramePr>
          <p:cNvPr id="33799" name="Object 21"/>
          <p:cNvGraphicFramePr>
            <a:graphicFrameLocks noChangeAspect="1"/>
          </p:cNvGraphicFramePr>
          <p:nvPr/>
        </p:nvGraphicFramePr>
        <p:xfrm>
          <a:off x="2209800" y="2379663"/>
          <a:ext cx="5029200" cy="373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r:id="rId3" imgW="5977924" imgH="4111964" progId="Word.Document.8">
                  <p:embed/>
                </p:oleObj>
              </mc:Choice>
              <mc:Fallback>
                <p:oleObj name="Document" r:id="rId3" imgW="5977924" imgH="4111964" progId="Word.Document.8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379663"/>
                        <a:ext cx="5029200" cy="3732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Normative Standards</a:t>
            </a:r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Applying Standards of Ethical Reasoning to Business Dilemmas</a:t>
            </a:r>
          </a:p>
          <a:p>
            <a:pPr lvl="1" eaLnBrk="1" hangingPunct="1"/>
            <a:r>
              <a:rPr lang="en-US" altLang="en-US" smtClean="0"/>
              <a:t>Ethical standard is established</a:t>
            </a:r>
          </a:p>
          <a:p>
            <a:pPr lvl="1" eaLnBrk="1" hangingPunct="1"/>
            <a:r>
              <a:rPr lang="en-US" altLang="en-US" smtClean="0"/>
              <a:t>Individual ethical standards differ</a:t>
            </a:r>
          </a:p>
          <a:p>
            <a:pPr lvl="1" eaLnBrk="1" hangingPunct="1"/>
            <a:r>
              <a:rPr lang="en-US" altLang="en-US" smtClean="0"/>
              <a:t>Debate over sources of ethical standards</a:t>
            </a:r>
          </a:p>
          <a:p>
            <a:pPr lvl="1" eaLnBrk="1" hangingPunct="1"/>
            <a:r>
              <a:rPr lang="en-US" altLang="en-US" smtClean="0"/>
              <a:t>Evaluate ethical standards and conflicts as new data appear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2-</a:t>
            </a:r>
            <a:fld id="{AB7C883B-E1A6-456A-8992-EEB44D4D52E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Normative Standards</a:t>
            </a:r>
            <a:endParaRPr 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924800" cy="4876800"/>
          </a:xfrm>
        </p:spPr>
        <p:txBody>
          <a:bodyPr/>
          <a:lstStyle/>
          <a:p>
            <a:pPr>
              <a:spcBef>
                <a:spcPts val="864"/>
              </a:spcBef>
            </a:pPr>
            <a:r>
              <a:rPr lang="en-US" altLang="en-US" dirty="0" smtClean="0"/>
              <a:t>There is no statute on cutting in line, but we do honor that normative standard</a:t>
            </a:r>
          </a:p>
          <a:p>
            <a:pPr>
              <a:spcBef>
                <a:spcPts val="864"/>
              </a:spcBef>
            </a:pPr>
            <a:r>
              <a:rPr lang="en-US" altLang="en-US" dirty="0" smtClean="0"/>
              <a:t>We refer to adultery as “cheating” because the normative standard is that such relationships breach the social norm</a:t>
            </a:r>
          </a:p>
          <a:p>
            <a:pPr>
              <a:spcBef>
                <a:spcPts val="864"/>
              </a:spcBef>
            </a:pPr>
            <a:r>
              <a:rPr lang="en-US" altLang="en-US" dirty="0" smtClean="0"/>
              <a:t>We refer to “cheating” on exams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0F7CF8A5-6999-416D-B911-7F3601C4B4C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/>
              <a:t>Three Layers of Business Ethics</a:t>
            </a:r>
            <a:endParaRPr lang="en-US" sz="4000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Basic values (honesty)</a:t>
            </a:r>
          </a:p>
          <a:p>
            <a:r>
              <a:rPr lang="en-US" altLang="en-US" smtClean="0"/>
              <a:t>Notions of fairness (how we treat others)</a:t>
            </a:r>
          </a:p>
          <a:p>
            <a:r>
              <a:rPr lang="en-US" altLang="en-US" smtClean="0"/>
              <a:t>Issues related to community and the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DD9DA9A8-A87E-44AA-BB47-5D3DCD55897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400" dirty="0" smtClean="0"/>
              <a:t>Ethical Standards: Positive Law</a:t>
            </a:r>
            <a:endParaRPr lang="en-US" sz="4400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Codified law is followed</a:t>
            </a:r>
          </a:p>
          <a:p>
            <a:r>
              <a:rPr lang="en-US" altLang="en-US" smtClean="0"/>
              <a:t>However, there can still be issues with fairness, disclosure, etc. even though there is compliance with the law, as with the verdicts in the 2008 financial markets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33B0C102-D10D-4F5D-B0A8-1727D3C2D6F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4000" dirty="0" smtClean="0"/>
              <a:t>Ethical Standards: Natural Law and Ethics</a:t>
            </a:r>
            <a:endParaRPr lang="en-US" sz="4000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Positive law is not the standard because some principles are inviolate</a:t>
            </a:r>
          </a:p>
          <a:p>
            <a:r>
              <a:rPr lang="en-US" altLang="en-US" smtClean="0"/>
              <a:t>Slavery was wrong even though laws allowed it in the United States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F3648DED-986D-4C28-B15A-15C6401FEC6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 MT Extra Bold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1334</TotalTime>
  <Words>1717</Words>
  <Application>Microsoft Office PowerPoint</Application>
  <PresentationFormat>On-screen Show (4:3)</PresentationFormat>
  <Paragraphs>361</Paragraphs>
  <Slides>41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Marlett</vt:lpstr>
      <vt:lpstr>Times New Roman</vt:lpstr>
      <vt:lpstr>Times New Roman MT Extra Bold</vt:lpstr>
      <vt:lpstr>Default Design</vt:lpstr>
      <vt:lpstr>Document</vt:lpstr>
      <vt:lpstr>PowerPoint Presentation</vt:lpstr>
      <vt:lpstr>What Is Ethics?</vt:lpstr>
      <vt:lpstr>What Is Ethics?</vt:lpstr>
      <vt:lpstr>Normative Standards</vt:lpstr>
      <vt:lpstr>Normative Standards</vt:lpstr>
      <vt:lpstr>Normative Standards</vt:lpstr>
      <vt:lpstr>Three Layers of Business Ethics</vt:lpstr>
      <vt:lpstr>Ethical Standards: Positive Law</vt:lpstr>
      <vt:lpstr>Ethical Standards: Natural Law and Ethics</vt:lpstr>
      <vt:lpstr>Ethical Standards: Moral Relativism</vt:lpstr>
      <vt:lpstr>Ethical Standards: Religion and Ethics</vt:lpstr>
      <vt:lpstr>Ethical Dilemmas</vt:lpstr>
      <vt:lpstr>Ethical Dilemmas</vt:lpstr>
      <vt:lpstr>Analyzing Ethical Dilemmas</vt:lpstr>
      <vt:lpstr>Resolution of Dilemmas</vt:lpstr>
      <vt:lpstr>Resolution of Dilemmas</vt:lpstr>
      <vt:lpstr>Resolution of Dilemmas</vt:lpstr>
      <vt:lpstr>Resolution of Dilemmas</vt:lpstr>
      <vt:lpstr>Why We Fail to Reach Good Ethical Decisions</vt:lpstr>
      <vt:lpstr>Why We Fail to Reach Good Ethical Decisions</vt:lpstr>
      <vt:lpstr>Social Responsibility</vt:lpstr>
      <vt:lpstr>Social Responsibility</vt:lpstr>
      <vt:lpstr>Social Responsibility</vt:lpstr>
      <vt:lpstr>Importance of Ethics</vt:lpstr>
      <vt:lpstr>Why Business Ethics?</vt:lpstr>
      <vt:lpstr>Why Business Ethics?</vt:lpstr>
      <vt:lpstr>Why Business Ethics?</vt:lpstr>
      <vt:lpstr>Leadership and Ethics</vt:lpstr>
      <vt:lpstr>Ethics as a Strategy</vt:lpstr>
      <vt:lpstr>Creating an Ethical Culture</vt:lpstr>
      <vt:lpstr>Creating an Ethical Culture </vt:lpstr>
      <vt:lpstr>Creating an Ethical Culture</vt:lpstr>
      <vt:lpstr>Creating an Ethical Culture</vt:lpstr>
      <vt:lpstr>Creating an Ethical Culture</vt:lpstr>
      <vt:lpstr>Creating an Ethical Culture</vt:lpstr>
      <vt:lpstr>Creating an Ethical Culture</vt:lpstr>
      <vt:lpstr>International Business</vt:lpstr>
      <vt:lpstr>Creating an Ethical Culture</vt:lpstr>
      <vt:lpstr>Creating an Ethical Culture</vt:lpstr>
      <vt:lpstr>Corruptions Perception 2012</vt:lpstr>
      <vt:lpstr>International Business</vt:lpstr>
    </vt:vector>
  </TitlesOfParts>
  <Company>UTB/TSC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Jennings 7th Ed.  Business-Legal Ethical Global</dc:title>
  <dc:creator>Joe Zavaletta</dc:creator>
  <cp:lastModifiedBy>Laurie</cp:lastModifiedBy>
  <cp:revision>131</cp:revision>
  <dcterms:created xsi:type="dcterms:W3CDTF">2005-02-05T01:05:54Z</dcterms:created>
  <dcterms:modified xsi:type="dcterms:W3CDTF">2015-08-07T17:35:50Z</dcterms:modified>
</cp:coreProperties>
</file>