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9/2/14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9/2/14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9/2/14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9/2/14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9/2/14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9/2/14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mmunicationstudies.com/wp-content/uploads/2011/05/transactional-model-of-communication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</a:t>
            </a:r>
            <a:r>
              <a:rPr lang="en-US" dirty="0" smtClean="0"/>
              <a:t> 43</a:t>
            </a:r>
            <a:br>
              <a:rPr lang="en-US" dirty="0" smtClean="0"/>
            </a:br>
            <a:r>
              <a:rPr lang="en-US" dirty="0" smtClean="0"/>
              <a:t>Interpersonal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6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Needs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Identity Needs</a:t>
            </a:r>
          </a:p>
          <a:p>
            <a:endParaRPr lang="en-US" dirty="0"/>
          </a:p>
          <a:p>
            <a:r>
              <a:rPr lang="en-US" dirty="0" smtClean="0"/>
              <a:t>Social Needs</a:t>
            </a:r>
          </a:p>
          <a:p>
            <a:endParaRPr lang="en-US" dirty="0"/>
          </a:p>
          <a:p>
            <a:r>
              <a:rPr lang="en-US" dirty="0" smtClean="0"/>
              <a:t>Practical Needs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communicate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9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Model of Communication</a:t>
            </a:r>
          </a:p>
          <a:p>
            <a:pPr marL="45720" indent="0">
              <a:buNone/>
            </a:pPr>
            <a:r>
              <a:rPr lang="en-US" dirty="0" smtClean="0"/>
              <a:t>	Pg. 9 Figure 1.1</a:t>
            </a:r>
          </a:p>
          <a:p>
            <a:pPr marL="4572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://www.communicationstudies.com/wp-content/uploads/2011/05/transactional-model-of-</a:t>
            </a:r>
            <a:r>
              <a:rPr lang="en-US" dirty="0" smtClean="0">
                <a:hlinkClick r:id="rId2"/>
              </a:rPr>
              <a:t>communication.jpg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Insights from the Transactional Model of Communication</a:t>
            </a:r>
          </a:p>
          <a:p>
            <a:pPr lvl="1"/>
            <a:r>
              <a:rPr lang="en-US" dirty="0" smtClean="0"/>
              <a:t>Sending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Meanings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Environment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Channels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Communication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8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Principles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Communication Misconceptions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Communication </a:t>
            </a:r>
            <a:r>
              <a:rPr lang="en-US" dirty="0" err="1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Quantitative and Qualitative Definitions</a:t>
            </a:r>
          </a:p>
          <a:p>
            <a:endParaRPr lang="en-US" dirty="0"/>
          </a:p>
          <a:p>
            <a:r>
              <a:rPr lang="en-US" dirty="0" smtClean="0"/>
              <a:t>Personal and Impersonal Communication: A Matter of Balance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Interpersonal Communication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91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13</TotalTime>
  <Words>45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Grid</vt:lpstr>
      <vt:lpstr>Comm 43 Interpersonal  </vt:lpstr>
      <vt:lpstr>Why we communicate </vt:lpstr>
      <vt:lpstr>The Communication Process</vt:lpstr>
      <vt:lpstr>The Communication PRocess</vt:lpstr>
      <vt:lpstr>Interpersonal Communication Defined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 43 Interpersonal  </dc:title>
  <dc:creator>Frances Winters</dc:creator>
  <cp:lastModifiedBy>Frances Winters</cp:lastModifiedBy>
  <cp:revision>2</cp:revision>
  <dcterms:created xsi:type="dcterms:W3CDTF">2014-09-02T20:07:23Z</dcterms:created>
  <dcterms:modified xsi:type="dcterms:W3CDTF">2014-09-02T20:20:38Z</dcterms:modified>
</cp:coreProperties>
</file>