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7" r:id="rId4"/>
    <p:sldId id="270" r:id="rId5"/>
    <p:sldId id="271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6" autoAdjust="0"/>
  </p:normalViewPr>
  <p:slideViewPr>
    <p:cSldViewPr snapToGrid="0" snapToObjects="1">
      <p:cViewPr varScale="1">
        <p:scale>
          <a:sx n="97" d="100"/>
          <a:sy n="97" d="100"/>
        </p:scale>
        <p:origin x="-18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8F5-4F7B-7B40-B870-9DBB78461E0B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1D33A-2CB6-AC42-9660-81BE0ED3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1D33A-2CB6-AC42-9660-81BE0ED33A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4/7/15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</a:t>
            </a:r>
            <a:r>
              <a:rPr lang="en-US" dirty="0" smtClean="0"/>
              <a:t> 43</a:t>
            </a:r>
            <a:br>
              <a:rPr lang="en-US" dirty="0" smtClean="0"/>
            </a:br>
            <a:r>
              <a:rPr lang="en-US" dirty="0" smtClean="0"/>
              <a:t>Interpersonal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friend of yours failed to meet you when they said they would and it completely ruined your plans for the weekend. You are really frustrated about it but haven</a:t>
            </a:r>
            <a:r>
              <a:rPr lang="fr-FR" dirty="0" smtClean="0"/>
              <a:t>’</a:t>
            </a:r>
            <a:r>
              <a:rPr lang="en-US" dirty="0" smtClean="0"/>
              <a:t>t shared this frustration, </a:t>
            </a:r>
          </a:p>
          <a:p>
            <a:pPr lvl="1"/>
            <a:r>
              <a:rPr lang="en-US" dirty="0" smtClean="0"/>
              <a:t>Are you in a conflict with the person?</a:t>
            </a:r>
          </a:p>
          <a:p>
            <a:pPr lvl="1"/>
            <a:r>
              <a:rPr lang="en-US" dirty="0" smtClean="0"/>
              <a:t>Are you in conflict with the person if you:</a:t>
            </a:r>
          </a:p>
          <a:p>
            <a:pPr lvl="2"/>
            <a:r>
              <a:rPr lang="en-US" dirty="0" smtClean="0"/>
              <a:t>Give them the silent treatment?</a:t>
            </a:r>
          </a:p>
          <a:p>
            <a:pPr lvl="2"/>
            <a:r>
              <a:rPr lang="en-US" dirty="0" smtClean="0"/>
              <a:t>Give them a dirty look?</a:t>
            </a:r>
          </a:p>
          <a:p>
            <a:pPr lvl="2"/>
            <a:r>
              <a:rPr lang="en-US" dirty="0" smtClean="0"/>
              <a:t>Send them a text message explaining your frustration?</a:t>
            </a:r>
          </a:p>
          <a:p>
            <a:pPr lvl="2"/>
            <a:r>
              <a:rPr lang="en-US" dirty="0" smtClean="0"/>
              <a:t>Telling them verbally about your frustration?</a:t>
            </a:r>
          </a:p>
          <a:p>
            <a:pPr marL="45720" indent="0">
              <a:buNone/>
            </a:pPr>
            <a:r>
              <a:rPr lang="en-US" dirty="0" smtClean="0"/>
              <a:t>. Conflict is not merely you being upset or frustrated. 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Why is this important?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conflict? (Five Elements) Know for </a:t>
            </a:r>
            <a:r>
              <a:rPr lang="en-US" dirty="0" smtClean="0"/>
              <a:t>Final: These elements should exist in order for the conflict to exist.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="1" dirty="0" smtClean="0">
                <a:solidFill>
                  <a:srgbClr val="FF0000"/>
                </a:solidFill>
              </a:rPr>
              <a:t>xpressed struggle </a:t>
            </a:r>
            <a:r>
              <a:rPr lang="en-US" dirty="0" smtClean="0"/>
              <a:t>(you have to verbalized or communicate in other ways that has to be understood by other party)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>
                <a:solidFill>
                  <a:srgbClr val="FF0000"/>
                </a:solidFill>
              </a:rPr>
              <a:t>erceived incompatible goals</a:t>
            </a:r>
            <a:r>
              <a:rPr lang="en-US" dirty="0" smtClean="0"/>
              <a:t>: You are not likely to agree with the other party and vice versa.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en-US" dirty="0" smtClean="0">
                <a:solidFill>
                  <a:srgbClr val="FF0000"/>
                </a:solidFill>
              </a:rPr>
              <a:t>erceived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scarce resources</a:t>
            </a:r>
            <a:r>
              <a:rPr lang="en-US" dirty="0" smtClean="0"/>
              <a:t>: Not enough of </a:t>
            </a:r>
            <a:r>
              <a:rPr lang="en-US" dirty="0" err="1" smtClean="0"/>
              <a:t>sth</a:t>
            </a:r>
            <a:r>
              <a:rPr lang="en-US" dirty="0" smtClean="0"/>
              <a:t>, like time, money, space to get what each parties want.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</a:t>
            </a:r>
            <a:r>
              <a:rPr lang="en-US" dirty="0" smtClean="0">
                <a:solidFill>
                  <a:srgbClr val="FF0000"/>
                </a:solidFill>
              </a:rPr>
              <a:t>nterdependence</a:t>
            </a:r>
            <a:r>
              <a:rPr lang="en-US" dirty="0" smtClean="0"/>
              <a:t>: You are relying on the other party, you want them to do your part. </a:t>
            </a: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</a:t>
            </a:r>
            <a:r>
              <a:rPr lang="en-US" dirty="0" smtClean="0">
                <a:solidFill>
                  <a:srgbClr val="FF0000"/>
                </a:solidFill>
              </a:rPr>
              <a:t>nevitable</a:t>
            </a:r>
            <a:r>
              <a:rPr lang="en-US" dirty="0" smtClean="0"/>
              <a:t>: The other party is inevitable,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Conflicts can be good and bad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(</a:t>
            </a:r>
            <a:r>
              <a:rPr lang="en-US" dirty="0" smtClean="0">
                <a:solidFill>
                  <a:srgbClr val="FF0000"/>
                </a:solidFill>
              </a:rPr>
              <a:t>can sometimes enhance the relationship</a:t>
            </a:r>
            <a:r>
              <a:rPr lang="en-US" dirty="0" smtClean="0"/>
              <a:t>) </a:t>
            </a:r>
            <a:r>
              <a:rPr lang="en-US" dirty="0" smtClean="0"/>
              <a:t>and Dysfunctional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damaging </a:t>
            </a:r>
            <a:r>
              <a:rPr lang="en-US" dirty="0" smtClean="0">
                <a:solidFill>
                  <a:srgbClr val="FF0000"/>
                </a:solidFill>
              </a:rPr>
              <a:t>effect on relationship</a:t>
            </a:r>
            <a:r>
              <a:rPr lang="en-US" dirty="0" smtClean="0"/>
              <a:t>) </a:t>
            </a:r>
            <a:r>
              <a:rPr lang="en-US" dirty="0" smtClean="0"/>
              <a:t>Conflicts: </a:t>
            </a:r>
            <a:endParaRPr lang="en-US" dirty="0" smtClean="0"/>
          </a:p>
          <a:p>
            <a:pPr marL="45720" indent="0">
              <a:buNone/>
            </a:pPr>
            <a:r>
              <a:rPr lang="en-US" u="sng" dirty="0" err="1" smtClean="0">
                <a:solidFill>
                  <a:srgbClr val="FF0000"/>
                </a:solidFill>
              </a:rPr>
              <a:t>Fun’l</a:t>
            </a:r>
            <a:r>
              <a:rPr lang="en-US" u="sng" dirty="0" smtClean="0">
                <a:solidFill>
                  <a:srgbClr val="FF0000"/>
                </a:solidFill>
              </a:rPr>
              <a:t> 				</a:t>
            </a:r>
            <a:r>
              <a:rPr lang="en-US" u="sng" dirty="0" err="1" smtClean="0">
                <a:solidFill>
                  <a:srgbClr val="FF0000"/>
                </a:solidFill>
              </a:rPr>
              <a:t>Dysfun’l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Integration			</a:t>
            </a:r>
            <a:r>
              <a:rPr lang="en-US" dirty="0" smtClean="0"/>
              <a:t>Polarization-</a:t>
            </a:r>
            <a:r>
              <a:rPr lang="en-US" dirty="0" err="1" smtClean="0"/>
              <a:t>Tazaad</a:t>
            </a:r>
            <a:r>
              <a:rPr lang="en-US" dirty="0" smtClean="0"/>
              <a:t>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Cooperation			Opposition</a:t>
            </a:r>
          </a:p>
          <a:p>
            <a:pPr marL="45720" indent="0">
              <a:buNone/>
            </a:pPr>
            <a:r>
              <a:rPr lang="en-US" dirty="0" smtClean="0"/>
              <a:t>Confirmation			Disconfirmation</a:t>
            </a:r>
          </a:p>
          <a:p>
            <a:pPr marL="45720" indent="0">
              <a:buNone/>
            </a:pPr>
            <a:r>
              <a:rPr lang="en-US" dirty="0" smtClean="0"/>
              <a:t>Agreement			Coercion</a:t>
            </a:r>
          </a:p>
          <a:p>
            <a:pPr marL="45720" indent="0">
              <a:buNone/>
            </a:pPr>
            <a:r>
              <a:rPr lang="en-US" dirty="0" smtClean="0"/>
              <a:t>De-</a:t>
            </a:r>
            <a:r>
              <a:rPr lang="en-US" dirty="0" smtClean="0"/>
              <a:t>escalation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Ghair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tashdid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kardan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Escalation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Focusing			Drifting</a:t>
            </a:r>
          </a:p>
          <a:p>
            <a:pPr marL="45720" indent="0">
              <a:buNone/>
            </a:pPr>
            <a:r>
              <a:rPr lang="en-US" dirty="0" smtClean="0"/>
              <a:t>Foresight			Shortsightedness</a:t>
            </a:r>
          </a:p>
          <a:p>
            <a:pPr marL="45720" indent="0">
              <a:buNone/>
            </a:pPr>
            <a:r>
              <a:rPr lang="en-US" dirty="0" smtClean="0"/>
              <a:t>Positive			Negative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Functional s are more positive.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2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Conflict Styles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voidance </a:t>
            </a:r>
            <a:r>
              <a:rPr lang="en-US" dirty="0" smtClean="0"/>
              <a:t> </a:t>
            </a:r>
            <a:r>
              <a:rPr lang="en-US" dirty="0" smtClean="0"/>
              <a:t>	(Lose-Lose</a:t>
            </a:r>
            <a:r>
              <a:rPr lang="en-US" dirty="0" smtClean="0">
                <a:solidFill>
                  <a:srgbClr val="FF0000"/>
                </a:solidFill>
              </a:rPr>
              <a:t>) low concern for you and low concern for the other </a:t>
            </a:r>
            <a:endParaRPr lang="en-US" dirty="0" smtClean="0">
              <a:solidFill>
                <a:srgbClr val="FF00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ccommodation</a:t>
            </a:r>
            <a:r>
              <a:rPr lang="en-US" dirty="0" smtClean="0"/>
              <a:t>	(Lose-Win)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ompetition</a:t>
            </a:r>
            <a:r>
              <a:rPr lang="en-US" dirty="0" smtClean="0"/>
              <a:t>	(Win-Lose</a:t>
            </a:r>
            <a:r>
              <a:rPr lang="en-US" dirty="0" smtClean="0"/>
              <a:t>)-</a:t>
            </a:r>
            <a:r>
              <a:rPr lang="en-US" dirty="0" smtClean="0">
                <a:solidFill>
                  <a:srgbClr val="FF0000"/>
                </a:solidFill>
              </a:rPr>
              <a:t>high concern for you, and not for others </a:t>
            </a:r>
            <a:endParaRPr lang="en-US" dirty="0" smtClean="0">
              <a:solidFill>
                <a:srgbClr val="FF00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ompromise</a:t>
            </a:r>
            <a:r>
              <a:rPr lang="en-US" dirty="0" smtClean="0"/>
              <a:t> </a:t>
            </a:r>
            <a:r>
              <a:rPr lang="en-US" dirty="0" smtClean="0"/>
              <a:t>	(Negotiated Lose-Lose)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ollaboration</a:t>
            </a:r>
            <a:r>
              <a:rPr lang="en-US" dirty="0" smtClean="0"/>
              <a:t> </a:t>
            </a:r>
            <a:r>
              <a:rPr lang="en-US" dirty="0" smtClean="0"/>
              <a:t>	(Win-Win)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9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Conflict in Relational Systems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Variables in Conflict Styles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63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10343</TotalTime>
  <Words>260</Words>
  <Application>Microsoft Macintosh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Comm 43 Interpersonal  </vt:lpstr>
      <vt:lpstr>Managing Conflict</vt:lpstr>
      <vt:lpstr>Managing conflict</vt:lpstr>
      <vt:lpstr>Managing conflict</vt:lpstr>
      <vt:lpstr>Managing conflict</vt:lpstr>
      <vt:lpstr>Managing Conflict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43 Interpersonal  </dc:title>
  <dc:creator>Frances Winters</dc:creator>
  <cp:lastModifiedBy>Jawad Ehsanyar</cp:lastModifiedBy>
  <cp:revision>25</cp:revision>
  <dcterms:created xsi:type="dcterms:W3CDTF">2014-09-02T20:07:23Z</dcterms:created>
  <dcterms:modified xsi:type="dcterms:W3CDTF">2015-04-07T23:26:09Z</dcterms:modified>
</cp:coreProperties>
</file>