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r>
              <a:rPr lang="en-US" dirty="0" smtClean="0"/>
              <a:t> 43</a:t>
            </a:r>
            <a:br>
              <a:rPr lang="en-US" dirty="0" smtClean="0"/>
            </a:br>
            <a:r>
              <a:rPr lang="en-US" dirty="0" smtClean="0"/>
              <a:t>Interpersonal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and the Self-Concept</a:t>
            </a:r>
          </a:p>
          <a:p>
            <a:pPr lvl="1"/>
            <a:r>
              <a:rPr lang="en-US" dirty="0" smtClean="0"/>
              <a:t>How it develops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Characteristics of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Self-Fulfilling Prophecy and Communication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Changing your Self-Concept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AND THE SELF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Presenting the Self: Communication as Identity Management</a:t>
            </a:r>
          </a:p>
          <a:p>
            <a:pPr lvl="1"/>
            <a:r>
              <a:rPr lang="en-US" dirty="0" smtClean="0"/>
              <a:t>Public and Private Selves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Characteristics of </a:t>
            </a:r>
            <a:r>
              <a:rPr lang="en-US" dirty="0" smtClean="0"/>
              <a:t>Identity Management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Why Manage Impressions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do we Manage Impressions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Identity Management and Honesty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AND THE SELF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5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Disclosing the Self: What to Reveal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Models of Self-Disclosure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 and Risks of Self-Disclosure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Guidelines for Self-Disclosure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Alternatives </a:t>
            </a:r>
            <a:r>
              <a:rPr lang="en-US" smtClean="0"/>
              <a:t>to </a:t>
            </a:r>
            <a:r>
              <a:rPr lang="en-US" dirty="0" err="1"/>
              <a:t>S</a:t>
            </a:r>
            <a:r>
              <a:rPr lang="en-US" smtClean="0"/>
              <a:t>elf</a:t>
            </a:r>
            <a:r>
              <a:rPr lang="en-US" dirty="0" smtClean="0"/>
              <a:t>-Disclosure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AND THE SELF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57</TotalTime>
  <Words>95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Comm 43 Interpersonal  </vt:lpstr>
      <vt:lpstr>COMMUNICATION AND THE SELF </vt:lpstr>
      <vt:lpstr>COMMUNICATION AND THE SELF </vt:lpstr>
      <vt:lpstr>COMMUNICATION AND THE SELF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43 Interpersonal  </dc:title>
  <dc:creator>Frances Winters</dc:creator>
  <cp:lastModifiedBy>Frances Winters</cp:lastModifiedBy>
  <cp:revision>5</cp:revision>
  <dcterms:created xsi:type="dcterms:W3CDTF">2014-09-02T20:07:23Z</dcterms:created>
  <dcterms:modified xsi:type="dcterms:W3CDTF">2014-09-16T21:33:17Z</dcterms:modified>
</cp:coreProperties>
</file>