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</a:t>
            </a:r>
            <a:r>
              <a:rPr lang="en-US" dirty="0" smtClean="0"/>
              <a:t> 43</a:t>
            </a:r>
            <a:br>
              <a:rPr lang="en-US" dirty="0" smtClean="0"/>
            </a:br>
            <a:r>
              <a:rPr lang="en-US" dirty="0" smtClean="0"/>
              <a:t>Interpersonal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Perception Process</a:t>
            </a:r>
          </a:p>
          <a:p>
            <a:pPr lvl="1"/>
            <a:r>
              <a:rPr lang="en-US" dirty="0" smtClean="0"/>
              <a:t>Reality is </a:t>
            </a:r>
            <a:r>
              <a:rPr lang="en-US" dirty="0" smtClean="0"/>
              <a:t>constructed; based on what our perception is. </a:t>
            </a:r>
          </a:p>
          <a:p>
            <a:pPr lvl="2"/>
            <a:r>
              <a:rPr lang="en-US" dirty="0" smtClean="0"/>
              <a:t>First order reality-is physically observable action or visual example. It can also come from specific words. </a:t>
            </a:r>
          </a:p>
          <a:p>
            <a:pPr lvl="2"/>
            <a:r>
              <a:rPr lang="en-US" dirty="0" smtClean="0"/>
              <a:t>Second order reality- The attachment that you give to that first order. Or the meaning you give to those words or action you saw. </a:t>
            </a:r>
          </a:p>
          <a:p>
            <a:pPr lvl="2"/>
            <a:endParaRPr lang="en-US" dirty="0"/>
          </a:p>
          <a:p>
            <a:pPr marL="640080" lvl="2" indent="0">
              <a:buNone/>
            </a:pPr>
            <a:r>
              <a:rPr lang="en-US" dirty="0" smtClean="0"/>
              <a:t>Ex. Saying Stupid to a friend and the way it is perceived. </a:t>
            </a:r>
          </a:p>
          <a:p>
            <a:pPr marL="640080" lvl="2" indent="0">
              <a:buNone/>
            </a:pPr>
            <a:r>
              <a:rPr lang="en-US" dirty="0" smtClean="0"/>
              <a:t>Different perception of a personal question coming from someone in a formal environment. (Offensive, or getting to know you more) </a:t>
            </a:r>
            <a:endParaRPr lang="en-US" dirty="0"/>
          </a:p>
          <a:p>
            <a:pPr lvl="1"/>
            <a:r>
              <a:rPr lang="en-US" dirty="0" smtClean="0"/>
              <a:t>Steps in the Perception </a:t>
            </a:r>
            <a:r>
              <a:rPr lang="en-US" dirty="0" smtClean="0"/>
              <a:t>Process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4 steps to be memorized. 1. Selection-we select what we want to pay attention to. 2. Organization </a:t>
            </a:r>
            <a:r>
              <a:rPr lang="en-US" dirty="0" err="1" smtClean="0"/>
              <a:t>infos</a:t>
            </a:r>
            <a:r>
              <a:rPr lang="en-US" dirty="0" smtClean="0"/>
              <a:t>-what do we do with that information.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smtClean="0"/>
              <a:t>Physical construct, role constructs-help us organize based on their role in life, Interaction Constructs-help us organize information with interaction with them, Psychological Constructs, helps us understand who they are, </a:t>
            </a:r>
          </a:p>
          <a:p>
            <a:pPr marL="365760" lvl="1" indent="0">
              <a:buNone/>
            </a:pPr>
            <a:r>
              <a:rPr lang="en-US" dirty="0" smtClean="0"/>
              <a:t>3. Interpretation- We use previous knowledge and experience to interpret those messages. It helps us understand the world around us. </a:t>
            </a:r>
          </a:p>
          <a:p>
            <a:pPr marL="365760" lvl="1" indent="0">
              <a:buNone/>
            </a:pPr>
            <a:r>
              <a:rPr lang="en-US" dirty="0" smtClean="0"/>
              <a:t>4. We negotiate-because our interpretation could be </a:t>
            </a:r>
            <a:r>
              <a:rPr lang="en-US" dirty="0" err="1" smtClean="0"/>
              <a:t>alittle</a:t>
            </a:r>
            <a:r>
              <a:rPr lang="en-US" dirty="0" smtClean="0"/>
              <a:t> off and not necessarily accurate. Like having more interaction and more clarification. </a:t>
            </a:r>
          </a:p>
          <a:p>
            <a:pPr marL="36576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Perceiving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Influences on Perception</a:t>
            </a:r>
          </a:p>
          <a:p>
            <a:endParaRPr lang="en-US" dirty="0"/>
          </a:p>
          <a:p>
            <a:pPr lvl="1"/>
            <a:r>
              <a:rPr lang="en-US" dirty="0" smtClean="0"/>
              <a:t>Physiological </a:t>
            </a:r>
            <a:r>
              <a:rPr lang="en-US" dirty="0" smtClean="0"/>
              <a:t>Influences</a:t>
            </a:r>
          </a:p>
          <a:p>
            <a:pPr lvl="3"/>
            <a:r>
              <a:rPr lang="en-US" dirty="0" smtClean="0"/>
              <a:t>Body influence on perception. Like taking early classes. </a:t>
            </a:r>
          </a:p>
          <a:p>
            <a:pPr lvl="3"/>
            <a:r>
              <a:rPr lang="en-US" dirty="0" smtClean="0"/>
              <a:t>Hunger- You see the world differently if you are hungry, it is what you think about it. </a:t>
            </a:r>
          </a:p>
          <a:p>
            <a:pPr lvl="3"/>
            <a:r>
              <a:rPr lang="en-US" dirty="0" smtClean="0"/>
              <a:t>Age- People view the wor</a:t>
            </a:r>
            <a:r>
              <a:rPr lang="en-US" dirty="0" smtClean="0"/>
              <a:t>ld differently based on their experience.  </a:t>
            </a:r>
            <a:endParaRPr lang="en-US" dirty="0"/>
          </a:p>
          <a:p>
            <a:pPr lvl="1"/>
            <a:r>
              <a:rPr lang="en-US" dirty="0" smtClean="0"/>
              <a:t>Psychological </a:t>
            </a:r>
            <a:r>
              <a:rPr lang="en-US" dirty="0" smtClean="0"/>
              <a:t>Influences</a:t>
            </a:r>
          </a:p>
          <a:p>
            <a:pPr lvl="2"/>
            <a:r>
              <a:rPr lang="en-US" dirty="0" smtClean="0"/>
              <a:t>It has to do more with the mood. Happy, anxious, critical</a:t>
            </a:r>
          </a:p>
          <a:p>
            <a:pPr lvl="2"/>
            <a:r>
              <a:rPr lang="en-US" dirty="0" smtClean="0"/>
              <a:t>Self Concept and thinking the same about others 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 smtClean="0"/>
              <a:t>Influences</a:t>
            </a:r>
          </a:p>
          <a:p>
            <a:pPr lvl="2"/>
            <a:r>
              <a:rPr lang="en-US" dirty="0" smtClean="0"/>
              <a:t>We have specific social roles similar to identity that helps us perceive men and women. </a:t>
            </a:r>
          </a:p>
          <a:p>
            <a:pPr lvl="2"/>
            <a:r>
              <a:rPr lang="en-US" dirty="0" smtClean="0"/>
              <a:t>Ex; Sex and Gender Roles. Occupational roles, relational roles, </a:t>
            </a:r>
            <a:endParaRPr lang="en-US" dirty="0" smtClean="0"/>
          </a:p>
          <a:p>
            <a:pPr lvl="1"/>
            <a:r>
              <a:rPr lang="en-US" dirty="0" smtClean="0"/>
              <a:t>Cultural </a:t>
            </a:r>
            <a:r>
              <a:rPr lang="en-US" dirty="0" smtClean="0"/>
              <a:t>Influences</a:t>
            </a:r>
          </a:p>
          <a:p>
            <a:pPr lvl="2"/>
            <a:r>
              <a:rPr lang="en-US" dirty="0" smtClean="0"/>
              <a:t>Plays a big role in perception about others.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Perceiving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9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Tendencies in Perception</a:t>
            </a:r>
          </a:p>
          <a:p>
            <a:endParaRPr lang="en-US" dirty="0"/>
          </a:p>
          <a:p>
            <a:pPr lvl="1"/>
            <a:r>
              <a:rPr lang="en-US" dirty="0" smtClean="0"/>
              <a:t>We make snap judgments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cling to first impressions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Cultural Influences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judge ourselves more charitably than we do others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influenced by our expectations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influenced by the obvious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assume others are like us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Perceiving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Synchronizing our perceptions</a:t>
            </a:r>
          </a:p>
          <a:p>
            <a:endParaRPr lang="en-US" dirty="0"/>
          </a:p>
          <a:p>
            <a:pPr lvl="1"/>
            <a:r>
              <a:rPr lang="en-US" dirty="0" smtClean="0"/>
              <a:t>Perception </a:t>
            </a:r>
            <a:r>
              <a:rPr lang="en-US" dirty="0" smtClean="0"/>
              <a:t>Checking</a:t>
            </a:r>
          </a:p>
          <a:p>
            <a:pPr lvl="2"/>
            <a:r>
              <a:rPr lang="en-US" dirty="0" smtClean="0"/>
              <a:t>3 steps: Describe the behavior you noticed, you going to offer two possible interpretation of the behavior, you going to request an offer of clarification on how you interpret. </a:t>
            </a:r>
            <a:endParaRPr lang="en-US" dirty="0"/>
          </a:p>
          <a:p>
            <a:pPr lvl="2"/>
            <a:r>
              <a:rPr lang="en-US" dirty="0" smtClean="0"/>
              <a:t>Used to maintain important relationship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Empathy</a:t>
            </a:r>
          </a:p>
          <a:p>
            <a:pPr lvl="2"/>
            <a:r>
              <a:rPr lang="en-US" dirty="0" smtClean="0"/>
              <a:t>To experience the world from his or her point of view. </a:t>
            </a:r>
          </a:p>
          <a:p>
            <a:pPr lvl="3"/>
            <a:r>
              <a:rPr lang="en-US" dirty="0" smtClean="0"/>
              <a:t>Sympathy </a:t>
            </a:r>
            <a:r>
              <a:rPr lang="en-US" dirty="0" smtClean="0"/>
              <a:t>– you cant feel them, you just want to share their happiness or sorrow </a:t>
            </a:r>
          </a:p>
          <a:p>
            <a:pPr lvl="3"/>
            <a:r>
              <a:rPr lang="en-US" dirty="0" smtClean="0"/>
              <a:t>Also used to evaluate self concept, experience other perspective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Perceiving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7296</TotalTime>
  <Words>354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Comm 43 Interpersonal  </vt:lpstr>
      <vt:lpstr>Perceiving others</vt:lpstr>
      <vt:lpstr>Perceiving others</vt:lpstr>
      <vt:lpstr>Perceiving others</vt:lpstr>
      <vt:lpstr>Perceiving others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 43 Interpersonal</dc:title>
  <dc:creator>Frances Winters</dc:creator>
  <cp:lastModifiedBy>Jawad Ehsanyar</cp:lastModifiedBy>
  <cp:revision>16</cp:revision>
  <dcterms:created xsi:type="dcterms:W3CDTF">2014-09-02T20:07:23Z</dcterms:created>
  <dcterms:modified xsi:type="dcterms:W3CDTF">2015-02-10T23:43:24Z</dcterms:modified>
</cp:coreProperties>
</file>