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</p:sldMasterIdLst>
  <p:notesMasterIdLst>
    <p:notesMasterId r:id="rId18"/>
  </p:notesMasterIdLst>
  <p:handoutMasterIdLst>
    <p:handoutMasterId r:id="rId19"/>
  </p:handoutMasterIdLst>
  <p:sldIdLst>
    <p:sldId id="282" r:id="rId2"/>
    <p:sldId id="320" r:id="rId3"/>
    <p:sldId id="343" r:id="rId4"/>
    <p:sldId id="339" r:id="rId5"/>
    <p:sldId id="330" r:id="rId6"/>
    <p:sldId id="322" r:id="rId7"/>
    <p:sldId id="329" r:id="rId8"/>
    <p:sldId id="328" r:id="rId9"/>
    <p:sldId id="323" r:id="rId10"/>
    <p:sldId id="341" r:id="rId11"/>
    <p:sldId id="340" r:id="rId12"/>
    <p:sldId id="342" r:id="rId13"/>
    <p:sldId id="300" r:id="rId14"/>
    <p:sldId id="301" r:id="rId15"/>
    <p:sldId id="302" r:id="rId16"/>
    <p:sldId id="344" r:id="rId17"/>
  </p:sldIdLst>
  <p:sldSz cx="9144000" cy="6858000" type="screen4x3"/>
  <p:notesSz cx="6858000" cy="92265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660033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F0"/>
    <a:srgbClr val="FF9933"/>
    <a:srgbClr val="FFFFCC"/>
    <a:srgbClr val="00CC66"/>
    <a:srgbClr val="00CC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8" autoAdjust="0"/>
    <p:restoredTop sz="84762" autoAdjust="0"/>
  </p:normalViewPr>
  <p:slideViewPr>
    <p:cSldViewPr>
      <p:cViewPr>
        <p:scale>
          <a:sx n="60" d="100"/>
          <a:sy n="60" d="100"/>
        </p:scale>
        <p:origin x="-1830" y="-72"/>
      </p:cViewPr>
      <p:guideLst>
        <p:guide orient="horz" pos="1536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06" y="-72"/>
      </p:cViewPr>
      <p:guideLst>
        <p:guide orient="horz" pos="29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651875"/>
            <a:ext cx="46482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smtClean="0"/>
              <a:t>BUSI 104 - Operations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7721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42875"/>
            <a:ext cx="6858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t" anchorCtr="0" compatLnSpc="1">
            <a:prstTxWarp prst="textNoShape">
              <a:avLst/>
            </a:prstTxWarp>
          </a:bodyPr>
          <a:lstStyle>
            <a:lvl1pPr algn="ctr" defTabSz="919163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sz="1100">
              <a:latin typeface="Times New Roman" pitchFamily="18" charset="0"/>
            </a:endParaRPr>
          </a:p>
        </p:txBody>
      </p:sp>
      <p:sp>
        <p:nvSpPr>
          <p:cNvPr id="1546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3275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383088"/>
            <a:ext cx="5026025" cy="415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69325"/>
            <a:ext cx="6858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2" rIns="91842" bIns="45922" numCol="1" anchor="b" anchorCtr="0" compatLnSpc="1">
            <a:prstTxWarp prst="textNoShape">
              <a:avLst/>
            </a:prstTxWarp>
          </a:bodyPr>
          <a:lstStyle>
            <a:lvl1pPr algn="ctr" defTabSz="919163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BUSI 104 - Operations Management</a:t>
            </a:r>
            <a:endParaRPr lang="en-US" sz="1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1261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950" indent="-28575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30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2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4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endParaRPr lang="en-US" sz="11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2000">
                <a:solidFill>
                  <a:srgbClr val="660033"/>
                </a:solidFill>
                <a:latin typeface="Arial" pitchFamily="34" charset="0"/>
              </a:defRPr>
            </a:lvl1pPr>
            <a:lvl2pPr marL="742950" indent="-28575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2pPr>
            <a:lvl3pPr marL="11430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3pPr>
            <a:lvl4pPr marL="16002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4pPr>
            <a:lvl5pPr marL="2057400" indent="-228600" defTabSz="919163">
              <a:defRPr sz="2000">
                <a:solidFill>
                  <a:srgbClr val="660033"/>
                </a:solidFill>
                <a:latin typeface="Arial" pitchFamily="34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660033"/>
                </a:solidFill>
                <a:latin typeface="Arial" pitchFamily="34" charset="0"/>
              </a:defRPr>
            </a:lvl9pPr>
          </a:lstStyle>
          <a:p>
            <a:r>
              <a:rPr lang="en-US" sz="1600" smtClean="0">
                <a:solidFill>
                  <a:schemeClr val="tx1"/>
                </a:solidFill>
              </a:rPr>
              <a:t>BUSI 104 - Operations Management</a:t>
            </a:r>
            <a:endParaRPr lang="en-US" sz="11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65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  <a:latin typeface="Franklin Gothic Medium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BUSI 104 - Process Planning Tools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F55E0-29A5-41BD-8E5F-333A676EBA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F7208-D09C-4A97-95BA-12C10215D4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091610" y="3553460"/>
            <a:ext cx="3357881" cy="36576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55A9-E632-4622-BC9F-2F6707E07C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F18D9-6B06-448A-8167-113A4EE97F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D9F0E-C1AC-49DF-AC75-D32FA15F11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>
              <a:defRPr/>
            </a:pPr>
            <a:fld id="{07C71876-BDDB-4B89-B48D-FF8C9B4F55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298D2-09C1-47DE-83A0-FA4FE32BD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6EB4C0-A034-43BA-88DA-3FF3C00C83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D955A9-E632-4622-BC9F-2F6707E07C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BUSI 104 - Process Planning Tools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Franklin Gothic Medium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Excel_97-2003_Worksheet1.xls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281" y="685800"/>
            <a:ext cx="7378047" cy="3505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Planning Tools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ssembly drawings, process flow diagrams, breakeven analysis (make versus buy)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599" y="4465707"/>
            <a:ext cx="438613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BUSI</a:t>
            </a:r>
            <a:r>
              <a:rPr lang="en-US" dirty="0" smtClean="0">
                <a:solidFill>
                  <a:schemeClr val="tx2"/>
                </a:solidFill>
              </a:rPr>
              <a:t> 104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– Operations Management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Professor Ed Arnheiter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Walked from Centrifuge to Analyzers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2" descr="http://www.sprickstegall.com/Portals/42621/images/554_chemtech_Sep15_0929P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34711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4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52" y="0"/>
            <a:ext cx="76200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PF Diagram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333337"/>
            <a:ext cx="44196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Basic process map </a:t>
            </a:r>
          </a:p>
          <a:p>
            <a:r>
              <a:rPr lang="en-US" sz="2400" dirty="0" smtClean="0"/>
              <a:t>Steps are arranged in sequence from top to bottom or left to right</a:t>
            </a:r>
          </a:p>
          <a:p>
            <a:r>
              <a:rPr lang="en-US" sz="2400" dirty="0" smtClean="0"/>
              <a:t>Useful when there are only one or two functions in the process.</a:t>
            </a:r>
          </a:p>
          <a:p>
            <a:r>
              <a:rPr lang="en-US" sz="2400" dirty="0" smtClean="0"/>
              <a:t>Process data can be added to assist in Analyze!</a:t>
            </a:r>
          </a:p>
          <a:p>
            <a:pPr lvl="1"/>
            <a:r>
              <a:rPr lang="en-US" sz="2400" dirty="0" smtClean="0"/>
              <a:t>Cycle time </a:t>
            </a:r>
          </a:p>
          <a:p>
            <a:pPr lvl="1"/>
            <a:r>
              <a:rPr lang="en-US" sz="2400" dirty="0" smtClean="0"/>
              <a:t>Touch time</a:t>
            </a:r>
            <a:endParaRPr lang="en-US" sz="2400" dirty="0"/>
          </a:p>
          <a:p>
            <a:pPr lvl="1"/>
            <a:r>
              <a:rPr lang="en-US" sz="2400" dirty="0" smtClean="0"/>
              <a:t>Frequency of occurrence </a:t>
            </a:r>
          </a:p>
          <a:p>
            <a:pPr lvl="1"/>
            <a:r>
              <a:rPr lang="en-US" sz="2400" dirty="0" smtClean="0"/>
              <a:t>Percentages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7" name="Group 1"/>
          <p:cNvGrpSpPr/>
          <p:nvPr/>
        </p:nvGrpSpPr>
        <p:grpSpPr>
          <a:xfrm>
            <a:off x="4853152" y="1583285"/>
            <a:ext cx="3162300" cy="4411769"/>
            <a:chOff x="5486400" y="1585913"/>
            <a:chExt cx="3162300" cy="4852987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5638800" y="1585913"/>
              <a:ext cx="11430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Walk into</a:t>
              </a:r>
            </a:p>
            <a:p>
              <a:pPr algn="ctr"/>
              <a:r>
                <a:rPr lang="en-US" sz="1400" b="1" dirty="0"/>
                <a:t> restaurant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610225" y="2476500"/>
              <a:ext cx="12954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Check in with </a:t>
              </a:r>
            </a:p>
            <a:p>
              <a:pPr algn="ctr"/>
              <a:r>
                <a:rPr lang="en-US" sz="1400" b="1" dirty="0"/>
                <a:t>hostess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5638800" y="4914900"/>
              <a:ext cx="11430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Walk to table</a:t>
              </a: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5638800" y="3467100"/>
              <a:ext cx="1219200" cy="1143000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</a:t>
              </a:r>
            </a:p>
            <a:p>
              <a:pPr algn="ctr"/>
              <a:r>
                <a:rPr lang="en-US" sz="1400" b="1" dirty="0"/>
                <a:t> available?</a:t>
              </a: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5562600" y="5905500"/>
              <a:ext cx="1371600" cy="533400"/>
            </a:xfrm>
            <a:prstGeom prst="flowChartTerminator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Sit at table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6248400" y="2271713"/>
              <a:ext cx="0" cy="2047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6248400" y="31623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5486400" y="4489450"/>
              <a:ext cx="685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/>
                <a:t>Yes</a:t>
              </a: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7848600" y="3771900"/>
              <a:ext cx="762000" cy="838200"/>
            </a:xfrm>
            <a:prstGeom prst="flowChartMerg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Wait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858000" y="4076700"/>
              <a:ext cx="1143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7086600" y="3695700"/>
              <a:ext cx="533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No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6934200" y="1730375"/>
              <a:ext cx="838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/>
                <a:t>1 min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7010400" y="2439836"/>
              <a:ext cx="838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/>
                <a:t>3 min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6934200" y="4914900"/>
              <a:ext cx="838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/>
                <a:t>1 min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7086600" y="4152900"/>
              <a:ext cx="838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85%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6248400" y="4489450"/>
              <a:ext cx="838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/>
                <a:t>15%</a:t>
              </a: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6248400" y="46101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6248400" y="56007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7810500" y="3359150"/>
              <a:ext cx="838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 smtClean="0"/>
                <a:t>13 </a:t>
              </a:r>
              <a:r>
                <a:rPr lang="en-US" sz="1600" b="1" dirty="0"/>
                <a:t>min</a:t>
              </a:r>
            </a:p>
          </p:txBody>
        </p:sp>
      </p:grpSp>
      <p:cxnSp>
        <p:nvCxnSpPr>
          <p:cNvPr id="27" name="Elbow Connector 26"/>
          <p:cNvCxnSpPr>
            <a:stCxn id="16" idx="0"/>
            <a:endCxn id="9" idx="3"/>
          </p:cNvCxnSpPr>
          <p:nvPr/>
        </p:nvCxnSpPr>
        <p:spPr>
          <a:xfrm rot="16200000" flipV="1">
            <a:off x="6501415" y="2475591"/>
            <a:ext cx="865901" cy="1323975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PF Diagram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Group 1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789620"/>
              </p:ext>
            </p:extLst>
          </p:nvPr>
        </p:nvGraphicFramePr>
        <p:xfrm>
          <a:off x="114300" y="2265292"/>
          <a:ext cx="8229600" cy="3278942"/>
        </p:xfrm>
        <a:graphic>
          <a:graphicData uri="http://schemas.openxmlformats.org/drawingml/2006/table">
            <a:tbl>
              <a:tblPr/>
              <a:tblGrid>
                <a:gridCol w="1271461"/>
                <a:gridCol w="6958139"/>
              </a:tblGrid>
              <a:tr h="738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</a:t>
                      </a:r>
                    </a:p>
                  </a:txBody>
                  <a:tcPr marL="87394" marR="873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7394" marR="87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Counter agent</a:t>
                      </a:r>
                    </a:p>
                  </a:txBody>
                  <a:tcPr marL="87394" marR="873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7394" marR="87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7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Lot attendant</a:t>
                      </a:r>
                    </a:p>
                  </a:txBody>
                  <a:tcPr marL="87394" marR="873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7394" marR="87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8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Gate attendant</a:t>
                      </a:r>
                    </a:p>
                  </a:txBody>
                  <a:tcPr marL="87394" marR="873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7394" marR="873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1429434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85825">
              <a:spcBef>
                <a:spcPts val="1200"/>
              </a:spcBef>
              <a:buClr>
                <a:schemeClr val="tx1"/>
              </a:buClr>
            </a:pPr>
            <a:r>
              <a:rPr lang="en-US" dirty="0" smtClean="0"/>
              <a:t>Functional process steps are separated into lanes (“swim lanes”) for each </a:t>
            </a:r>
            <a:br>
              <a:rPr lang="en-US" dirty="0" smtClean="0"/>
            </a:br>
            <a:r>
              <a:rPr lang="en-US" dirty="0" smtClean="0"/>
              <a:t>function in the process.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85900" y="2340316"/>
            <a:ext cx="6248400" cy="2971801"/>
            <a:chOff x="1752600" y="2513424"/>
            <a:chExt cx="6248400" cy="2971801"/>
          </a:xfrm>
        </p:grpSpPr>
        <p:sp>
          <p:nvSpPr>
            <p:cNvPr id="9" name="Rectangle 97"/>
            <p:cNvSpPr>
              <a:spLocks noChangeArrowheads="1"/>
            </p:cNvSpPr>
            <p:nvPr/>
          </p:nvSpPr>
          <p:spPr bwMode="auto">
            <a:xfrm>
              <a:off x="1752600" y="2551525"/>
              <a:ext cx="9144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Walk into</a:t>
              </a:r>
            </a:p>
            <a:p>
              <a:pPr algn="ctr"/>
              <a:r>
                <a:rPr lang="en-US" sz="1400" b="1" dirty="0"/>
                <a:t>office</a:t>
              </a:r>
            </a:p>
          </p:txBody>
        </p:sp>
        <p:sp>
          <p:nvSpPr>
            <p:cNvPr id="10" name="AutoShape 101"/>
            <p:cNvSpPr>
              <a:spLocks noChangeArrowheads="1"/>
            </p:cNvSpPr>
            <p:nvPr/>
          </p:nvSpPr>
          <p:spPr bwMode="auto">
            <a:xfrm>
              <a:off x="3800272" y="2559629"/>
              <a:ext cx="914400" cy="533400"/>
            </a:xfrm>
            <a:prstGeom prst="flowChartMerg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Wait</a:t>
              </a:r>
            </a:p>
          </p:txBody>
        </p:sp>
        <p:sp>
          <p:nvSpPr>
            <p:cNvPr id="11" name="AutoShape 104"/>
            <p:cNvSpPr>
              <a:spLocks noChangeArrowheads="1"/>
            </p:cNvSpPr>
            <p:nvPr/>
          </p:nvSpPr>
          <p:spPr bwMode="auto">
            <a:xfrm>
              <a:off x="2819400" y="2551889"/>
              <a:ext cx="762000" cy="533399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Line ?</a:t>
              </a:r>
            </a:p>
          </p:txBody>
        </p:sp>
        <p:sp>
          <p:nvSpPr>
            <p:cNvPr id="12" name="Rectangle 106"/>
            <p:cNvSpPr>
              <a:spLocks noChangeArrowheads="1"/>
            </p:cNvSpPr>
            <p:nvPr/>
          </p:nvSpPr>
          <p:spPr bwMode="auto">
            <a:xfrm>
              <a:off x="3848100" y="3389725"/>
              <a:ext cx="838200" cy="457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Assign </a:t>
              </a:r>
            </a:p>
            <a:p>
              <a:pPr algn="ctr"/>
              <a:r>
                <a:rPr lang="en-US" sz="1400" b="1" dirty="0"/>
                <a:t>rental car</a:t>
              </a:r>
            </a:p>
          </p:txBody>
        </p:sp>
        <p:sp>
          <p:nvSpPr>
            <p:cNvPr id="13" name="Rectangle 109"/>
            <p:cNvSpPr>
              <a:spLocks noChangeArrowheads="1"/>
            </p:cNvSpPr>
            <p:nvPr/>
          </p:nvSpPr>
          <p:spPr bwMode="auto">
            <a:xfrm>
              <a:off x="4648200" y="4151725"/>
              <a:ext cx="762000" cy="457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Obtain </a:t>
              </a:r>
            </a:p>
            <a:p>
              <a:pPr algn="ctr"/>
              <a:r>
                <a:rPr lang="en-US" sz="1400" b="1"/>
                <a:t>car</a:t>
              </a:r>
            </a:p>
          </p:txBody>
        </p:sp>
        <p:sp>
          <p:nvSpPr>
            <p:cNvPr id="14" name="Rectangle 112"/>
            <p:cNvSpPr>
              <a:spLocks noChangeArrowheads="1"/>
            </p:cNvSpPr>
            <p:nvPr/>
          </p:nvSpPr>
          <p:spPr bwMode="auto">
            <a:xfrm>
              <a:off x="5638800" y="2513425"/>
              <a:ext cx="7620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Drive </a:t>
              </a:r>
            </a:p>
            <a:p>
              <a:pPr algn="ctr"/>
              <a:r>
                <a:rPr lang="en-US" sz="1400" b="1"/>
                <a:t>to gate</a:t>
              </a:r>
            </a:p>
          </p:txBody>
        </p:sp>
        <p:sp>
          <p:nvSpPr>
            <p:cNvPr id="15" name="Rectangle 115"/>
            <p:cNvSpPr>
              <a:spLocks noChangeArrowheads="1"/>
            </p:cNvSpPr>
            <p:nvPr/>
          </p:nvSpPr>
          <p:spPr bwMode="auto">
            <a:xfrm>
              <a:off x="6477000" y="4951826"/>
              <a:ext cx="762000" cy="5333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Check </a:t>
              </a:r>
            </a:p>
            <a:p>
              <a:pPr algn="ctr"/>
              <a:r>
                <a:rPr lang="en-US" sz="1400" b="1" dirty="0"/>
                <a:t>out</a:t>
              </a:r>
            </a:p>
          </p:txBody>
        </p:sp>
        <p:sp>
          <p:nvSpPr>
            <p:cNvPr id="16" name="Rectangle 116"/>
            <p:cNvSpPr>
              <a:spLocks noChangeArrowheads="1"/>
            </p:cNvSpPr>
            <p:nvPr/>
          </p:nvSpPr>
          <p:spPr bwMode="auto">
            <a:xfrm>
              <a:off x="7086600" y="2513424"/>
              <a:ext cx="9144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 smtClean="0"/>
                <a:t>Drive out</a:t>
              </a:r>
              <a:endParaRPr lang="en-US" sz="1400" b="1" dirty="0"/>
            </a:p>
            <a:p>
              <a:pPr algn="ctr"/>
              <a:r>
                <a:rPr lang="en-US" sz="1400" b="1" dirty="0"/>
                <a:t>of lot</a:t>
              </a:r>
            </a:p>
          </p:txBody>
        </p:sp>
        <p:sp>
          <p:nvSpPr>
            <p:cNvPr id="17" name="Text Box 123"/>
            <p:cNvSpPr txBox="1">
              <a:spLocks noChangeArrowheads="1"/>
            </p:cNvSpPr>
            <p:nvPr/>
          </p:nvSpPr>
          <p:spPr bwMode="auto">
            <a:xfrm>
              <a:off x="3581400" y="2780125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/>
                <a:t>Y</a:t>
              </a:r>
            </a:p>
          </p:txBody>
        </p:sp>
        <p:sp>
          <p:nvSpPr>
            <p:cNvPr id="18" name="Text Box 124"/>
            <p:cNvSpPr txBox="1">
              <a:spLocks noChangeArrowheads="1"/>
            </p:cNvSpPr>
            <p:nvPr/>
          </p:nvSpPr>
          <p:spPr bwMode="auto">
            <a:xfrm>
              <a:off x="2819400" y="3389725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/>
                <a:t>N</a:t>
              </a:r>
            </a:p>
          </p:txBody>
        </p:sp>
        <p:cxnSp>
          <p:nvCxnSpPr>
            <p:cNvPr id="19" name="Elbow Connector 18"/>
            <p:cNvCxnSpPr>
              <a:endCxn id="14" idx="1"/>
            </p:cNvCxnSpPr>
            <p:nvPr/>
          </p:nvCxnSpPr>
          <p:spPr>
            <a:xfrm rot="5400000" flipH="1" flipV="1">
              <a:off x="4648200" y="3161125"/>
              <a:ext cx="1371600" cy="6096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endCxn id="15" idx="1"/>
            </p:cNvCxnSpPr>
            <p:nvPr/>
          </p:nvCxnSpPr>
          <p:spPr>
            <a:xfrm rot="16200000" flipH="1">
              <a:off x="5162550" y="3904075"/>
              <a:ext cx="2171701" cy="4572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5" idx="3"/>
              <a:endCxn id="16" idx="2"/>
            </p:cNvCxnSpPr>
            <p:nvPr/>
          </p:nvCxnSpPr>
          <p:spPr>
            <a:xfrm flipV="1">
              <a:off x="7239000" y="3046824"/>
              <a:ext cx="304800" cy="2171702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0" idx="2"/>
              <a:endCxn id="12" idx="0"/>
            </p:cNvCxnSpPr>
            <p:nvPr/>
          </p:nvCxnSpPr>
          <p:spPr>
            <a:xfrm rot="16200000" flipH="1">
              <a:off x="4113988" y="3236513"/>
              <a:ext cx="296696" cy="9728"/>
            </a:xfrm>
            <a:prstGeom prst="bentConnector3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2" idx="2"/>
              <a:endCxn id="13" idx="1"/>
            </p:cNvCxnSpPr>
            <p:nvPr/>
          </p:nvCxnSpPr>
          <p:spPr>
            <a:xfrm rot="16200000" flipH="1">
              <a:off x="4191000" y="3923125"/>
              <a:ext cx="533400" cy="381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1" idx="1"/>
            </p:cNvCxnSpPr>
            <p:nvPr/>
          </p:nvCxnSpPr>
          <p:spPr>
            <a:xfrm>
              <a:off x="2667000" y="2818225"/>
              <a:ext cx="152400" cy="36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3"/>
              <a:endCxn id="10" idx="1"/>
            </p:cNvCxnSpPr>
            <p:nvPr/>
          </p:nvCxnSpPr>
          <p:spPr>
            <a:xfrm>
              <a:off x="3581400" y="2818589"/>
              <a:ext cx="447472" cy="774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1" idx="2"/>
              <a:endCxn id="12" idx="1"/>
            </p:cNvCxnSpPr>
            <p:nvPr/>
          </p:nvCxnSpPr>
          <p:spPr>
            <a:xfrm rot="16200000" flipH="1">
              <a:off x="3257732" y="3027956"/>
              <a:ext cx="533037" cy="647700"/>
            </a:xfrm>
            <a:prstGeom prst="bentConnector2">
              <a:avLst/>
            </a:prstGeom>
            <a:ln w="12700">
              <a:solidFill>
                <a:srgbClr val="FF0000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9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Make versus Buy:</a:t>
            </a:r>
            <a:br>
              <a:rPr lang="en-US" sz="4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Break-Even 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Analysis 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33400" y="1447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spcBef>
                <a:spcPct val="45000"/>
              </a:spcBef>
              <a:buFont typeface="Monotype Sorts" pitchFamily="2" charset="2"/>
              <a:buNone/>
            </a:pPr>
            <a:r>
              <a:rPr lang="en-US" sz="2400" b="1" dirty="0" smtClean="0"/>
              <a:t>Three alternatives: </a:t>
            </a:r>
          </a:p>
          <a:p>
            <a:pPr marL="533400" indent="-533400">
              <a:spcBef>
                <a:spcPct val="45000"/>
              </a:spcBef>
              <a:buClrTx/>
              <a:buFont typeface="+mj-lt"/>
              <a:buAutoNum type="arabicParenR"/>
            </a:pPr>
            <a:r>
              <a:rPr lang="en-US" sz="2400" dirty="0" smtClean="0"/>
              <a:t>Outsource part at $750 per unit (including materials) </a:t>
            </a:r>
          </a:p>
          <a:p>
            <a:pPr marL="533400" indent="-533400">
              <a:spcBef>
                <a:spcPct val="45000"/>
              </a:spcBef>
              <a:buClrTx/>
              <a:buFont typeface="+mj-lt"/>
              <a:buAutoNum type="arabicParenR"/>
            </a:pPr>
            <a:r>
              <a:rPr lang="en-US" sz="2400" dirty="0" smtClean="0"/>
              <a:t>Make in-house with process ‘A ‘ at $400/unit (including materials); </a:t>
            </a:r>
          </a:p>
          <a:p>
            <a:pPr marL="533400" indent="-533400">
              <a:spcBef>
                <a:spcPct val="45000"/>
              </a:spcBef>
              <a:buClrTx/>
              <a:buFont typeface="+mj-lt"/>
              <a:buAutoNum type="arabicParenR"/>
            </a:pPr>
            <a:r>
              <a:rPr lang="en-US" sz="2400" dirty="0" smtClean="0"/>
              <a:t>Make in-house with process ‘B’ at $150/unit (including materials).  </a:t>
            </a:r>
          </a:p>
          <a:p>
            <a:pPr marL="533400" indent="-533400">
              <a:spcBef>
                <a:spcPct val="45000"/>
              </a:spcBef>
              <a:buFont typeface="Monotype Sorts" pitchFamily="2" charset="2"/>
              <a:buAutoNum type="arabicParenR"/>
            </a:pPr>
            <a:endParaRPr lang="en-US" sz="2400" dirty="0" smtClean="0"/>
          </a:p>
          <a:p>
            <a:pPr marL="533400" indent="-533400">
              <a:spcBef>
                <a:spcPct val="45000"/>
              </a:spcBef>
              <a:buClrTx/>
              <a:buFont typeface="Wingdings" pitchFamily="2" charset="2"/>
              <a:buChar char="Ø"/>
            </a:pPr>
            <a:r>
              <a:rPr lang="en-US" sz="2400" dirty="0" smtClean="0"/>
              <a:t>Fixed cost to purchase machinery required for ‘A’ = $50,000</a:t>
            </a:r>
          </a:p>
          <a:p>
            <a:pPr marL="533400" indent="-533400">
              <a:spcBef>
                <a:spcPct val="45000"/>
              </a:spcBef>
              <a:buClrTx/>
              <a:buFont typeface="Wingdings" pitchFamily="2" charset="2"/>
              <a:buChar char="Ø"/>
            </a:pPr>
            <a:r>
              <a:rPr lang="en-US" sz="2400" dirty="0" smtClean="0"/>
              <a:t>Fixed cost to purchase machinery for ‘B’ = $175,000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6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Summary of Breakeven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graphicFrame>
        <p:nvGraphicFramePr>
          <p:cNvPr id="6" name="Group 1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267754"/>
              </p:ext>
            </p:extLst>
          </p:nvPr>
        </p:nvGraphicFramePr>
        <p:xfrm>
          <a:off x="533400" y="1905000"/>
          <a:ext cx="7696200" cy="4023360"/>
        </p:xfrm>
        <a:graphic>
          <a:graphicData uri="http://schemas.openxmlformats.org/drawingml/2006/table">
            <a:tbl>
              <a:tblPr/>
              <a:tblGrid>
                <a:gridCol w="1981200"/>
                <a:gridCol w="2173386"/>
                <a:gridCol w="3541614"/>
              </a:tblGrid>
              <a:tr h="8073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Times New Roman" pitchFamily="18" charset="0"/>
                        </a:rPr>
                        <a:t>Alternative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Times New Roman" pitchFamily="18" charset="0"/>
                        </a:rPr>
                        <a:t>Equation for Total Cost Curve (D = demand)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73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Times New Roman" pitchFamily="18" charset="0"/>
                        </a:rPr>
                        <a:t>Outsource entire unit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Times New Roman" pitchFamily="18" charset="0"/>
                        </a:rPr>
                        <a:t>$750D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2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Times New Roman" pitchFamily="18" charset="0"/>
                        </a:rPr>
                        <a:t>Produce in-house using process 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Times New Roman" pitchFamily="18" charset="0"/>
                        </a:rPr>
                        <a:t>$400D + $50,000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2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Times New Roman" pitchFamily="18" charset="0"/>
                        </a:rPr>
                        <a:t>Produce in-house using process B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cs typeface="Times New Roman" pitchFamily="18" charset="0"/>
                        </a:rPr>
                        <a:t>$150D + $175,000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4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Graph for Breakeven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graphicFrame>
        <p:nvGraphicFramePr>
          <p:cNvPr id="7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098500"/>
              </p:ext>
            </p:extLst>
          </p:nvPr>
        </p:nvGraphicFramePr>
        <p:xfrm>
          <a:off x="762000" y="1008062"/>
          <a:ext cx="7162800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Chart" r:id="rId4" imgW="5276929" imgH="4086397" progId="Excel.Chart.8">
                  <p:embed/>
                </p:oleObj>
              </mc:Choice>
              <mc:Fallback>
                <p:oleObj name="Chart" r:id="rId4" imgW="5276929" imgH="408639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08062"/>
                        <a:ext cx="7162800" cy="554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655041" y="1571624"/>
            <a:ext cx="2220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Revenue at </a:t>
            </a:r>
            <a:r>
              <a:rPr lang="en-US" sz="2000" dirty="0">
                <a:solidFill>
                  <a:srgbClr val="000000"/>
                </a:solidFill>
              </a:rPr>
              <a:t>$1000/unit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 rot="19568238">
            <a:off x="5867400" y="2074862"/>
            <a:ext cx="1354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Outsource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 rot="21133795">
            <a:off x="2072921" y="3292445"/>
            <a:ext cx="13532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Process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 rot="20424463">
            <a:off x="4670808" y="3673445"/>
            <a:ext cx="13390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Process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267075" y="43719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6491288" y="3189287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152400"/>
            <a:ext cx="7620000" cy="7921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Break-Even Using OM Explorer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86" y="1524000"/>
            <a:ext cx="5958801" cy="51364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966593"/>
            <a:ext cx="6991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OM Explorer&gt;Solver&gt;Decision Making&gt;Break-even analysis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Planning Tools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57200" y="1752600"/>
            <a:ext cx="7315200" cy="466566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defTabSz="762000"/>
            <a:r>
              <a:rPr lang="en-US" sz="3600" dirty="0" smtClean="0"/>
              <a:t>Assembly drawings</a:t>
            </a:r>
          </a:p>
          <a:p>
            <a:pPr indent="-342900" defTabSz="762000"/>
            <a:r>
              <a:rPr lang="en-US" sz="3600" dirty="0" smtClean="0"/>
              <a:t>Operations sheets</a:t>
            </a:r>
          </a:p>
          <a:p>
            <a:pPr indent="-342900" defTabSz="762000"/>
            <a:r>
              <a:rPr lang="en-US" sz="3600" dirty="0" smtClean="0"/>
              <a:t>Process </a:t>
            </a:r>
            <a:r>
              <a:rPr lang="en-US" sz="3600" dirty="0"/>
              <a:t>F</a:t>
            </a:r>
            <a:r>
              <a:rPr lang="en-US" sz="3600" dirty="0" smtClean="0"/>
              <a:t>low diagrams (PF)</a:t>
            </a:r>
          </a:p>
          <a:p>
            <a:pPr indent="-342900" defTabSz="762000"/>
            <a:r>
              <a:rPr lang="en-US" sz="3600" dirty="0" smtClean="0"/>
              <a:t>Process selection</a:t>
            </a:r>
          </a:p>
          <a:p>
            <a:pPr indent="-342900" defTabSz="762000"/>
            <a:r>
              <a:rPr lang="en-US" sz="3600" dirty="0" smtClean="0"/>
              <a:t>Specific equipment selection</a:t>
            </a:r>
          </a:p>
          <a:p>
            <a:pPr indent="-342900" defTabSz="762000">
              <a:buFont typeface="Wingdings" pitchFamily="2" charset="2"/>
              <a:buNone/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Rapid Assembly Barbeque Grill and Cart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098" name="Picture 2" descr="http://patentimages.storage.googleapis.com/US6439222B1/US06439222-20020827-D000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02920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Reticle </a:t>
            </a:r>
            <a:r>
              <a:rPr lang="en-US" sz="4800" b="1" dirty="0" smtClean="0"/>
              <a:t>Assembly Drawing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77550"/>
            <a:ext cx="8153400" cy="4415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0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Before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152400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After</a:t>
            </a:r>
            <a:endParaRPr lang="en-US" sz="1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52600"/>
            <a:ext cx="2895600" cy="1143000"/>
          </a:xfrm>
        </p:spPr>
        <p:txBody>
          <a:bodyPr/>
          <a:lstStyle/>
          <a:p>
            <a:r>
              <a:rPr lang="en-US" sz="3600" b="1" dirty="0" smtClean="0"/>
              <a:t>Process Flowchart using “Operations Analysis Table”</a:t>
            </a:r>
            <a:br>
              <a:rPr lang="en-US" sz="3600" b="1" dirty="0" smtClean="0"/>
            </a:br>
            <a:r>
              <a:rPr lang="en-US" sz="3200" dirty="0" smtClean="0"/>
              <a:t>A Kaizen Tool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80" y="152400"/>
            <a:ext cx="5408158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19200"/>
            <a:ext cx="3200400" cy="1143000"/>
          </a:xfrm>
        </p:spPr>
        <p:txBody>
          <a:bodyPr/>
          <a:lstStyle/>
          <a:p>
            <a:r>
              <a:rPr lang="en-US" sz="4400" b="1" dirty="0"/>
              <a:t>Process Flow </a:t>
            </a:r>
            <a:r>
              <a:rPr lang="en-US" sz="4400" b="1" dirty="0" smtClean="0"/>
              <a:t>Diagram Example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 smtClean="0"/>
              <a:t>Golf </a:t>
            </a:r>
            <a:r>
              <a:rPr lang="en-US" sz="2800" b="1" dirty="0"/>
              <a:t>Club Assembly </a:t>
            </a:r>
            <a:r>
              <a:rPr lang="en-US" sz="2800" b="1" dirty="0" smtClean="0"/>
              <a:t>Area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pic>
        <p:nvPicPr>
          <p:cNvPr id="6" name="Picture 2" descr="E:\DCIM\100HPAIO\SCAN009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28600"/>
            <a:ext cx="4729162" cy="6093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Process Map Example: ER Analysis</a:t>
            </a:r>
            <a:endParaRPr lang="en-US" sz="4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057776" y="6305550"/>
            <a:ext cx="2133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0066"/>
                </a:solidFill>
                <a:latin typeface="Arial" charset="0"/>
              </a:rPr>
              <a:t>by Triage Priority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8926" y="3563937"/>
            <a:ext cx="1858962" cy="469900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000066"/>
                </a:solidFill>
                <a:latin typeface="Arial" charset="0"/>
              </a:rPr>
              <a:t>437 patients</a:t>
            </a:r>
          </a:p>
        </p:txBody>
      </p:sp>
      <p:pic>
        <p:nvPicPr>
          <p:cNvPr id="8" name="Picture 5" descr="j021194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23888" y="2554287"/>
            <a:ext cx="1447800" cy="887413"/>
          </a:xfrm>
          <a:noFill/>
          <a:ln/>
        </p:spPr>
      </p:pic>
      <p:pic>
        <p:nvPicPr>
          <p:cNvPr id="9" name="Picture 6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19688" y="2478087"/>
            <a:ext cx="1219200" cy="1157288"/>
          </a:xfrm>
          <a:prstGeom prst="rect">
            <a:avLst/>
          </a:prstGeom>
          <a:noFill/>
          <a:ln/>
        </p:spPr>
      </p:pic>
      <p:pic>
        <p:nvPicPr>
          <p:cNvPr id="10" name="Picture 7" descr="j030125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119688" y="4687887"/>
            <a:ext cx="1296988" cy="1109663"/>
          </a:xfrm>
          <a:prstGeom prst="rect">
            <a:avLst/>
          </a:prstGeom>
          <a:noFill/>
          <a:ln/>
        </p:spPr>
      </p:pic>
      <p:pic>
        <p:nvPicPr>
          <p:cNvPr id="11" name="Picture 8" descr="Triag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38488" y="2439987"/>
            <a:ext cx="865188" cy="1066800"/>
          </a:xfrm>
          <a:prstGeom prst="rect">
            <a:avLst/>
          </a:prstGeom>
          <a:noFill/>
        </p:spPr>
      </p:pic>
      <p:pic>
        <p:nvPicPr>
          <p:cNvPr id="12" name="Picture 9" descr="be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20601" y="3354387"/>
            <a:ext cx="990600" cy="944563"/>
          </a:xfrm>
          <a:prstGeom prst="rect">
            <a:avLst/>
          </a:prstGeom>
          <a:noFill/>
        </p:spPr>
      </p:pic>
      <p:pic>
        <p:nvPicPr>
          <p:cNvPr id="13" name="Picture 10" descr="j02341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605088" y="1906587"/>
            <a:ext cx="501650" cy="533400"/>
          </a:xfrm>
          <a:prstGeom prst="rect">
            <a:avLst/>
          </a:prstGeom>
          <a:noFill/>
          <a:ln/>
        </p:spPr>
      </p:pic>
      <p:pic>
        <p:nvPicPr>
          <p:cNvPr id="14" name="Picture 11" descr="j018634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33688" y="4725987"/>
            <a:ext cx="808038" cy="1133475"/>
          </a:xfrm>
          <a:prstGeom prst="rect">
            <a:avLst/>
          </a:prstGeom>
          <a:noFill/>
        </p:spPr>
      </p:pic>
      <p:pic>
        <p:nvPicPr>
          <p:cNvPr id="15" name="Picture 12" descr="j02341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81088" y="1677987"/>
            <a:ext cx="501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3" descr="j02341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76688" y="1906587"/>
            <a:ext cx="501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4" descr="j02341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15088" y="2287587"/>
            <a:ext cx="501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2147888" y="282098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4357688" y="289718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 rot="1884056">
            <a:off x="6796088" y="3049587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1" name="Picture 18" descr="j02341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81888" y="4421187"/>
            <a:ext cx="501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AutoShape 19"/>
          <p:cNvSpPr>
            <a:spLocks noChangeArrowheads="1"/>
          </p:cNvSpPr>
          <p:nvPr/>
        </p:nvSpPr>
        <p:spPr bwMode="auto">
          <a:xfrm rot="8419492">
            <a:off x="6796088" y="464978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0" descr="j02341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67488" y="5259387"/>
            <a:ext cx="501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AutoShape 21"/>
          <p:cNvSpPr>
            <a:spLocks noChangeArrowheads="1"/>
          </p:cNvSpPr>
          <p:nvPr/>
        </p:nvSpPr>
        <p:spPr bwMode="auto">
          <a:xfrm flipH="1">
            <a:off x="4205288" y="503078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5" name="Picture 22" descr="j02341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24088" y="5030787"/>
            <a:ext cx="501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862013" y="2160587"/>
            <a:ext cx="914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>
                <a:solidFill>
                  <a:srgbClr val="660066"/>
                </a:solidFill>
                <a:latin typeface="Arial" charset="0"/>
              </a:rPr>
              <a:t>Arrival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071813" y="2093912"/>
            <a:ext cx="914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>
                <a:solidFill>
                  <a:srgbClr val="660066"/>
                </a:solidFill>
                <a:latin typeface="Arial" charset="0"/>
              </a:rPr>
              <a:t>Triage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808538" y="2093912"/>
            <a:ext cx="16129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>
                <a:solidFill>
                  <a:srgbClr val="660066"/>
                </a:solidFill>
                <a:latin typeface="Arial" charset="0"/>
              </a:rPr>
              <a:t>Registration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481888" y="2867025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660066"/>
                </a:solidFill>
                <a:latin typeface="Arial" charset="0"/>
              </a:rPr>
              <a:t>Bed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895851" y="4243387"/>
            <a:ext cx="15906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>
                <a:solidFill>
                  <a:srgbClr val="660066"/>
                </a:solidFill>
                <a:latin typeface="Arial" charset="0"/>
              </a:rPr>
              <a:t>Treatment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325688" y="4329112"/>
            <a:ext cx="18732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>
                <a:solidFill>
                  <a:srgbClr val="660066"/>
                </a:solidFill>
                <a:latin typeface="Arial" charset="0"/>
              </a:rPr>
              <a:t>Discharge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"/>
            <a:ext cx="7620000" cy="792162"/>
          </a:xfrm>
        </p:spPr>
        <p:txBody>
          <a:bodyPr/>
          <a:lstStyle/>
          <a:p>
            <a:r>
              <a:rPr lang="en-US" sz="4000" b="1" dirty="0" smtClean="0"/>
              <a:t>Process Analysis Example</a:t>
            </a:r>
            <a:br>
              <a:rPr lang="en-US" sz="4000" b="1" dirty="0" smtClean="0"/>
            </a:br>
            <a:r>
              <a:rPr lang="en-US" sz="2400" b="1" dirty="0" smtClean="0"/>
              <a:t>Template Commonly used in Kaizen Event 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6934200" cy="5259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08" y="152400"/>
            <a:ext cx="7924800" cy="715962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PF Diagram (Spaghetti Diagram)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BUSI 104 - Process Planning Tools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3001308" y="5573413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Counter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46692" y="1458613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Stephen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6087408" y="2868313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Denise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4982508" y="5116213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16108" y="4125613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39508" y="3439813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Copier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106208" y="3173113"/>
            <a:ext cx="1600200" cy="1588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20708" y="3973213"/>
            <a:ext cx="2286000" cy="1588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06308" y="3973213"/>
            <a:ext cx="304800" cy="1588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6773208" y="3173113"/>
            <a:ext cx="1600200" cy="1588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3687108" y="3287413"/>
            <a:ext cx="1219200" cy="1588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1858308" y="3287413"/>
            <a:ext cx="1219200" cy="1588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3153708" y="2373013"/>
            <a:ext cx="1752600" cy="1588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1858308" y="2373013"/>
            <a:ext cx="685800" cy="1588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943908" y="3287413"/>
            <a:ext cx="1828800" cy="1588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477308" y="4430413"/>
            <a:ext cx="2286000" cy="1588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20308" y="5344813"/>
            <a:ext cx="1295400" cy="1588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391708" y="6259213"/>
            <a:ext cx="457200" cy="1588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20308" y="6487813"/>
            <a:ext cx="1295400" cy="1588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732109" y="1566857"/>
            <a:ext cx="6528190" cy="4229491"/>
          </a:xfrm>
          <a:custGeom>
            <a:avLst/>
            <a:gdLst>
              <a:gd name="connsiteX0" fmla="*/ 5621999 w 6528190"/>
              <a:gd name="connsiteY0" fmla="*/ 1634831 h 4229491"/>
              <a:gd name="connsiteX1" fmla="*/ 5412449 w 6528190"/>
              <a:gd name="connsiteY1" fmla="*/ 1825331 h 4229491"/>
              <a:gd name="connsiteX2" fmla="*/ 5326724 w 6528190"/>
              <a:gd name="connsiteY2" fmla="*/ 1939631 h 4229491"/>
              <a:gd name="connsiteX3" fmla="*/ 5250524 w 6528190"/>
              <a:gd name="connsiteY3" fmla="*/ 2092031 h 4229491"/>
              <a:gd name="connsiteX4" fmla="*/ 5240999 w 6528190"/>
              <a:gd name="connsiteY4" fmla="*/ 2130131 h 4229491"/>
              <a:gd name="connsiteX5" fmla="*/ 5212424 w 6528190"/>
              <a:gd name="connsiteY5" fmla="*/ 2215856 h 4229491"/>
              <a:gd name="connsiteX6" fmla="*/ 5202899 w 6528190"/>
              <a:gd name="connsiteY6" fmla="*/ 3139781 h 4229491"/>
              <a:gd name="connsiteX7" fmla="*/ 5174324 w 6528190"/>
              <a:gd name="connsiteY7" fmla="*/ 3187406 h 4229491"/>
              <a:gd name="connsiteX8" fmla="*/ 5164799 w 6528190"/>
              <a:gd name="connsiteY8" fmla="*/ 3215981 h 4229491"/>
              <a:gd name="connsiteX9" fmla="*/ 5136224 w 6528190"/>
              <a:gd name="connsiteY9" fmla="*/ 3301706 h 4229491"/>
              <a:gd name="connsiteX10" fmla="*/ 5126699 w 6528190"/>
              <a:gd name="connsiteY10" fmla="*/ 3339806 h 4229491"/>
              <a:gd name="connsiteX11" fmla="*/ 5107649 w 6528190"/>
              <a:gd name="connsiteY11" fmla="*/ 3396956 h 4229491"/>
              <a:gd name="connsiteX12" fmla="*/ 5069549 w 6528190"/>
              <a:gd name="connsiteY12" fmla="*/ 3511256 h 4229491"/>
              <a:gd name="connsiteX13" fmla="*/ 5060024 w 6528190"/>
              <a:gd name="connsiteY13" fmla="*/ 3549356 h 4229491"/>
              <a:gd name="connsiteX14" fmla="*/ 5050499 w 6528190"/>
              <a:gd name="connsiteY14" fmla="*/ 3816056 h 4229491"/>
              <a:gd name="connsiteX15" fmla="*/ 5079074 w 6528190"/>
              <a:gd name="connsiteY15" fmla="*/ 3825581 h 4229491"/>
              <a:gd name="connsiteX16" fmla="*/ 5183849 w 6528190"/>
              <a:gd name="connsiteY16" fmla="*/ 3816056 h 4229491"/>
              <a:gd name="connsiteX17" fmla="*/ 5240999 w 6528190"/>
              <a:gd name="connsiteY17" fmla="*/ 3787481 h 4229491"/>
              <a:gd name="connsiteX18" fmla="*/ 5288624 w 6528190"/>
              <a:gd name="connsiteY18" fmla="*/ 3777956 h 4229491"/>
              <a:gd name="connsiteX19" fmla="*/ 5355299 w 6528190"/>
              <a:gd name="connsiteY19" fmla="*/ 3749381 h 4229491"/>
              <a:gd name="connsiteX20" fmla="*/ 5431499 w 6528190"/>
              <a:gd name="connsiteY20" fmla="*/ 3711281 h 4229491"/>
              <a:gd name="connsiteX21" fmla="*/ 5469599 w 6528190"/>
              <a:gd name="connsiteY21" fmla="*/ 3682706 h 4229491"/>
              <a:gd name="connsiteX22" fmla="*/ 5498174 w 6528190"/>
              <a:gd name="connsiteY22" fmla="*/ 3663656 h 4229491"/>
              <a:gd name="connsiteX23" fmla="*/ 5536274 w 6528190"/>
              <a:gd name="connsiteY23" fmla="*/ 3606506 h 4229491"/>
              <a:gd name="connsiteX24" fmla="*/ 5612474 w 6528190"/>
              <a:gd name="connsiteY24" fmla="*/ 3511256 h 4229491"/>
              <a:gd name="connsiteX25" fmla="*/ 5631524 w 6528190"/>
              <a:gd name="connsiteY25" fmla="*/ 3482681 h 4229491"/>
              <a:gd name="connsiteX26" fmla="*/ 5641049 w 6528190"/>
              <a:gd name="connsiteY26" fmla="*/ 3454106 h 4229491"/>
              <a:gd name="connsiteX27" fmla="*/ 5669624 w 6528190"/>
              <a:gd name="connsiteY27" fmla="*/ 3425531 h 4229491"/>
              <a:gd name="connsiteX28" fmla="*/ 5736299 w 6528190"/>
              <a:gd name="connsiteY28" fmla="*/ 3349331 h 4229491"/>
              <a:gd name="connsiteX29" fmla="*/ 5755349 w 6528190"/>
              <a:gd name="connsiteY29" fmla="*/ 3320756 h 4229491"/>
              <a:gd name="connsiteX30" fmla="*/ 5831549 w 6528190"/>
              <a:gd name="connsiteY30" fmla="*/ 3263606 h 4229491"/>
              <a:gd name="connsiteX31" fmla="*/ 5869649 w 6528190"/>
              <a:gd name="connsiteY31" fmla="*/ 3235031 h 4229491"/>
              <a:gd name="connsiteX32" fmla="*/ 5907749 w 6528190"/>
              <a:gd name="connsiteY32" fmla="*/ 3215981 h 4229491"/>
              <a:gd name="connsiteX33" fmla="*/ 5936324 w 6528190"/>
              <a:gd name="connsiteY33" fmla="*/ 3196931 h 4229491"/>
              <a:gd name="connsiteX34" fmla="*/ 5974424 w 6528190"/>
              <a:gd name="connsiteY34" fmla="*/ 3177881 h 4229491"/>
              <a:gd name="connsiteX35" fmla="*/ 6002999 w 6528190"/>
              <a:gd name="connsiteY35" fmla="*/ 3158831 h 4229491"/>
              <a:gd name="connsiteX36" fmla="*/ 6050624 w 6528190"/>
              <a:gd name="connsiteY36" fmla="*/ 3139781 h 4229491"/>
              <a:gd name="connsiteX37" fmla="*/ 6088724 w 6528190"/>
              <a:gd name="connsiteY37" fmla="*/ 3111206 h 4229491"/>
              <a:gd name="connsiteX38" fmla="*/ 6136349 w 6528190"/>
              <a:gd name="connsiteY38" fmla="*/ 3082631 h 4229491"/>
              <a:gd name="connsiteX39" fmla="*/ 6174449 w 6528190"/>
              <a:gd name="connsiteY39" fmla="*/ 3054056 h 4229491"/>
              <a:gd name="connsiteX40" fmla="*/ 6203024 w 6528190"/>
              <a:gd name="connsiteY40" fmla="*/ 3035006 h 4229491"/>
              <a:gd name="connsiteX41" fmla="*/ 6260174 w 6528190"/>
              <a:gd name="connsiteY41" fmla="*/ 2977856 h 4229491"/>
              <a:gd name="connsiteX42" fmla="*/ 6298274 w 6528190"/>
              <a:gd name="connsiteY42" fmla="*/ 2949281 h 4229491"/>
              <a:gd name="connsiteX43" fmla="*/ 6364949 w 6528190"/>
              <a:gd name="connsiteY43" fmla="*/ 2873081 h 4229491"/>
              <a:gd name="connsiteX44" fmla="*/ 6345899 w 6528190"/>
              <a:gd name="connsiteY44" fmla="*/ 2939756 h 4229491"/>
              <a:gd name="connsiteX45" fmla="*/ 4840949 w 6528190"/>
              <a:gd name="connsiteY45" fmla="*/ 2930231 h 4229491"/>
              <a:gd name="connsiteX46" fmla="*/ 4812374 w 6528190"/>
              <a:gd name="connsiteY46" fmla="*/ 2920706 h 4229491"/>
              <a:gd name="connsiteX47" fmla="*/ 4764749 w 6528190"/>
              <a:gd name="connsiteY47" fmla="*/ 2911181 h 4229491"/>
              <a:gd name="connsiteX48" fmla="*/ 4669499 w 6528190"/>
              <a:gd name="connsiteY48" fmla="*/ 2882606 h 4229491"/>
              <a:gd name="connsiteX49" fmla="*/ 4583774 w 6528190"/>
              <a:gd name="connsiteY49" fmla="*/ 2844506 h 4229491"/>
              <a:gd name="connsiteX50" fmla="*/ 4488524 w 6528190"/>
              <a:gd name="connsiteY50" fmla="*/ 2806406 h 4229491"/>
              <a:gd name="connsiteX51" fmla="*/ 4393274 w 6528190"/>
              <a:gd name="connsiteY51" fmla="*/ 2777831 h 4229491"/>
              <a:gd name="connsiteX52" fmla="*/ 4336124 w 6528190"/>
              <a:gd name="connsiteY52" fmla="*/ 2749256 h 4229491"/>
              <a:gd name="connsiteX53" fmla="*/ 4259924 w 6528190"/>
              <a:gd name="connsiteY53" fmla="*/ 2730206 h 4229491"/>
              <a:gd name="connsiteX54" fmla="*/ 4145624 w 6528190"/>
              <a:gd name="connsiteY54" fmla="*/ 2682581 h 4229491"/>
              <a:gd name="connsiteX55" fmla="*/ 4097999 w 6528190"/>
              <a:gd name="connsiteY55" fmla="*/ 2673056 h 4229491"/>
              <a:gd name="connsiteX56" fmla="*/ 4050374 w 6528190"/>
              <a:gd name="connsiteY56" fmla="*/ 2654006 h 4229491"/>
              <a:gd name="connsiteX57" fmla="*/ 3993224 w 6528190"/>
              <a:gd name="connsiteY57" fmla="*/ 2634956 h 4229491"/>
              <a:gd name="connsiteX58" fmla="*/ 3945599 w 6528190"/>
              <a:gd name="connsiteY58" fmla="*/ 2606381 h 4229491"/>
              <a:gd name="connsiteX59" fmla="*/ 3869399 w 6528190"/>
              <a:gd name="connsiteY59" fmla="*/ 2577806 h 4229491"/>
              <a:gd name="connsiteX60" fmla="*/ 3821774 w 6528190"/>
              <a:gd name="connsiteY60" fmla="*/ 2539706 h 4229491"/>
              <a:gd name="connsiteX61" fmla="*/ 3707474 w 6528190"/>
              <a:gd name="connsiteY61" fmla="*/ 2473031 h 4229491"/>
              <a:gd name="connsiteX62" fmla="*/ 3640799 w 6528190"/>
              <a:gd name="connsiteY62" fmla="*/ 2406356 h 4229491"/>
              <a:gd name="connsiteX63" fmla="*/ 3621749 w 6528190"/>
              <a:gd name="connsiteY63" fmla="*/ 2368256 h 4229491"/>
              <a:gd name="connsiteX64" fmla="*/ 3545549 w 6528190"/>
              <a:gd name="connsiteY64" fmla="*/ 2282531 h 4229491"/>
              <a:gd name="connsiteX65" fmla="*/ 3555074 w 6528190"/>
              <a:gd name="connsiteY65" fmla="*/ 2396831 h 4229491"/>
              <a:gd name="connsiteX66" fmla="*/ 3545549 w 6528190"/>
              <a:gd name="connsiteY66" fmla="*/ 3092156 h 4229491"/>
              <a:gd name="connsiteX67" fmla="*/ 3526499 w 6528190"/>
              <a:gd name="connsiteY67" fmla="*/ 3368381 h 4229491"/>
              <a:gd name="connsiteX68" fmla="*/ 3516974 w 6528190"/>
              <a:gd name="connsiteY68" fmla="*/ 3492206 h 4229491"/>
              <a:gd name="connsiteX69" fmla="*/ 3507449 w 6528190"/>
              <a:gd name="connsiteY69" fmla="*/ 3530306 h 4229491"/>
              <a:gd name="connsiteX70" fmla="*/ 3497924 w 6528190"/>
              <a:gd name="connsiteY70" fmla="*/ 3577931 h 4229491"/>
              <a:gd name="connsiteX71" fmla="*/ 3459824 w 6528190"/>
              <a:gd name="connsiteY71" fmla="*/ 3701756 h 4229491"/>
              <a:gd name="connsiteX72" fmla="*/ 3440774 w 6528190"/>
              <a:gd name="connsiteY72" fmla="*/ 3787481 h 4229491"/>
              <a:gd name="connsiteX73" fmla="*/ 3431249 w 6528190"/>
              <a:gd name="connsiteY73" fmla="*/ 3816056 h 4229491"/>
              <a:gd name="connsiteX74" fmla="*/ 3412199 w 6528190"/>
              <a:gd name="connsiteY74" fmla="*/ 3844631 h 4229491"/>
              <a:gd name="connsiteX75" fmla="*/ 3402674 w 6528190"/>
              <a:gd name="connsiteY75" fmla="*/ 3873206 h 4229491"/>
              <a:gd name="connsiteX76" fmla="*/ 3374099 w 6528190"/>
              <a:gd name="connsiteY76" fmla="*/ 3892256 h 4229491"/>
              <a:gd name="connsiteX77" fmla="*/ 3326474 w 6528190"/>
              <a:gd name="connsiteY77" fmla="*/ 3939881 h 4229491"/>
              <a:gd name="connsiteX78" fmla="*/ 3278849 w 6528190"/>
              <a:gd name="connsiteY78" fmla="*/ 3987506 h 4229491"/>
              <a:gd name="connsiteX79" fmla="*/ 3221699 w 6528190"/>
              <a:gd name="connsiteY79" fmla="*/ 4120856 h 4229491"/>
              <a:gd name="connsiteX80" fmla="*/ 3202649 w 6528190"/>
              <a:gd name="connsiteY80" fmla="*/ 4178006 h 4229491"/>
              <a:gd name="connsiteX81" fmla="*/ 3193124 w 6528190"/>
              <a:gd name="connsiteY81" fmla="*/ 4006556 h 4229491"/>
              <a:gd name="connsiteX82" fmla="*/ 3164549 w 6528190"/>
              <a:gd name="connsiteY82" fmla="*/ 3920831 h 4229491"/>
              <a:gd name="connsiteX83" fmla="*/ 3116924 w 6528190"/>
              <a:gd name="connsiteY83" fmla="*/ 3806531 h 4229491"/>
              <a:gd name="connsiteX84" fmla="*/ 3097874 w 6528190"/>
              <a:gd name="connsiteY84" fmla="*/ 3720806 h 4229491"/>
              <a:gd name="connsiteX85" fmla="*/ 3078824 w 6528190"/>
              <a:gd name="connsiteY85" fmla="*/ 3663656 h 4229491"/>
              <a:gd name="connsiteX86" fmla="*/ 3059774 w 6528190"/>
              <a:gd name="connsiteY86" fmla="*/ 3596981 h 4229491"/>
              <a:gd name="connsiteX87" fmla="*/ 3021674 w 6528190"/>
              <a:gd name="connsiteY87" fmla="*/ 3444581 h 4229491"/>
              <a:gd name="connsiteX88" fmla="*/ 3002624 w 6528190"/>
              <a:gd name="connsiteY88" fmla="*/ 3377906 h 4229491"/>
              <a:gd name="connsiteX89" fmla="*/ 2993099 w 6528190"/>
              <a:gd name="connsiteY89" fmla="*/ 3311231 h 4229491"/>
              <a:gd name="connsiteX90" fmla="*/ 2983574 w 6528190"/>
              <a:gd name="connsiteY90" fmla="*/ 3273131 h 4229491"/>
              <a:gd name="connsiteX91" fmla="*/ 2974049 w 6528190"/>
              <a:gd name="connsiteY91" fmla="*/ 3206456 h 4229491"/>
              <a:gd name="connsiteX92" fmla="*/ 2935949 w 6528190"/>
              <a:gd name="connsiteY92" fmla="*/ 3063581 h 4229491"/>
              <a:gd name="connsiteX93" fmla="*/ 2897849 w 6528190"/>
              <a:gd name="connsiteY93" fmla="*/ 2930231 h 4229491"/>
              <a:gd name="connsiteX94" fmla="*/ 2878799 w 6528190"/>
              <a:gd name="connsiteY94" fmla="*/ 2815931 h 4229491"/>
              <a:gd name="connsiteX95" fmla="*/ 2821649 w 6528190"/>
              <a:gd name="connsiteY95" fmla="*/ 2654006 h 4229491"/>
              <a:gd name="connsiteX96" fmla="*/ 2793074 w 6528190"/>
              <a:gd name="connsiteY96" fmla="*/ 2501606 h 4229491"/>
              <a:gd name="connsiteX97" fmla="*/ 2764499 w 6528190"/>
              <a:gd name="connsiteY97" fmla="*/ 2387306 h 4229491"/>
              <a:gd name="connsiteX98" fmla="*/ 2754974 w 6528190"/>
              <a:gd name="connsiteY98" fmla="*/ 2349206 h 4229491"/>
              <a:gd name="connsiteX99" fmla="*/ 2745449 w 6528190"/>
              <a:gd name="connsiteY99" fmla="*/ 2311106 h 4229491"/>
              <a:gd name="connsiteX100" fmla="*/ 2735924 w 6528190"/>
              <a:gd name="connsiteY100" fmla="*/ 2215856 h 4229491"/>
              <a:gd name="connsiteX101" fmla="*/ 2716874 w 6528190"/>
              <a:gd name="connsiteY101" fmla="*/ 2130131 h 4229491"/>
              <a:gd name="connsiteX102" fmla="*/ 2697824 w 6528190"/>
              <a:gd name="connsiteY102" fmla="*/ 2034881 h 4229491"/>
              <a:gd name="connsiteX103" fmla="*/ 2688299 w 6528190"/>
              <a:gd name="connsiteY103" fmla="*/ 2006306 h 4229491"/>
              <a:gd name="connsiteX104" fmla="*/ 2659724 w 6528190"/>
              <a:gd name="connsiteY104" fmla="*/ 1892006 h 4229491"/>
              <a:gd name="connsiteX105" fmla="*/ 2650199 w 6528190"/>
              <a:gd name="connsiteY105" fmla="*/ 1844381 h 4229491"/>
              <a:gd name="connsiteX106" fmla="*/ 2631149 w 6528190"/>
              <a:gd name="connsiteY106" fmla="*/ 1796756 h 4229491"/>
              <a:gd name="connsiteX107" fmla="*/ 2602574 w 6528190"/>
              <a:gd name="connsiteY107" fmla="*/ 1711031 h 4229491"/>
              <a:gd name="connsiteX108" fmla="*/ 2593049 w 6528190"/>
              <a:gd name="connsiteY108" fmla="*/ 1663406 h 4229491"/>
              <a:gd name="connsiteX109" fmla="*/ 2564474 w 6528190"/>
              <a:gd name="connsiteY109" fmla="*/ 1587206 h 4229491"/>
              <a:gd name="connsiteX110" fmla="*/ 2554949 w 6528190"/>
              <a:gd name="connsiteY110" fmla="*/ 1549106 h 4229491"/>
              <a:gd name="connsiteX111" fmla="*/ 2526374 w 6528190"/>
              <a:gd name="connsiteY111" fmla="*/ 1472906 h 4229491"/>
              <a:gd name="connsiteX112" fmla="*/ 2516849 w 6528190"/>
              <a:gd name="connsiteY112" fmla="*/ 1434806 h 4229491"/>
              <a:gd name="connsiteX113" fmla="*/ 2469224 w 6528190"/>
              <a:gd name="connsiteY113" fmla="*/ 1368131 h 4229491"/>
              <a:gd name="connsiteX114" fmla="*/ 2450174 w 6528190"/>
              <a:gd name="connsiteY114" fmla="*/ 1310981 h 4229491"/>
              <a:gd name="connsiteX115" fmla="*/ 2402549 w 6528190"/>
              <a:gd name="connsiteY115" fmla="*/ 1225256 h 4229491"/>
              <a:gd name="connsiteX116" fmla="*/ 2393024 w 6528190"/>
              <a:gd name="connsiteY116" fmla="*/ 1196681 h 4229491"/>
              <a:gd name="connsiteX117" fmla="*/ 2364449 w 6528190"/>
              <a:gd name="connsiteY117" fmla="*/ 1149056 h 4229491"/>
              <a:gd name="connsiteX118" fmla="*/ 2345399 w 6528190"/>
              <a:gd name="connsiteY118" fmla="*/ 1110956 h 4229491"/>
              <a:gd name="connsiteX119" fmla="*/ 2316824 w 6528190"/>
              <a:gd name="connsiteY119" fmla="*/ 1091906 h 4229491"/>
              <a:gd name="connsiteX120" fmla="*/ 2307299 w 6528190"/>
              <a:gd name="connsiteY120" fmla="*/ 1063331 h 4229491"/>
              <a:gd name="connsiteX121" fmla="*/ 2288249 w 6528190"/>
              <a:gd name="connsiteY121" fmla="*/ 1034756 h 4229491"/>
              <a:gd name="connsiteX122" fmla="*/ 2231099 w 6528190"/>
              <a:gd name="connsiteY122" fmla="*/ 958556 h 4229491"/>
              <a:gd name="connsiteX123" fmla="*/ 2202524 w 6528190"/>
              <a:gd name="connsiteY123" fmla="*/ 929981 h 4229491"/>
              <a:gd name="connsiteX124" fmla="*/ 2088224 w 6528190"/>
              <a:gd name="connsiteY124" fmla="*/ 796631 h 4229491"/>
              <a:gd name="connsiteX125" fmla="*/ 2021549 w 6528190"/>
              <a:gd name="connsiteY125" fmla="*/ 739481 h 4229491"/>
              <a:gd name="connsiteX126" fmla="*/ 1983449 w 6528190"/>
              <a:gd name="connsiteY126" fmla="*/ 710906 h 4229491"/>
              <a:gd name="connsiteX127" fmla="*/ 1964399 w 6528190"/>
              <a:gd name="connsiteY127" fmla="*/ 682331 h 4229491"/>
              <a:gd name="connsiteX128" fmla="*/ 1869149 w 6528190"/>
              <a:gd name="connsiteY128" fmla="*/ 596606 h 4229491"/>
              <a:gd name="connsiteX129" fmla="*/ 1811999 w 6528190"/>
              <a:gd name="connsiteY129" fmla="*/ 539456 h 4229491"/>
              <a:gd name="connsiteX130" fmla="*/ 1773899 w 6528190"/>
              <a:gd name="connsiteY130" fmla="*/ 501356 h 4229491"/>
              <a:gd name="connsiteX131" fmla="*/ 1716749 w 6528190"/>
              <a:gd name="connsiteY131" fmla="*/ 453731 h 4229491"/>
              <a:gd name="connsiteX132" fmla="*/ 1631024 w 6528190"/>
              <a:gd name="connsiteY132" fmla="*/ 396581 h 4229491"/>
              <a:gd name="connsiteX133" fmla="*/ 1554824 w 6528190"/>
              <a:gd name="connsiteY133" fmla="*/ 339431 h 4229491"/>
              <a:gd name="connsiteX134" fmla="*/ 1478624 w 6528190"/>
              <a:gd name="connsiteY134" fmla="*/ 310856 h 4229491"/>
              <a:gd name="connsiteX135" fmla="*/ 1392899 w 6528190"/>
              <a:gd name="connsiteY135" fmla="*/ 272756 h 4229491"/>
              <a:gd name="connsiteX136" fmla="*/ 1316699 w 6528190"/>
              <a:gd name="connsiteY136" fmla="*/ 244181 h 4229491"/>
              <a:gd name="connsiteX137" fmla="*/ 1288124 w 6528190"/>
              <a:gd name="connsiteY137" fmla="*/ 225131 h 4229491"/>
              <a:gd name="connsiteX138" fmla="*/ 1211924 w 6528190"/>
              <a:gd name="connsiteY138" fmla="*/ 206081 h 4229491"/>
              <a:gd name="connsiteX139" fmla="*/ 1183349 w 6528190"/>
              <a:gd name="connsiteY139" fmla="*/ 196556 h 4229491"/>
              <a:gd name="connsiteX140" fmla="*/ 1088099 w 6528190"/>
              <a:gd name="connsiteY140" fmla="*/ 177506 h 4229491"/>
              <a:gd name="connsiteX141" fmla="*/ 1059524 w 6528190"/>
              <a:gd name="connsiteY141" fmla="*/ 167981 h 4229491"/>
              <a:gd name="connsiteX142" fmla="*/ 964274 w 6528190"/>
              <a:gd name="connsiteY142" fmla="*/ 158456 h 4229491"/>
              <a:gd name="connsiteX143" fmla="*/ 707099 w 6528190"/>
              <a:gd name="connsiteY143" fmla="*/ 139406 h 4229491"/>
              <a:gd name="connsiteX144" fmla="*/ 449924 w 6528190"/>
              <a:gd name="connsiteY144" fmla="*/ 120356 h 4229491"/>
              <a:gd name="connsiteX145" fmla="*/ 297524 w 6528190"/>
              <a:gd name="connsiteY145" fmla="*/ 101306 h 4229491"/>
              <a:gd name="connsiteX146" fmla="*/ 240374 w 6528190"/>
              <a:gd name="connsiteY146" fmla="*/ 91781 h 4229491"/>
              <a:gd name="connsiteX147" fmla="*/ 126074 w 6528190"/>
              <a:gd name="connsiteY147" fmla="*/ 82256 h 4229491"/>
              <a:gd name="connsiteX148" fmla="*/ 21299 w 6528190"/>
              <a:gd name="connsiteY148" fmla="*/ 91781 h 4229491"/>
              <a:gd name="connsiteX149" fmla="*/ 97499 w 6528190"/>
              <a:gd name="connsiteY149" fmla="*/ 101306 h 4229491"/>
              <a:gd name="connsiteX150" fmla="*/ 259424 w 6528190"/>
              <a:gd name="connsiteY150" fmla="*/ 129881 h 4229491"/>
              <a:gd name="connsiteX151" fmla="*/ 449924 w 6528190"/>
              <a:gd name="connsiteY151" fmla="*/ 148931 h 4229491"/>
              <a:gd name="connsiteX152" fmla="*/ 621374 w 6528190"/>
              <a:gd name="connsiteY152" fmla="*/ 187031 h 4229491"/>
              <a:gd name="connsiteX153" fmla="*/ 745199 w 6528190"/>
              <a:gd name="connsiteY153" fmla="*/ 206081 h 4229491"/>
              <a:gd name="connsiteX154" fmla="*/ 821399 w 6528190"/>
              <a:gd name="connsiteY154" fmla="*/ 234656 h 4229491"/>
              <a:gd name="connsiteX155" fmla="*/ 849974 w 6528190"/>
              <a:gd name="connsiteY155" fmla="*/ 244181 h 4229491"/>
              <a:gd name="connsiteX156" fmla="*/ 888074 w 6528190"/>
              <a:gd name="connsiteY156" fmla="*/ 263231 h 4229491"/>
              <a:gd name="connsiteX157" fmla="*/ 935699 w 6528190"/>
              <a:gd name="connsiteY157" fmla="*/ 272756 h 4229491"/>
              <a:gd name="connsiteX158" fmla="*/ 964274 w 6528190"/>
              <a:gd name="connsiteY158" fmla="*/ 291806 h 4229491"/>
              <a:gd name="connsiteX159" fmla="*/ 1088099 w 6528190"/>
              <a:gd name="connsiteY159" fmla="*/ 320381 h 4229491"/>
              <a:gd name="connsiteX160" fmla="*/ 1126199 w 6528190"/>
              <a:gd name="connsiteY160" fmla="*/ 339431 h 4229491"/>
              <a:gd name="connsiteX161" fmla="*/ 1211924 w 6528190"/>
              <a:gd name="connsiteY161" fmla="*/ 368006 h 4229491"/>
              <a:gd name="connsiteX162" fmla="*/ 1259549 w 6528190"/>
              <a:gd name="connsiteY162" fmla="*/ 387056 h 4229491"/>
              <a:gd name="connsiteX163" fmla="*/ 1288124 w 6528190"/>
              <a:gd name="connsiteY163" fmla="*/ 396581 h 4229491"/>
              <a:gd name="connsiteX164" fmla="*/ 1335749 w 6528190"/>
              <a:gd name="connsiteY164" fmla="*/ 415631 h 4229491"/>
              <a:gd name="connsiteX165" fmla="*/ 1402424 w 6528190"/>
              <a:gd name="connsiteY165" fmla="*/ 434681 h 4229491"/>
              <a:gd name="connsiteX166" fmla="*/ 1488149 w 6528190"/>
              <a:gd name="connsiteY166" fmla="*/ 463256 h 4229491"/>
              <a:gd name="connsiteX167" fmla="*/ 1545299 w 6528190"/>
              <a:gd name="connsiteY167" fmla="*/ 482306 h 4229491"/>
              <a:gd name="connsiteX168" fmla="*/ 1669124 w 6528190"/>
              <a:gd name="connsiteY168" fmla="*/ 558506 h 4229491"/>
              <a:gd name="connsiteX169" fmla="*/ 1716749 w 6528190"/>
              <a:gd name="connsiteY169" fmla="*/ 615656 h 4229491"/>
              <a:gd name="connsiteX170" fmla="*/ 1735799 w 6528190"/>
              <a:gd name="connsiteY170" fmla="*/ 644231 h 4229491"/>
              <a:gd name="connsiteX171" fmla="*/ 1831049 w 6528190"/>
              <a:gd name="connsiteY171" fmla="*/ 729956 h 4229491"/>
              <a:gd name="connsiteX172" fmla="*/ 1897724 w 6528190"/>
              <a:gd name="connsiteY172" fmla="*/ 806156 h 4229491"/>
              <a:gd name="connsiteX173" fmla="*/ 1935824 w 6528190"/>
              <a:gd name="connsiteY173" fmla="*/ 853781 h 4229491"/>
              <a:gd name="connsiteX174" fmla="*/ 1992974 w 6528190"/>
              <a:gd name="connsiteY174" fmla="*/ 910931 h 4229491"/>
              <a:gd name="connsiteX175" fmla="*/ 2050124 w 6528190"/>
              <a:gd name="connsiteY175" fmla="*/ 977606 h 4229491"/>
              <a:gd name="connsiteX176" fmla="*/ 2097749 w 6528190"/>
              <a:gd name="connsiteY176" fmla="*/ 1053806 h 4229491"/>
              <a:gd name="connsiteX177" fmla="*/ 2164424 w 6528190"/>
              <a:gd name="connsiteY177" fmla="*/ 1130006 h 4229491"/>
              <a:gd name="connsiteX178" fmla="*/ 2173949 w 6528190"/>
              <a:gd name="connsiteY178" fmla="*/ 1158581 h 4229491"/>
              <a:gd name="connsiteX179" fmla="*/ 2202524 w 6528190"/>
              <a:gd name="connsiteY179" fmla="*/ 1196681 h 4229491"/>
              <a:gd name="connsiteX180" fmla="*/ 2221574 w 6528190"/>
              <a:gd name="connsiteY180" fmla="*/ 1225256 h 4229491"/>
              <a:gd name="connsiteX181" fmla="*/ 2259674 w 6528190"/>
              <a:gd name="connsiteY181" fmla="*/ 1272881 h 4229491"/>
              <a:gd name="connsiteX182" fmla="*/ 2288249 w 6528190"/>
              <a:gd name="connsiteY182" fmla="*/ 1330031 h 4229491"/>
              <a:gd name="connsiteX183" fmla="*/ 2316824 w 6528190"/>
              <a:gd name="connsiteY183" fmla="*/ 1368131 h 4229491"/>
              <a:gd name="connsiteX184" fmla="*/ 2354924 w 6528190"/>
              <a:gd name="connsiteY184" fmla="*/ 1463381 h 4229491"/>
              <a:gd name="connsiteX185" fmla="*/ 2393024 w 6528190"/>
              <a:gd name="connsiteY185" fmla="*/ 1530056 h 4229491"/>
              <a:gd name="connsiteX186" fmla="*/ 2440649 w 6528190"/>
              <a:gd name="connsiteY186" fmla="*/ 1625306 h 4229491"/>
              <a:gd name="connsiteX187" fmla="*/ 2478749 w 6528190"/>
              <a:gd name="connsiteY187" fmla="*/ 1739606 h 4229491"/>
              <a:gd name="connsiteX188" fmla="*/ 2488274 w 6528190"/>
              <a:gd name="connsiteY188" fmla="*/ 1768181 h 4229491"/>
              <a:gd name="connsiteX189" fmla="*/ 2507324 w 6528190"/>
              <a:gd name="connsiteY189" fmla="*/ 1806281 h 4229491"/>
              <a:gd name="connsiteX190" fmla="*/ 2488274 w 6528190"/>
              <a:gd name="connsiteY190" fmla="*/ 1834856 h 4229491"/>
              <a:gd name="connsiteX191" fmla="*/ 2516849 w 6528190"/>
              <a:gd name="connsiteY191" fmla="*/ 1911056 h 4229491"/>
              <a:gd name="connsiteX192" fmla="*/ 2526374 w 6528190"/>
              <a:gd name="connsiteY192" fmla="*/ 2044406 h 4229491"/>
              <a:gd name="connsiteX193" fmla="*/ 2535899 w 6528190"/>
              <a:gd name="connsiteY193" fmla="*/ 2273006 h 4229491"/>
              <a:gd name="connsiteX194" fmla="*/ 2545424 w 6528190"/>
              <a:gd name="connsiteY194" fmla="*/ 2301581 h 4229491"/>
              <a:gd name="connsiteX195" fmla="*/ 2554949 w 6528190"/>
              <a:gd name="connsiteY195" fmla="*/ 2339681 h 4229491"/>
              <a:gd name="connsiteX196" fmla="*/ 2573999 w 6528190"/>
              <a:gd name="connsiteY196" fmla="*/ 2368256 h 4229491"/>
              <a:gd name="connsiteX197" fmla="*/ 2612099 w 6528190"/>
              <a:gd name="connsiteY197" fmla="*/ 2434931 h 4229491"/>
              <a:gd name="connsiteX198" fmla="*/ 2640674 w 6528190"/>
              <a:gd name="connsiteY198" fmla="*/ 2520656 h 4229491"/>
              <a:gd name="connsiteX199" fmla="*/ 2650199 w 6528190"/>
              <a:gd name="connsiteY199" fmla="*/ 2730206 h 4229491"/>
              <a:gd name="connsiteX200" fmla="*/ 2716874 w 6528190"/>
              <a:gd name="connsiteY200" fmla="*/ 2834981 h 4229491"/>
              <a:gd name="connsiteX201" fmla="*/ 2754974 w 6528190"/>
              <a:gd name="connsiteY201" fmla="*/ 2911181 h 4229491"/>
              <a:gd name="connsiteX202" fmla="*/ 2793074 w 6528190"/>
              <a:gd name="connsiteY202" fmla="*/ 2968331 h 4229491"/>
              <a:gd name="connsiteX203" fmla="*/ 2840699 w 6528190"/>
              <a:gd name="connsiteY203" fmla="*/ 3044531 h 4229491"/>
              <a:gd name="connsiteX204" fmla="*/ 2878799 w 6528190"/>
              <a:gd name="connsiteY204" fmla="*/ 3101681 h 4229491"/>
              <a:gd name="connsiteX205" fmla="*/ 2916899 w 6528190"/>
              <a:gd name="connsiteY205" fmla="*/ 3158831 h 4229491"/>
              <a:gd name="connsiteX206" fmla="*/ 2954999 w 6528190"/>
              <a:gd name="connsiteY206" fmla="*/ 3196931 h 4229491"/>
              <a:gd name="connsiteX207" fmla="*/ 2974049 w 6528190"/>
              <a:gd name="connsiteY207" fmla="*/ 3225506 h 4229491"/>
              <a:gd name="connsiteX208" fmla="*/ 3031199 w 6528190"/>
              <a:gd name="connsiteY208" fmla="*/ 3282656 h 4229491"/>
              <a:gd name="connsiteX209" fmla="*/ 3088349 w 6528190"/>
              <a:gd name="connsiteY209" fmla="*/ 3349331 h 4229491"/>
              <a:gd name="connsiteX210" fmla="*/ 3126449 w 6528190"/>
              <a:gd name="connsiteY210" fmla="*/ 3377906 h 4229491"/>
              <a:gd name="connsiteX211" fmla="*/ 3202649 w 6528190"/>
              <a:gd name="connsiteY211" fmla="*/ 3454106 h 4229491"/>
              <a:gd name="connsiteX212" fmla="*/ 3221699 w 6528190"/>
              <a:gd name="connsiteY212" fmla="*/ 3482681 h 4229491"/>
              <a:gd name="connsiteX213" fmla="*/ 3231224 w 6528190"/>
              <a:gd name="connsiteY213" fmla="*/ 3511256 h 4229491"/>
              <a:gd name="connsiteX214" fmla="*/ 3288374 w 6528190"/>
              <a:gd name="connsiteY214" fmla="*/ 3596981 h 4229491"/>
              <a:gd name="connsiteX215" fmla="*/ 3297899 w 6528190"/>
              <a:gd name="connsiteY215" fmla="*/ 3625556 h 4229491"/>
              <a:gd name="connsiteX216" fmla="*/ 3316949 w 6528190"/>
              <a:gd name="connsiteY216" fmla="*/ 3663656 h 4229491"/>
              <a:gd name="connsiteX217" fmla="*/ 3307424 w 6528190"/>
              <a:gd name="connsiteY217" fmla="*/ 4063706 h 4229491"/>
              <a:gd name="connsiteX218" fmla="*/ 3288374 w 6528190"/>
              <a:gd name="connsiteY218" fmla="*/ 4149431 h 4229491"/>
              <a:gd name="connsiteX219" fmla="*/ 3259799 w 6528190"/>
              <a:gd name="connsiteY219" fmla="*/ 4168481 h 4229491"/>
              <a:gd name="connsiteX220" fmla="*/ 3212174 w 6528190"/>
              <a:gd name="connsiteY220" fmla="*/ 4225631 h 4229491"/>
              <a:gd name="connsiteX221" fmla="*/ 3193124 w 6528190"/>
              <a:gd name="connsiteY221" fmla="*/ 4178006 h 4229491"/>
              <a:gd name="connsiteX222" fmla="*/ 3240749 w 6528190"/>
              <a:gd name="connsiteY222" fmla="*/ 4054181 h 4229491"/>
              <a:gd name="connsiteX223" fmla="*/ 3297899 w 6528190"/>
              <a:gd name="connsiteY223" fmla="*/ 3920831 h 4229491"/>
              <a:gd name="connsiteX224" fmla="*/ 3326474 w 6528190"/>
              <a:gd name="connsiteY224" fmla="*/ 3787481 h 4229491"/>
              <a:gd name="connsiteX225" fmla="*/ 3345524 w 6528190"/>
              <a:gd name="connsiteY225" fmla="*/ 3701756 h 4229491"/>
              <a:gd name="connsiteX226" fmla="*/ 3364574 w 6528190"/>
              <a:gd name="connsiteY226" fmla="*/ 3625556 h 4229491"/>
              <a:gd name="connsiteX227" fmla="*/ 3393149 w 6528190"/>
              <a:gd name="connsiteY227" fmla="*/ 3473156 h 4229491"/>
              <a:gd name="connsiteX228" fmla="*/ 3431249 w 6528190"/>
              <a:gd name="connsiteY228" fmla="*/ 3177881 h 4229491"/>
              <a:gd name="connsiteX229" fmla="*/ 3507449 w 6528190"/>
              <a:gd name="connsiteY229" fmla="*/ 2958806 h 4229491"/>
              <a:gd name="connsiteX230" fmla="*/ 3516974 w 6528190"/>
              <a:gd name="connsiteY230" fmla="*/ 2930231 h 4229491"/>
              <a:gd name="connsiteX231" fmla="*/ 3545549 w 6528190"/>
              <a:gd name="connsiteY231" fmla="*/ 2854031 h 4229491"/>
              <a:gd name="connsiteX232" fmla="*/ 3564599 w 6528190"/>
              <a:gd name="connsiteY232" fmla="*/ 2777831 h 4229491"/>
              <a:gd name="connsiteX233" fmla="*/ 3593174 w 6528190"/>
              <a:gd name="connsiteY233" fmla="*/ 2692106 h 4229491"/>
              <a:gd name="connsiteX234" fmla="*/ 3612224 w 6528190"/>
              <a:gd name="connsiteY234" fmla="*/ 2539706 h 4229491"/>
              <a:gd name="connsiteX235" fmla="*/ 3631274 w 6528190"/>
              <a:gd name="connsiteY235" fmla="*/ 2463506 h 4229491"/>
              <a:gd name="connsiteX236" fmla="*/ 3640799 w 6528190"/>
              <a:gd name="connsiteY236" fmla="*/ 2415881 h 4229491"/>
              <a:gd name="connsiteX237" fmla="*/ 3659849 w 6528190"/>
              <a:gd name="connsiteY237" fmla="*/ 2339681 h 4229491"/>
              <a:gd name="connsiteX238" fmla="*/ 3821774 w 6528190"/>
              <a:gd name="connsiteY238" fmla="*/ 2473031 h 4229491"/>
              <a:gd name="connsiteX239" fmla="*/ 3945599 w 6528190"/>
              <a:gd name="connsiteY239" fmla="*/ 2596856 h 4229491"/>
              <a:gd name="connsiteX240" fmla="*/ 4012274 w 6528190"/>
              <a:gd name="connsiteY240" fmla="*/ 2682581 h 4229491"/>
              <a:gd name="connsiteX241" fmla="*/ 4050374 w 6528190"/>
              <a:gd name="connsiteY241" fmla="*/ 2720681 h 4229491"/>
              <a:gd name="connsiteX242" fmla="*/ 4088474 w 6528190"/>
              <a:gd name="connsiteY242" fmla="*/ 2749256 h 4229491"/>
              <a:gd name="connsiteX243" fmla="*/ 4107524 w 6528190"/>
              <a:gd name="connsiteY243" fmla="*/ 2777831 h 4229491"/>
              <a:gd name="connsiteX244" fmla="*/ 4174199 w 6528190"/>
              <a:gd name="connsiteY244" fmla="*/ 2834981 h 4229491"/>
              <a:gd name="connsiteX245" fmla="*/ 4317074 w 6528190"/>
              <a:gd name="connsiteY245" fmla="*/ 2968331 h 4229491"/>
              <a:gd name="connsiteX246" fmla="*/ 4345649 w 6528190"/>
              <a:gd name="connsiteY246" fmla="*/ 2987381 h 4229491"/>
              <a:gd name="connsiteX247" fmla="*/ 4402799 w 6528190"/>
              <a:gd name="connsiteY247" fmla="*/ 3025481 h 4229491"/>
              <a:gd name="connsiteX248" fmla="*/ 4440899 w 6528190"/>
              <a:gd name="connsiteY248" fmla="*/ 3054056 h 4229491"/>
              <a:gd name="connsiteX249" fmla="*/ 4498049 w 6528190"/>
              <a:gd name="connsiteY249" fmla="*/ 3073106 h 4229491"/>
              <a:gd name="connsiteX250" fmla="*/ 4555199 w 6528190"/>
              <a:gd name="connsiteY250" fmla="*/ 3092156 h 4229491"/>
              <a:gd name="connsiteX251" fmla="*/ 4602824 w 6528190"/>
              <a:gd name="connsiteY251" fmla="*/ 3101681 h 4229491"/>
              <a:gd name="connsiteX252" fmla="*/ 4631399 w 6528190"/>
              <a:gd name="connsiteY252" fmla="*/ 3111206 h 4229491"/>
              <a:gd name="connsiteX253" fmla="*/ 4669499 w 6528190"/>
              <a:gd name="connsiteY253" fmla="*/ 3120731 h 4229491"/>
              <a:gd name="connsiteX254" fmla="*/ 4726649 w 6528190"/>
              <a:gd name="connsiteY254" fmla="*/ 3139781 h 4229491"/>
              <a:gd name="connsiteX255" fmla="*/ 4755224 w 6528190"/>
              <a:gd name="connsiteY255" fmla="*/ 3158831 h 4229491"/>
              <a:gd name="connsiteX256" fmla="*/ 4812374 w 6528190"/>
              <a:gd name="connsiteY256" fmla="*/ 3177881 h 4229491"/>
              <a:gd name="connsiteX257" fmla="*/ 4840949 w 6528190"/>
              <a:gd name="connsiteY257" fmla="*/ 3196931 h 4229491"/>
              <a:gd name="connsiteX258" fmla="*/ 4879049 w 6528190"/>
              <a:gd name="connsiteY258" fmla="*/ 3206456 h 4229491"/>
              <a:gd name="connsiteX259" fmla="*/ 4907624 w 6528190"/>
              <a:gd name="connsiteY259" fmla="*/ 3215981 h 4229491"/>
              <a:gd name="connsiteX260" fmla="*/ 4974299 w 6528190"/>
              <a:gd name="connsiteY260" fmla="*/ 3254081 h 4229491"/>
              <a:gd name="connsiteX261" fmla="*/ 5031449 w 6528190"/>
              <a:gd name="connsiteY261" fmla="*/ 3292181 h 4229491"/>
              <a:gd name="connsiteX262" fmla="*/ 5107649 w 6528190"/>
              <a:gd name="connsiteY262" fmla="*/ 3377906 h 4229491"/>
              <a:gd name="connsiteX263" fmla="*/ 5107649 w 6528190"/>
              <a:gd name="connsiteY263" fmla="*/ 3454106 h 4229491"/>
              <a:gd name="connsiteX264" fmla="*/ 5098124 w 6528190"/>
              <a:gd name="connsiteY264" fmla="*/ 3425531 h 4229491"/>
              <a:gd name="connsiteX265" fmla="*/ 5088599 w 6528190"/>
              <a:gd name="connsiteY265" fmla="*/ 3339806 h 4229491"/>
              <a:gd name="connsiteX266" fmla="*/ 5079074 w 6528190"/>
              <a:gd name="connsiteY266" fmla="*/ 3282656 h 4229491"/>
              <a:gd name="connsiteX267" fmla="*/ 5069549 w 6528190"/>
              <a:gd name="connsiteY267" fmla="*/ 3139781 h 4229491"/>
              <a:gd name="connsiteX268" fmla="*/ 5050499 w 6528190"/>
              <a:gd name="connsiteY268" fmla="*/ 2796881 h 4229491"/>
              <a:gd name="connsiteX269" fmla="*/ 5040974 w 6528190"/>
              <a:gd name="connsiteY269" fmla="*/ 2711156 h 4229491"/>
              <a:gd name="connsiteX270" fmla="*/ 5021924 w 6528190"/>
              <a:gd name="connsiteY270" fmla="*/ 2654006 h 4229491"/>
              <a:gd name="connsiteX271" fmla="*/ 5012399 w 6528190"/>
              <a:gd name="connsiteY271" fmla="*/ 2606381 h 4229491"/>
              <a:gd name="connsiteX272" fmla="*/ 4983824 w 6528190"/>
              <a:gd name="connsiteY272" fmla="*/ 2520656 h 4229491"/>
              <a:gd name="connsiteX273" fmla="*/ 4974299 w 6528190"/>
              <a:gd name="connsiteY273" fmla="*/ 2473031 h 4229491"/>
              <a:gd name="connsiteX274" fmla="*/ 4964774 w 6528190"/>
              <a:gd name="connsiteY274" fmla="*/ 2434931 h 4229491"/>
              <a:gd name="connsiteX275" fmla="*/ 4974299 w 6528190"/>
              <a:gd name="connsiteY275" fmla="*/ 2320631 h 4229491"/>
              <a:gd name="connsiteX276" fmla="*/ 5002874 w 6528190"/>
              <a:gd name="connsiteY276" fmla="*/ 2282531 h 4229491"/>
              <a:gd name="connsiteX277" fmla="*/ 5050499 w 6528190"/>
              <a:gd name="connsiteY277" fmla="*/ 2196806 h 4229491"/>
              <a:gd name="connsiteX278" fmla="*/ 5136224 w 6528190"/>
              <a:gd name="connsiteY278" fmla="*/ 2120606 h 4229491"/>
              <a:gd name="connsiteX279" fmla="*/ 5174324 w 6528190"/>
              <a:gd name="connsiteY279" fmla="*/ 2101556 h 4229491"/>
              <a:gd name="connsiteX280" fmla="*/ 5202899 w 6528190"/>
              <a:gd name="connsiteY280" fmla="*/ 2072981 h 4229491"/>
              <a:gd name="connsiteX281" fmla="*/ 5240999 w 6528190"/>
              <a:gd name="connsiteY281" fmla="*/ 2053931 h 4229491"/>
              <a:gd name="connsiteX282" fmla="*/ 5269574 w 6528190"/>
              <a:gd name="connsiteY282" fmla="*/ 2025356 h 4229491"/>
              <a:gd name="connsiteX283" fmla="*/ 5307674 w 6528190"/>
              <a:gd name="connsiteY283" fmla="*/ 1996781 h 4229491"/>
              <a:gd name="connsiteX284" fmla="*/ 5336249 w 6528190"/>
              <a:gd name="connsiteY284" fmla="*/ 1968206 h 4229491"/>
              <a:gd name="connsiteX285" fmla="*/ 5374349 w 6528190"/>
              <a:gd name="connsiteY285" fmla="*/ 1949156 h 4229491"/>
              <a:gd name="connsiteX286" fmla="*/ 5431499 w 6528190"/>
              <a:gd name="connsiteY286" fmla="*/ 1911056 h 4229491"/>
              <a:gd name="connsiteX287" fmla="*/ 5450549 w 6528190"/>
              <a:gd name="connsiteY287" fmla="*/ 1853906 h 4229491"/>
              <a:gd name="connsiteX288" fmla="*/ 5460074 w 6528190"/>
              <a:gd name="connsiteY288" fmla="*/ 1653881 h 4229491"/>
              <a:gd name="connsiteX289" fmla="*/ 5536274 w 6528190"/>
              <a:gd name="connsiteY289" fmla="*/ 1644356 h 4229491"/>
              <a:gd name="connsiteX290" fmla="*/ 5564849 w 6528190"/>
              <a:gd name="connsiteY290" fmla="*/ 1634831 h 4229491"/>
              <a:gd name="connsiteX291" fmla="*/ 5536274 w 6528190"/>
              <a:gd name="connsiteY291" fmla="*/ 1672931 h 4229491"/>
              <a:gd name="connsiteX292" fmla="*/ 5431499 w 6528190"/>
              <a:gd name="connsiteY292" fmla="*/ 1796756 h 4229491"/>
              <a:gd name="connsiteX293" fmla="*/ 5355299 w 6528190"/>
              <a:gd name="connsiteY293" fmla="*/ 1882481 h 4229491"/>
              <a:gd name="connsiteX294" fmla="*/ 5288624 w 6528190"/>
              <a:gd name="connsiteY294" fmla="*/ 1949156 h 4229491"/>
              <a:gd name="connsiteX295" fmla="*/ 5240999 w 6528190"/>
              <a:gd name="connsiteY295" fmla="*/ 2025356 h 4229491"/>
              <a:gd name="connsiteX296" fmla="*/ 5212424 w 6528190"/>
              <a:gd name="connsiteY296" fmla="*/ 2063456 h 4229491"/>
              <a:gd name="connsiteX297" fmla="*/ 5155274 w 6528190"/>
              <a:gd name="connsiteY297" fmla="*/ 2139656 h 4229491"/>
              <a:gd name="connsiteX298" fmla="*/ 5145749 w 6528190"/>
              <a:gd name="connsiteY298" fmla="*/ 2177756 h 4229491"/>
              <a:gd name="connsiteX299" fmla="*/ 5117174 w 6528190"/>
              <a:gd name="connsiteY299" fmla="*/ 2225381 h 4229491"/>
              <a:gd name="connsiteX300" fmla="*/ 5107649 w 6528190"/>
              <a:gd name="connsiteY300" fmla="*/ 2301581 h 4229491"/>
              <a:gd name="connsiteX301" fmla="*/ 5088599 w 6528190"/>
              <a:gd name="connsiteY301" fmla="*/ 2377781 h 4229491"/>
              <a:gd name="connsiteX302" fmla="*/ 5098124 w 6528190"/>
              <a:gd name="connsiteY302" fmla="*/ 2644481 h 4229491"/>
              <a:gd name="connsiteX303" fmla="*/ 5126699 w 6528190"/>
              <a:gd name="connsiteY303" fmla="*/ 2730206 h 4229491"/>
              <a:gd name="connsiteX304" fmla="*/ 5174324 w 6528190"/>
              <a:gd name="connsiteY304" fmla="*/ 2749256 h 4229491"/>
              <a:gd name="connsiteX305" fmla="*/ 5298149 w 6528190"/>
              <a:gd name="connsiteY305" fmla="*/ 2777831 h 4229491"/>
              <a:gd name="connsiteX306" fmla="*/ 5336249 w 6528190"/>
              <a:gd name="connsiteY306" fmla="*/ 2787356 h 4229491"/>
              <a:gd name="connsiteX307" fmla="*/ 6231599 w 6528190"/>
              <a:gd name="connsiteY307" fmla="*/ 2796881 h 4229491"/>
              <a:gd name="connsiteX308" fmla="*/ 5650574 w 6528190"/>
              <a:gd name="connsiteY308" fmla="*/ 2834981 h 4229491"/>
              <a:gd name="connsiteX309" fmla="*/ 5574374 w 6528190"/>
              <a:gd name="connsiteY309" fmla="*/ 2844506 h 4229491"/>
              <a:gd name="connsiteX310" fmla="*/ 5526749 w 6528190"/>
              <a:gd name="connsiteY310" fmla="*/ 2854031 h 4229491"/>
              <a:gd name="connsiteX311" fmla="*/ 4936199 w 6528190"/>
              <a:gd name="connsiteY311" fmla="*/ 2863556 h 4229491"/>
              <a:gd name="connsiteX312" fmla="*/ 4707599 w 6528190"/>
              <a:gd name="connsiteY312" fmla="*/ 2882606 h 4229491"/>
              <a:gd name="connsiteX313" fmla="*/ 4621874 w 6528190"/>
              <a:gd name="connsiteY313" fmla="*/ 2901656 h 4229491"/>
              <a:gd name="connsiteX314" fmla="*/ 4450424 w 6528190"/>
              <a:gd name="connsiteY314" fmla="*/ 2911181 h 4229491"/>
              <a:gd name="connsiteX315" fmla="*/ 3869399 w 6528190"/>
              <a:gd name="connsiteY315" fmla="*/ 2901656 h 4229491"/>
              <a:gd name="connsiteX316" fmla="*/ 3707474 w 6528190"/>
              <a:gd name="connsiteY316" fmla="*/ 2873081 h 4229491"/>
              <a:gd name="connsiteX317" fmla="*/ 3659849 w 6528190"/>
              <a:gd name="connsiteY317" fmla="*/ 2863556 h 4229491"/>
              <a:gd name="connsiteX318" fmla="*/ 3574124 w 6528190"/>
              <a:gd name="connsiteY318" fmla="*/ 2834981 h 4229491"/>
              <a:gd name="connsiteX319" fmla="*/ 3516974 w 6528190"/>
              <a:gd name="connsiteY319" fmla="*/ 2806406 h 4229491"/>
              <a:gd name="connsiteX320" fmla="*/ 3478874 w 6528190"/>
              <a:gd name="connsiteY320" fmla="*/ 2787356 h 4229491"/>
              <a:gd name="connsiteX321" fmla="*/ 3412199 w 6528190"/>
              <a:gd name="connsiteY321" fmla="*/ 2758781 h 4229491"/>
              <a:gd name="connsiteX322" fmla="*/ 3355049 w 6528190"/>
              <a:gd name="connsiteY322" fmla="*/ 2730206 h 4229491"/>
              <a:gd name="connsiteX323" fmla="*/ 3231224 w 6528190"/>
              <a:gd name="connsiteY323" fmla="*/ 2644481 h 4229491"/>
              <a:gd name="connsiteX324" fmla="*/ 3174074 w 6528190"/>
              <a:gd name="connsiteY324" fmla="*/ 2606381 h 4229491"/>
              <a:gd name="connsiteX325" fmla="*/ 3059774 w 6528190"/>
              <a:gd name="connsiteY325" fmla="*/ 2501606 h 4229491"/>
              <a:gd name="connsiteX326" fmla="*/ 3031199 w 6528190"/>
              <a:gd name="connsiteY326" fmla="*/ 2473031 h 4229491"/>
              <a:gd name="connsiteX327" fmla="*/ 2888324 w 6528190"/>
              <a:gd name="connsiteY327" fmla="*/ 2339681 h 4229491"/>
              <a:gd name="connsiteX328" fmla="*/ 2840699 w 6528190"/>
              <a:gd name="connsiteY328" fmla="*/ 2282531 h 4229491"/>
              <a:gd name="connsiteX329" fmla="*/ 2745449 w 6528190"/>
              <a:gd name="connsiteY329" fmla="*/ 2158706 h 4229491"/>
              <a:gd name="connsiteX330" fmla="*/ 2697824 w 6528190"/>
              <a:gd name="connsiteY330" fmla="*/ 2053931 h 4229491"/>
              <a:gd name="connsiteX331" fmla="*/ 2650199 w 6528190"/>
              <a:gd name="connsiteY331" fmla="*/ 1977731 h 4229491"/>
              <a:gd name="connsiteX332" fmla="*/ 2593049 w 6528190"/>
              <a:gd name="connsiteY332" fmla="*/ 1844381 h 4229491"/>
              <a:gd name="connsiteX333" fmla="*/ 2564474 w 6528190"/>
              <a:gd name="connsiteY333" fmla="*/ 1796756 h 4229491"/>
              <a:gd name="connsiteX334" fmla="*/ 2507324 w 6528190"/>
              <a:gd name="connsiteY334" fmla="*/ 1682456 h 4229491"/>
              <a:gd name="connsiteX335" fmla="*/ 2459699 w 6528190"/>
              <a:gd name="connsiteY335" fmla="*/ 1577681 h 4229491"/>
              <a:gd name="connsiteX336" fmla="*/ 2450174 w 6528190"/>
              <a:gd name="connsiteY336" fmla="*/ 1549106 h 4229491"/>
              <a:gd name="connsiteX337" fmla="*/ 2431124 w 6528190"/>
              <a:gd name="connsiteY337" fmla="*/ 1511006 h 4229491"/>
              <a:gd name="connsiteX338" fmla="*/ 2393024 w 6528190"/>
              <a:gd name="connsiteY338" fmla="*/ 1444331 h 4229491"/>
              <a:gd name="connsiteX339" fmla="*/ 2364449 w 6528190"/>
              <a:gd name="connsiteY339" fmla="*/ 1377656 h 4229491"/>
              <a:gd name="connsiteX340" fmla="*/ 2345399 w 6528190"/>
              <a:gd name="connsiteY340" fmla="*/ 1310981 h 4229491"/>
              <a:gd name="connsiteX341" fmla="*/ 2316824 w 6528190"/>
              <a:gd name="connsiteY341" fmla="*/ 1282406 h 4229491"/>
              <a:gd name="connsiteX342" fmla="*/ 2307299 w 6528190"/>
              <a:gd name="connsiteY342" fmla="*/ 1253831 h 4229491"/>
              <a:gd name="connsiteX343" fmla="*/ 2259674 w 6528190"/>
              <a:gd name="connsiteY343" fmla="*/ 1168106 h 4229491"/>
              <a:gd name="connsiteX344" fmla="*/ 2250149 w 6528190"/>
              <a:gd name="connsiteY344" fmla="*/ 1130006 h 4229491"/>
              <a:gd name="connsiteX345" fmla="*/ 2212049 w 6528190"/>
              <a:gd name="connsiteY345" fmla="*/ 1082381 h 4229491"/>
              <a:gd name="connsiteX346" fmla="*/ 2173949 w 6528190"/>
              <a:gd name="connsiteY346" fmla="*/ 1025231 h 4229491"/>
              <a:gd name="connsiteX347" fmla="*/ 2069174 w 6528190"/>
              <a:gd name="connsiteY347" fmla="*/ 882356 h 4229491"/>
              <a:gd name="connsiteX348" fmla="*/ 2050124 w 6528190"/>
              <a:gd name="connsiteY348" fmla="*/ 853781 h 4229491"/>
              <a:gd name="connsiteX349" fmla="*/ 2002499 w 6528190"/>
              <a:gd name="connsiteY349" fmla="*/ 806156 h 4229491"/>
              <a:gd name="connsiteX350" fmla="*/ 1973924 w 6528190"/>
              <a:gd name="connsiteY350" fmla="*/ 768056 h 4229491"/>
              <a:gd name="connsiteX351" fmla="*/ 1954874 w 6528190"/>
              <a:gd name="connsiteY351" fmla="*/ 739481 h 4229491"/>
              <a:gd name="connsiteX352" fmla="*/ 1878674 w 6528190"/>
              <a:gd name="connsiteY352" fmla="*/ 682331 h 4229491"/>
              <a:gd name="connsiteX353" fmla="*/ 1821524 w 6528190"/>
              <a:gd name="connsiteY353" fmla="*/ 634706 h 4229491"/>
              <a:gd name="connsiteX354" fmla="*/ 1792949 w 6528190"/>
              <a:gd name="connsiteY354" fmla="*/ 606131 h 4229491"/>
              <a:gd name="connsiteX355" fmla="*/ 1754849 w 6528190"/>
              <a:gd name="connsiteY355" fmla="*/ 596606 h 4229491"/>
              <a:gd name="connsiteX356" fmla="*/ 1726274 w 6528190"/>
              <a:gd name="connsiteY356" fmla="*/ 577556 h 4229491"/>
              <a:gd name="connsiteX357" fmla="*/ 1688174 w 6528190"/>
              <a:gd name="connsiteY357" fmla="*/ 539456 h 4229491"/>
              <a:gd name="connsiteX358" fmla="*/ 1631024 w 6528190"/>
              <a:gd name="connsiteY358" fmla="*/ 510881 h 4229491"/>
              <a:gd name="connsiteX359" fmla="*/ 1592924 w 6528190"/>
              <a:gd name="connsiteY359" fmla="*/ 482306 h 4229491"/>
              <a:gd name="connsiteX360" fmla="*/ 1526249 w 6528190"/>
              <a:gd name="connsiteY360" fmla="*/ 453731 h 4229491"/>
              <a:gd name="connsiteX361" fmla="*/ 1488149 w 6528190"/>
              <a:gd name="connsiteY361" fmla="*/ 434681 h 4229491"/>
              <a:gd name="connsiteX362" fmla="*/ 1392899 w 6528190"/>
              <a:gd name="connsiteY362" fmla="*/ 406106 h 4229491"/>
              <a:gd name="connsiteX363" fmla="*/ 1335749 w 6528190"/>
              <a:gd name="connsiteY363" fmla="*/ 377531 h 4229491"/>
              <a:gd name="connsiteX364" fmla="*/ 1202399 w 6528190"/>
              <a:gd name="connsiteY364" fmla="*/ 329906 h 4229491"/>
              <a:gd name="connsiteX365" fmla="*/ 1154774 w 6528190"/>
              <a:gd name="connsiteY365" fmla="*/ 310856 h 4229491"/>
              <a:gd name="connsiteX366" fmla="*/ 1116674 w 6528190"/>
              <a:gd name="connsiteY366" fmla="*/ 301331 h 4229491"/>
              <a:gd name="connsiteX367" fmla="*/ 1078574 w 6528190"/>
              <a:gd name="connsiteY367" fmla="*/ 282281 h 4229491"/>
              <a:gd name="connsiteX368" fmla="*/ 1011899 w 6528190"/>
              <a:gd name="connsiteY368" fmla="*/ 263231 h 4229491"/>
              <a:gd name="connsiteX369" fmla="*/ 973799 w 6528190"/>
              <a:gd name="connsiteY369" fmla="*/ 244181 h 4229491"/>
              <a:gd name="connsiteX370" fmla="*/ 888074 w 6528190"/>
              <a:gd name="connsiteY370" fmla="*/ 225131 h 4229491"/>
              <a:gd name="connsiteX371" fmla="*/ 792824 w 6528190"/>
              <a:gd name="connsiteY371" fmla="*/ 196556 h 4229491"/>
              <a:gd name="connsiteX372" fmla="*/ 707099 w 6528190"/>
              <a:gd name="connsiteY372" fmla="*/ 177506 h 4229491"/>
              <a:gd name="connsiteX373" fmla="*/ 678524 w 6528190"/>
              <a:gd name="connsiteY373" fmla="*/ 167981 h 4229491"/>
              <a:gd name="connsiteX374" fmla="*/ 611849 w 6528190"/>
              <a:gd name="connsiteY374" fmla="*/ 148931 h 4229491"/>
              <a:gd name="connsiteX375" fmla="*/ 573749 w 6528190"/>
              <a:gd name="connsiteY375" fmla="*/ 139406 h 4229491"/>
              <a:gd name="connsiteX376" fmla="*/ 545174 w 6528190"/>
              <a:gd name="connsiteY376" fmla="*/ 129881 h 4229491"/>
              <a:gd name="connsiteX377" fmla="*/ 488024 w 6528190"/>
              <a:gd name="connsiteY377" fmla="*/ 120356 h 4229491"/>
              <a:gd name="connsiteX378" fmla="*/ 192749 w 6528190"/>
              <a:gd name="connsiteY378" fmla="*/ 101306 h 4229491"/>
              <a:gd name="connsiteX379" fmla="*/ 21299 w 6528190"/>
              <a:gd name="connsiteY379" fmla="*/ 110831 h 4229491"/>
              <a:gd name="connsiteX380" fmla="*/ 345149 w 6528190"/>
              <a:gd name="connsiteY380" fmla="*/ 196556 h 4229491"/>
              <a:gd name="connsiteX381" fmla="*/ 507074 w 6528190"/>
              <a:gd name="connsiteY381" fmla="*/ 244181 h 4229491"/>
              <a:gd name="connsiteX382" fmla="*/ 792824 w 6528190"/>
              <a:gd name="connsiteY382" fmla="*/ 377531 h 4229491"/>
              <a:gd name="connsiteX383" fmla="*/ 992849 w 6528190"/>
              <a:gd name="connsiteY383" fmla="*/ 463256 h 4229491"/>
              <a:gd name="connsiteX384" fmla="*/ 1183349 w 6528190"/>
              <a:gd name="connsiteY384" fmla="*/ 577556 h 4229491"/>
              <a:gd name="connsiteX385" fmla="*/ 1230974 w 6528190"/>
              <a:gd name="connsiteY385" fmla="*/ 606131 h 4229491"/>
              <a:gd name="connsiteX386" fmla="*/ 1450049 w 6528190"/>
              <a:gd name="connsiteY386" fmla="*/ 720431 h 4229491"/>
              <a:gd name="connsiteX387" fmla="*/ 1545299 w 6528190"/>
              <a:gd name="connsiteY387" fmla="*/ 777581 h 4229491"/>
              <a:gd name="connsiteX388" fmla="*/ 1716749 w 6528190"/>
              <a:gd name="connsiteY388" fmla="*/ 863306 h 4229491"/>
              <a:gd name="connsiteX389" fmla="*/ 1783424 w 6528190"/>
              <a:gd name="connsiteY389" fmla="*/ 891881 h 4229491"/>
              <a:gd name="connsiteX390" fmla="*/ 1964399 w 6528190"/>
              <a:gd name="connsiteY390" fmla="*/ 1006181 h 4229491"/>
              <a:gd name="connsiteX391" fmla="*/ 2021549 w 6528190"/>
              <a:gd name="connsiteY391" fmla="*/ 1044281 h 4229491"/>
              <a:gd name="connsiteX392" fmla="*/ 2116799 w 6528190"/>
              <a:gd name="connsiteY392" fmla="*/ 1091906 h 4229491"/>
              <a:gd name="connsiteX393" fmla="*/ 2202524 w 6528190"/>
              <a:gd name="connsiteY393" fmla="*/ 1149056 h 4229491"/>
              <a:gd name="connsiteX394" fmla="*/ 2278724 w 6528190"/>
              <a:gd name="connsiteY394" fmla="*/ 1196681 h 4229491"/>
              <a:gd name="connsiteX395" fmla="*/ 2307299 w 6528190"/>
              <a:gd name="connsiteY395" fmla="*/ 1225256 h 4229491"/>
              <a:gd name="connsiteX396" fmla="*/ 2421599 w 6528190"/>
              <a:gd name="connsiteY396" fmla="*/ 1310981 h 4229491"/>
              <a:gd name="connsiteX397" fmla="*/ 2535899 w 6528190"/>
              <a:gd name="connsiteY397" fmla="*/ 1434806 h 4229491"/>
              <a:gd name="connsiteX398" fmla="*/ 2573999 w 6528190"/>
              <a:gd name="connsiteY398" fmla="*/ 1491956 h 4229491"/>
              <a:gd name="connsiteX399" fmla="*/ 2621624 w 6528190"/>
              <a:gd name="connsiteY399" fmla="*/ 1549106 h 4229491"/>
              <a:gd name="connsiteX400" fmla="*/ 2631149 w 6528190"/>
              <a:gd name="connsiteY400" fmla="*/ 1577681 h 4229491"/>
              <a:gd name="connsiteX401" fmla="*/ 2707349 w 6528190"/>
              <a:gd name="connsiteY401" fmla="*/ 1739606 h 4229491"/>
              <a:gd name="connsiteX402" fmla="*/ 2726399 w 6528190"/>
              <a:gd name="connsiteY402" fmla="*/ 1777706 h 4229491"/>
              <a:gd name="connsiteX403" fmla="*/ 2764499 w 6528190"/>
              <a:gd name="connsiteY403" fmla="*/ 1863431 h 4229491"/>
              <a:gd name="connsiteX404" fmla="*/ 2774024 w 6528190"/>
              <a:gd name="connsiteY404" fmla="*/ 2911181 h 4229491"/>
              <a:gd name="connsiteX405" fmla="*/ 2793074 w 6528190"/>
              <a:gd name="connsiteY405" fmla="*/ 3006431 h 4229491"/>
              <a:gd name="connsiteX406" fmla="*/ 2802599 w 6528190"/>
              <a:gd name="connsiteY406" fmla="*/ 3044531 h 4229491"/>
              <a:gd name="connsiteX407" fmla="*/ 2821649 w 6528190"/>
              <a:gd name="connsiteY407" fmla="*/ 3120731 h 4229491"/>
              <a:gd name="connsiteX408" fmla="*/ 2859749 w 6528190"/>
              <a:gd name="connsiteY408" fmla="*/ 3187406 h 4229491"/>
              <a:gd name="connsiteX409" fmla="*/ 2869274 w 6528190"/>
              <a:gd name="connsiteY409" fmla="*/ 3215981 h 4229491"/>
              <a:gd name="connsiteX410" fmla="*/ 2897849 w 6528190"/>
              <a:gd name="connsiteY410" fmla="*/ 3244556 h 4229491"/>
              <a:gd name="connsiteX411" fmla="*/ 2916899 w 6528190"/>
              <a:gd name="connsiteY411" fmla="*/ 3273131 h 4229491"/>
              <a:gd name="connsiteX412" fmla="*/ 2945474 w 6528190"/>
              <a:gd name="connsiteY412" fmla="*/ 3301706 h 4229491"/>
              <a:gd name="connsiteX413" fmla="*/ 2964524 w 6528190"/>
              <a:gd name="connsiteY413" fmla="*/ 3330281 h 4229491"/>
              <a:gd name="connsiteX414" fmla="*/ 3002624 w 6528190"/>
              <a:gd name="connsiteY414" fmla="*/ 3368381 h 4229491"/>
              <a:gd name="connsiteX415" fmla="*/ 3050249 w 6528190"/>
              <a:gd name="connsiteY415" fmla="*/ 3444581 h 4229491"/>
              <a:gd name="connsiteX416" fmla="*/ 3126449 w 6528190"/>
              <a:gd name="connsiteY416" fmla="*/ 3520781 h 4229491"/>
              <a:gd name="connsiteX417" fmla="*/ 3155024 w 6528190"/>
              <a:gd name="connsiteY417" fmla="*/ 3549356 h 4229491"/>
              <a:gd name="connsiteX418" fmla="*/ 3193124 w 6528190"/>
              <a:gd name="connsiteY418" fmla="*/ 3606506 h 4229491"/>
              <a:gd name="connsiteX419" fmla="*/ 3221699 w 6528190"/>
              <a:gd name="connsiteY419" fmla="*/ 3663656 h 4229491"/>
              <a:gd name="connsiteX420" fmla="*/ 3231224 w 6528190"/>
              <a:gd name="connsiteY420" fmla="*/ 3987506 h 4229491"/>
              <a:gd name="connsiteX421" fmla="*/ 3240749 w 6528190"/>
              <a:gd name="connsiteY421" fmla="*/ 2711156 h 4229491"/>
              <a:gd name="connsiteX422" fmla="*/ 3269324 w 6528190"/>
              <a:gd name="connsiteY422" fmla="*/ 2625431 h 4229491"/>
              <a:gd name="connsiteX423" fmla="*/ 3278849 w 6528190"/>
              <a:gd name="connsiteY423" fmla="*/ 2577806 h 4229491"/>
              <a:gd name="connsiteX424" fmla="*/ 3288374 w 6528190"/>
              <a:gd name="connsiteY424" fmla="*/ 2539706 h 4229491"/>
              <a:gd name="connsiteX425" fmla="*/ 3316949 w 6528190"/>
              <a:gd name="connsiteY425" fmla="*/ 2387306 h 4229491"/>
              <a:gd name="connsiteX426" fmla="*/ 3393149 w 6528190"/>
              <a:gd name="connsiteY426" fmla="*/ 2320631 h 4229491"/>
              <a:gd name="connsiteX427" fmla="*/ 3421724 w 6528190"/>
              <a:gd name="connsiteY427" fmla="*/ 2301581 h 4229491"/>
              <a:gd name="connsiteX428" fmla="*/ 2878799 w 6528190"/>
              <a:gd name="connsiteY428" fmla="*/ 2292056 h 4229491"/>
              <a:gd name="connsiteX429" fmla="*/ 2783549 w 6528190"/>
              <a:gd name="connsiteY429" fmla="*/ 2225381 h 4229491"/>
              <a:gd name="connsiteX430" fmla="*/ 2707349 w 6528190"/>
              <a:gd name="connsiteY430" fmla="*/ 2139656 h 4229491"/>
              <a:gd name="connsiteX431" fmla="*/ 2688299 w 6528190"/>
              <a:gd name="connsiteY431" fmla="*/ 2111081 h 4229491"/>
              <a:gd name="connsiteX432" fmla="*/ 2631149 w 6528190"/>
              <a:gd name="connsiteY432" fmla="*/ 2006306 h 4229491"/>
              <a:gd name="connsiteX433" fmla="*/ 2612099 w 6528190"/>
              <a:gd name="connsiteY433" fmla="*/ 1958681 h 4229491"/>
              <a:gd name="connsiteX434" fmla="*/ 2564474 w 6528190"/>
              <a:gd name="connsiteY434" fmla="*/ 1853906 h 4229491"/>
              <a:gd name="connsiteX435" fmla="*/ 2545424 w 6528190"/>
              <a:gd name="connsiteY435" fmla="*/ 1796756 h 4229491"/>
              <a:gd name="connsiteX436" fmla="*/ 2469224 w 6528190"/>
              <a:gd name="connsiteY436" fmla="*/ 1615781 h 4229491"/>
              <a:gd name="connsiteX437" fmla="*/ 2440649 w 6528190"/>
              <a:gd name="connsiteY437" fmla="*/ 1549106 h 4229491"/>
              <a:gd name="connsiteX438" fmla="*/ 2373974 w 6528190"/>
              <a:gd name="connsiteY438" fmla="*/ 1358606 h 4229491"/>
              <a:gd name="connsiteX439" fmla="*/ 2297774 w 6528190"/>
              <a:gd name="connsiteY439" fmla="*/ 1158581 h 4229491"/>
              <a:gd name="connsiteX440" fmla="*/ 2183474 w 6528190"/>
              <a:gd name="connsiteY440" fmla="*/ 958556 h 4229491"/>
              <a:gd name="connsiteX441" fmla="*/ 2107274 w 6528190"/>
              <a:gd name="connsiteY441" fmla="*/ 844256 h 4229491"/>
              <a:gd name="connsiteX442" fmla="*/ 2069174 w 6528190"/>
              <a:gd name="connsiteY442" fmla="*/ 806156 h 4229491"/>
              <a:gd name="connsiteX443" fmla="*/ 2002499 w 6528190"/>
              <a:gd name="connsiteY443" fmla="*/ 749006 h 4229491"/>
              <a:gd name="connsiteX444" fmla="*/ 1973924 w 6528190"/>
              <a:gd name="connsiteY444" fmla="*/ 720431 h 4229491"/>
              <a:gd name="connsiteX445" fmla="*/ 1888199 w 6528190"/>
              <a:gd name="connsiteY445" fmla="*/ 663281 h 4229491"/>
              <a:gd name="connsiteX446" fmla="*/ 1859624 w 6528190"/>
              <a:gd name="connsiteY446" fmla="*/ 634706 h 4229491"/>
              <a:gd name="connsiteX447" fmla="*/ 1773899 w 6528190"/>
              <a:gd name="connsiteY447" fmla="*/ 587081 h 4229491"/>
              <a:gd name="connsiteX448" fmla="*/ 1726274 w 6528190"/>
              <a:gd name="connsiteY448" fmla="*/ 548981 h 4229491"/>
              <a:gd name="connsiteX449" fmla="*/ 1564349 w 6528190"/>
              <a:gd name="connsiteY449" fmla="*/ 472781 h 4229491"/>
              <a:gd name="connsiteX450" fmla="*/ 1459574 w 6528190"/>
              <a:gd name="connsiteY450" fmla="*/ 415631 h 4229491"/>
              <a:gd name="connsiteX451" fmla="*/ 1402424 w 6528190"/>
              <a:gd name="connsiteY451" fmla="*/ 396581 h 4229491"/>
              <a:gd name="connsiteX452" fmla="*/ 1278599 w 6528190"/>
              <a:gd name="connsiteY452" fmla="*/ 348956 h 4229491"/>
              <a:gd name="connsiteX453" fmla="*/ 1221449 w 6528190"/>
              <a:gd name="connsiteY453" fmla="*/ 339431 h 4229491"/>
              <a:gd name="connsiteX454" fmla="*/ 1088099 w 6528190"/>
              <a:gd name="connsiteY454" fmla="*/ 301331 h 4229491"/>
              <a:gd name="connsiteX455" fmla="*/ 1040474 w 6528190"/>
              <a:gd name="connsiteY455" fmla="*/ 282281 h 4229491"/>
              <a:gd name="connsiteX456" fmla="*/ 992849 w 6528190"/>
              <a:gd name="connsiteY456" fmla="*/ 272756 h 4229491"/>
              <a:gd name="connsiteX457" fmla="*/ 897599 w 6528190"/>
              <a:gd name="connsiteY457" fmla="*/ 244181 h 4229491"/>
              <a:gd name="connsiteX458" fmla="*/ 697574 w 6528190"/>
              <a:gd name="connsiteY458" fmla="*/ 196556 h 4229491"/>
              <a:gd name="connsiteX459" fmla="*/ 592799 w 6528190"/>
              <a:gd name="connsiteY459" fmla="*/ 167981 h 4229491"/>
              <a:gd name="connsiteX460" fmla="*/ 440399 w 6528190"/>
              <a:gd name="connsiteY460" fmla="*/ 129881 h 4229491"/>
              <a:gd name="connsiteX461" fmla="*/ 307049 w 6528190"/>
              <a:gd name="connsiteY461" fmla="*/ 82256 h 4229491"/>
              <a:gd name="connsiteX462" fmla="*/ 230849 w 6528190"/>
              <a:gd name="connsiteY462" fmla="*/ 63206 h 4229491"/>
              <a:gd name="connsiteX463" fmla="*/ 11774 w 6528190"/>
              <a:gd name="connsiteY463" fmla="*/ 72731 h 4229491"/>
              <a:gd name="connsiteX464" fmla="*/ 240374 w 6528190"/>
              <a:gd name="connsiteY464" fmla="*/ 158456 h 4229491"/>
              <a:gd name="connsiteX465" fmla="*/ 859499 w 6528190"/>
              <a:gd name="connsiteY465" fmla="*/ 329906 h 4229491"/>
              <a:gd name="connsiteX466" fmla="*/ 1211924 w 6528190"/>
              <a:gd name="connsiteY466" fmla="*/ 434681 h 4229491"/>
              <a:gd name="connsiteX467" fmla="*/ 1354799 w 6528190"/>
              <a:gd name="connsiteY467" fmla="*/ 491831 h 4229491"/>
              <a:gd name="connsiteX468" fmla="*/ 1716749 w 6528190"/>
              <a:gd name="connsiteY468" fmla="*/ 615656 h 4229491"/>
              <a:gd name="connsiteX469" fmla="*/ 1945349 w 6528190"/>
              <a:gd name="connsiteY469" fmla="*/ 739481 h 4229491"/>
              <a:gd name="connsiteX470" fmla="*/ 2154899 w 6528190"/>
              <a:gd name="connsiteY470" fmla="*/ 891881 h 4229491"/>
              <a:gd name="connsiteX471" fmla="*/ 2259674 w 6528190"/>
              <a:gd name="connsiteY471" fmla="*/ 977606 h 4229491"/>
              <a:gd name="connsiteX472" fmla="*/ 2316824 w 6528190"/>
              <a:gd name="connsiteY472" fmla="*/ 1015706 h 4229491"/>
              <a:gd name="connsiteX473" fmla="*/ 2383499 w 6528190"/>
              <a:gd name="connsiteY473" fmla="*/ 1091906 h 4229491"/>
              <a:gd name="connsiteX474" fmla="*/ 2412074 w 6528190"/>
              <a:gd name="connsiteY474" fmla="*/ 1120481 h 4229491"/>
              <a:gd name="connsiteX475" fmla="*/ 2459699 w 6528190"/>
              <a:gd name="connsiteY475" fmla="*/ 1206206 h 4229491"/>
              <a:gd name="connsiteX476" fmla="*/ 2507324 w 6528190"/>
              <a:gd name="connsiteY476" fmla="*/ 1263356 h 4229491"/>
              <a:gd name="connsiteX477" fmla="*/ 2535899 w 6528190"/>
              <a:gd name="connsiteY477" fmla="*/ 1301456 h 4229491"/>
              <a:gd name="connsiteX478" fmla="*/ 2583524 w 6528190"/>
              <a:gd name="connsiteY478" fmla="*/ 1406231 h 4229491"/>
              <a:gd name="connsiteX479" fmla="*/ 2602574 w 6528190"/>
              <a:gd name="connsiteY479" fmla="*/ 1463381 h 4229491"/>
              <a:gd name="connsiteX480" fmla="*/ 2640674 w 6528190"/>
              <a:gd name="connsiteY480" fmla="*/ 1549106 h 4229491"/>
              <a:gd name="connsiteX481" fmla="*/ 2669249 w 6528190"/>
              <a:gd name="connsiteY481" fmla="*/ 1625306 h 4229491"/>
              <a:gd name="connsiteX482" fmla="*/ 2688299 w 6528190"/>
              <a:gd name="connsiteY482" fmla="*/ 1663406 h 4229491"/>
              <a:gd name="connsiteX483" fmla="*/ 2735924 w 6528190"/>
              <a:gd name="connsiteY483" fmla="*/ 1787231 h 4229491"/>
              <a:gd name="connsiteX484" fmla="*/ 2774024 w 6528190"/>
              <a:gd name="connsiteY484" fmla="*/ 1892006 h 4229491"/>
              <a:gd name="connsiteX485" fmla="*/ 2783549 w 6528190"/>
              <a:gd name="connsiteY485" fmla="*/ 1920581 h 4229491"/>
              <a:gd name="connsiteX486" fmla="*/ 2802599 w 6528190"/>
              <a:gd name="connsiteY486" fmla="*/ 1949156 h 4229491"/>
              <a:gd name="connsiteX487" fmla="*/ 2812124 w 6528190"/>
              <a:gd name="connsiteY487" fmla="*/ 1977731 h 4229491"/>
              <a:gd name="connsiteX488" fmla="*/ 2840699 w 6528190"/>
              <a:gd name="connsiteY488" fmla="*/ 2044406 h 4229491"/>
              <a:gd name="connsiteX489" fmla="*/ 2897849 w 6528190"/>
              <a:gd name="connsiteY489" fmla="*/ 2139656 h 4229491"/>
              <a:gd name="connsiteX490" fmla="*/ 2935949 w 6528190"/>
              <a:gd name="connsiteY490" fmla="*/ 2215856 h 4229491"/>
              <a:gd name="connsiteX491" fmla="*/ 2954999 w 6528190"/>
              <a:gd name="connsiteY491" fmla="*/ 2253956 h 4229491"/>
              <a:gd name="connsiteX492" fmla="*/ 3012149 w 6528190"/>
              <a:gd name="connsiteY492" fmla="*/ 2330156 h 4229491"/>
              <a:gd name="connsiteX493" fmla="*/ 3040724 w 6528190"/>
              <a:gd name="connsiteY493" fmla="*/ 2368256 h 4229491"/>
              <a:gd name="connsiteX494" fmla="*/ 3059774 w 6528190"/>
              <a:gd name="connsiteY494" fmla="*/ 2406356 h 4229491"/>
              <a:gd name="connsiteX495" fmla="*/ 3116924 w 6528190"/>
              <a:gd name="connsiteY495" fmla="*/ 2463506 h 4229491"/>
              <a:gd name="connsiteX496" fmla="*/ 3155024 w 6528190"/>
              <a:gd name="connsiteY496" fmla="*/ 2501606 h 4229491"/>
              <a:gd name="connsiteX497" fmla="*/ 3183599 w 6528190"/>
              <a:gd name="connsiteY497" fmla="*/ 2520656 h 4229491"/>
              <a:gd name="connsiteX498" fmla="*/ 3212174 w 6528190"/>
              <a:gd name="connsiteY498" fmla="*/ 2549231 h 4229491"/>
              <a:gd name="connsiteX499" fmla="*/ 3240749 w 6528190"/>
              <a:gd name="connsiteY499" fmla="*/ 2568281 h 4229491"/>
              <a:gd name="connsiteX500" fmla="*/ 3278849 w 6528190"/>
              <a:gd name="connsiteY500" fmla="*/ 2596856 h 4229491"/>
              <a:gd name="connsiteX501" fmla="*/ 3307424 w 6528190"/>
              <a:gd name="connsiteY501" fmla="*/ 2606381 h 4229491"/>
              <a:gd name="connsiteX502" fmla="*/ 3355049 w 6528190"/>
              <a:gd name="connsiteY502" fmla="*/ 2634956 h 4229491"/>
              <a:gd name="connsiteX503" fmla="*/ 3478874 w 6528190"/>
              <a:gd name="connsiteY503" fmla="*/ 2692106 h 4229491"/>
              <a:gd name="connsiteX504" fmla="*/ 3602699 w 6528190"/>
              <a:gd name="connsiteY504" fmla="*/ 2739731 h 4229491"/>
              <a:gd name="connsiteX505" fmla="*/ 3688424 w 6528190"/>
              <a:gd name="connsiteY505" fmla="*/ 2787356 h 4229491"/>
              <a:gd name="connsiteX506" fmla="*/ 3755099 w 6528190"/>
              <a:gd name="connsiteY506" fmla="*/ 2796881 h 4229491"/>
              <a:gd name="connsiteX507" fmla="*/ 3793199 w 6528190"/>
              <a:gd name="connsiteY507" fmla="*/ 2806406 h 4229491"/>
              <a:gd name="connsiteX508" fmla="*/ 4745699 w 6528190"/>
              <a:gd name="connsiteY508" fmla="*/ 2796881 h 4229491"/>
              <a:gd name="connsiteX509" fmla="*/ 4802849 w 6528190"/>
              <a:gd name="connsiteY509" fmla="*/ 2777831 h 4229491"/>
              <a:gd name="connsiteX510" fmla="*/ 4879049 w 6528190"/>
              <a:gd name="connsiteY510" fmla="*/ 2730206 h 4229491"/>
              <a:gd name="connsiteX511" fmla="*/ 4964774 w 6528190"/>
              <a:gd name="connsiteY511" fmla="*/ 2644481 h 4229491"/>
              <a:gd name="connsiteX512" fmla="*/ 4983824 w 6528190"/>
              <a:gd name="connsiteY512" fmla="*/ 2606381 h 4229491"/>
              <a:gd name="connsiteX513" fmla="*/ 4993349 w 6528190"/>
              <a:gd name="connsiteY513" fmla="*/ 2577806 h 4229491"/>
              <a:gd name="connsiteX514" fmla="*/ 5060024 w 6528190"/>
              <a:gd name="connsiteY514" fmla="*/ 2473031 h 4229491"/>
              <a:gd name="connsiteX515" fmla="*/ 5079074 w 6528190"/>
              <a:gd name="connsiteY515" fmla="*/ 2425406 h 4229491"/>
              <a:gd name="connsiteX516" fmla="*/ 5126699 w 6528190"/>
              <a:gd name="connsiteY516" fmla="*/ 2330156 h 4229491"/>
              <a:gd name="connsiteX517" fmla="*/ 5183849 w 6528190"/>
              <a:gd name="connsiteY517" fmla="*/ 2196806 h 4229491"/>
              <a:gd name="connsiteX518" fmla="*/ 5212424 w 6528190"/>
              <a:gd name="connsiteY518" fmla="*/ 2158706 h 4229491"/>
              <a:gd name="connsiteX519" fmla="*/ 5250524 w 6528190"/>
              <a:gd name="connsiteY519" fmla="*/ 2053931 h 4229491"/>
              <a:gd name="connsiteX520" fmla="*/ 5269574 w 6528190"/>
              <a:gd name="connsiteY520" fmla="*/ 2015831 h 4229491"/>
              <a:gd name="connsiteX521" fmla="*/ 5307674 w 6528190"/>
              <a:gd name="connsiteY521" fmla="*/ 1882481 h 4229491"/>
              <a:gd name="connsiteX522" fmla="*/ 5326724 w 6528190"/>
              <a:gd name="connsiteY522" fmla="*/ 1825331 h 4229491"/>
              <a:gd name="connsiteX523" fmla="*/ 5345774 w 6528190"/>
              <a:gd name="connsiteY523" fmla="*/ 1730081 h 4229491"/>
              <a:gd name="connsiteX524" fmla="*/ 5479124 w 6528190"/>
              <a:gd name="connsiteY524" fmla="*/ 1634831 h 4229491"/>
              <a:gd name="connsiteX525" fmla="*/ 5555324 w 6528190"/>
              <a:gd name="connsiteY525" fmla="*/ 1615781 h 4229491"/>
              <a:gd name="connsiteX526" fmla="*/ 5583899 w 6528190"/>
              <a:gd name="connsiteY526" fmla="*/ 1606256 h 4229491"/>
              <a:gd name="connsiteX527" fmla="*/ 5507699 w 6528190"/>
              <a:gd name="connsiteY527" fmla="*/ 1644356 h 4229491"/>
              <a:gd name="connsiteX528" fmla="*/ 5460074 w 6528190"/>
              <a:gd name="connsiteY528" fmla="*/ 1691981 h 4229491"/>
              <a:gd name="connsiteX529" fmla="*/ 5393399 w 6528190"/>
              <a:gd name="connsiteY529" fmla="*/ 1730081 h 4229491"/>
              <a:gd name="connsiteX530" fmla="*/ 5364824 w 6528190"/>
              <a:gd name="connsiteY530" fmla="*/ 1768181 h 4229491"/>
              <a:gd name="connsiteX531" fmla="*/ 5298149 w 6528190"/>
              <a:gd name="connsiteY531" fmla="*/ 1825331 h 4229491"/>
              <a:gd name="connsiteX532" fmla="*/ 5221949 w 6528190"/>
              <a:gd name="connsiteY532" fmla="*/ 1911056 h 4229491"/>
              <a:gd name="connsiteX533" fmla="*/ 5183849 w 6528190"/>
              <a:gd name="connsiteY533" fmla="*/ 1977731 h 4229491"/>
              <a:gd name="connsiteX534" fmla="*/ 5155274 w 6528190"/>
              <a:gd name="connsiteY534" fmla="*/ 2015831 h 4229491"/>
              <a:gd name="connsiteX535" fmla="*/ 5117174 w 6528190"/>
              <a:gd name="connsiteY535" fmla="*/ 2082506 h 4229491"/>
              <a:gd name="connsiteX536" fmla="*/ 5079074 w 6528190"/>
              <a:gd name="connsiteY536" fmla="*/ 2139656 h 4229491"/>
              <a:gd name="connsiteX537" fmla="*/ 5040974 w 6528190"/>
              <a:gd name="connsiteY537" fmla="*/ 2253956 h 4229491"/>
              <a:gd name="connsiteX538" fmla="*/ 5031449 w 6528190"/>
              <a:gd name="connsiteY538" fmla="*/ 2282531 h 4229491"/>
              <a:gd name="connsiteX539" fmla="*/ 5002874 w 6528190"/>
              <a:gd name="connsiteY539" fmla="*/ 2330156 h 4229491"/>
              <a:gd name="connsiteX540" fmla="*/ 4974299 w 6528190"/>
              <a:gd name="connsiteY540" fmla="*/ 2415881 h 4229491"/>
              <a:gd name="connsiteX541" fmla="*/ 5031449 w 6528190"/>
              <a:gd name="connsiteY541" fmla="*/ 2587331 h 4229491"/>
              <a:gd name="connsiteX542" fmla="*/ 5088599 w 6528190"/>
              <a:gd name="connsiteY542" fmla="*/ 2606381 h 4229491"/>
              <a:gd name="connsiteX543" fmla="*/ 5183849 w 6528190"/>
              <a:gd name="connsiteY543" fmla="*/ 2654006 h 4229491"/>
              <a:gd name="connsiteX544" fmla="*/ 5288624 w 6528190"/>
              <a:gd name="connsiteY544" fmla="*/ 2673056 h 4229491"/>
              <a:gd name="connsiteX545" fmla="*/ 5364824 w 6528190"/>
              <a:gd name="connsiteY545" fmla="*/ 2682581 h 4229491"/>
              <a:gd name="connsiteX546" fmla="*/ 6079199 w 6528190"/>
              <a:gd name="connsiteY546" fmla="*/ 2692106 h 4229491"/>
              <a:gd name="connsiteX547" fmla="*/ 6212549 w 6528190"/>
              <a:gd name="connsiteY547" fmla="*/ 2711156 h 4229491"/>
              <a:gd name="connsiteX548" fmla="*/ 6279224 w 6528190"/>
              <a:gd name="connsiteY548" fmla="*/ 2730206 h 4229491"/>
              <a:gd name="connsiteX549" fmla="*/ 6326849 w 6528190"/>
              <a:gd name="connsiteY549" fmla="*/ 2739731 h 4229491"/>
              <a:gd name="connsiteX550" fmla="*/ 6364949 w 6528190"/>
              <a:gd name="connsiteY550" fmla="*/ 2749256 h 4229491"/>
              <a:gd name="connsiteX551" fmla="*/ 6336374 w 6528190"/>
              <a:gd name="connsiteY551" fmla="*/ 2787356 h 4229491"/>
              <a:gd name="connsiteX552" fmla="*/ 6326849 w 6528190"/>
              <a:gd name="connsiteY552" fmla="*/ 2815931 h 4229491"/>
              <a:gd name="connsiteX553" fmla="*/ 6307799 w 6528190"/>
              <a:gd name="connsiteY553" fmla="*/ 2854031 h 4229491"/>
              <a:gd name="connsiteX554" fmla="*/ 6288749 w 6528190"/>
              <a:gd name="connsiteY554" fmla="*/ 2911181 h 4229491"/>
              <a:gd name="connsiteX555" fmla="*/ 6269699 w 6528190"/>
              <a:gd name="connsiteY555" fmla="*/ 2939756 h 4229491"/>
              <a:gd name="connsiteX556" fmla="*/ 6260174 w 6528190"/>
              <a:gd name="connsiteY556" fmla="*/ 2968331 h 4229491"/>
              <a:gd name="connsiteX557" fmla="*/ 6241124 w 6528190"/>
              <a:gd name="connsiteY557" fmla="*/ 3006431 h 4229491"/>
              <a:gd name="connsiteX558" fmla="*/ 6222074 w 6528190"/>
              <a:gd name="connsiteY558" fmla="*/ 3063581 h 4229491"/>
              <a:gd name="connsiteX559" fmla="*/ 6203024 w 6528190"/>
              <a:gd name="connsiteY559" fmla="*/ 3092156 h 4229491"/>
              <a:gd name="connsiteX560" fmla="*/ 6174449 w 6528190"/>
              <a:gd name="connsiteY560" fmla="*/ 3149306 h 4229491"/>
              <a:gd name="connsiteX561" fmla="*/ 6164924 w 6528190"/>
              <a:gd name="connsiteY561" fmla="*/ 3177881 h 4229491"/>
              <a:gd name="connsiteX562" fmla="*/ 6136349 w 6528190"/>
              <a:gd name="connsiteY562" fmla="*/ 3215981 h 4229491"/>
              <a:gd name="connsiteX563" fmla="*/ 6126824 w 6528190"/>
              <a:gd name="connsiteY563" fmla="*/ 3244556 h 4229491"/>
              <a:gd name="connsiteX564" fmla="*/ 6069674 w 6528190"/>
              <a:gd name="connsiteY564" fmla="*/ 3330281 h 4229491"/>
              <a:gd name="connsiteX565" fmla="*/ 6041099 w 6528190"/>
              <a:gd name="connsiteY565" fmla="*/ 3349331 h 4229491"/>
              <a:gd name="connsiteX566" fmla="*/ 6012524 w 6528190"/>
              <a:gd name="connsiteY566" fmla="*/ 3387431 h 4229491"/>
              <a:gd name="connsiteX567" fmla="*/ 5983949 w 6528190"/>
              <a:gd name="connsiteY567" fmla="*/ 3416006 h 4229491"/>
              <a:gd name="connsiteX568" fmla="*/ 5964899 w 6528190"/>
              <a:gd name="connsiteY568" fmla="*/ 3444581 h 4229491"/>
              <a:gd name="connsiteX569" fmla="*/ 5907749 w 6528190"/>
              <a:gd name="connsiteY569" fmla="*/ 3482681 h 4229491"/>
              <a:gd name="connsiteX570" fmla="*/ 5850599 w 6528190"/>
              <a:gd name="connsiteY570" fmla="*/ 3501731 h 4229491"/>
              <a:gd name="connsiteX571" fmla="*/ 5764874 w 6528190"/>
              <a:gd name="connsiteY571" fmla="*/ 3549356 h 4229491"/>
              <a:gd name="connsiteX572" fmla="*/ 5717249 w 6528190"/>
              <a:gd name="connsiteY572" fmla="*/ 3587456 h 4229491"/>
              <a:gd name="connsiteX573" fmla="*/ 5688674 w 6528190"/>
              <a:gd name="connsiteY573" fmla="*/ 3596981 h 4229491"/>
              <a:gd name="connsiteX574" fmla="*/ 5593424 w 6528190"/>
              <a:gd name="connsiteY574" fmla="*/ 3635081 h 4229491"/>
              <a:gd name="connsiteX575" fmla="*/ 5564849 w 6528190"/>
              <a:gd name="connsiteY575" fmla="*/ 3654131 h 4229491"/>
              <a:gd name="connsiteX576" fmla="*/ 5488649 w 6528190"/>
              <a:gd name="connsiteY576" fmla="*/ 3682706 h 4229491"/>
              <a:gd name="connsiteX577" fmla="*/ 5441024 w 6528190"/>
              <a:gd name="connsiteY577" fmla="*/ 3692231 h 4229491"/>
              <a:gd name="connsiteX578" fmla="*/ 5031449 w 6528190"/>
              <a:gd name="connsiteY578" fmla="*/ 3682706 h 4229491"/>
              <a:gd name="connsiteX579" fmla="*/ 5060024 w 6528190"/>
              <a:gd name="connsiteY579" fmla="*/ 3673181 h 4229491"/>
              <a:gd name="connsiteX580" fmla="*/ 5117174 w 6528190"/>
              <a:gd name="connsiteY580" fmla="*/ 3635081 h 4229491"/>
              <a:gd name="connsiteX581" fmla="*/ 5174324 w 6528190"/>
              <a:gd name="connsiteY581" fmla="*/ 3606506 h 4229491"/>
              <a:gd name="connsiteX582" fmla="*/ 5212424 w 6528190"/>
              <a:gd name="connsiteY582" fmla="*/ 3577931 h 4229491"/>
              <a:gd name="connsiteX583" fmla="*/ 5240999 w 6528190"/>
              <a:gd name="connsiteY583" fmla="*/ 3568406 h 4229491"/>
              <a:gd name="connsiteX584" fmla="*/ 5393399 w 6528190"/>
              <a:gd name="connsiteY584" fmla="*/ 3492206 h 4229491"/>
              <a:gd name="connsiteX585" fmla="*/ 5450549 w 6528190"/>
              <a:gd name="connsiteY585" fmla="*/ 3463631 h 4229491"/>
              <a:gd name="connsiteX586" fmla="*/ 5479124 w 6528190"/>
              <a:gd name="connsiteY586" fmla="*/ 3454106 h 4229491"/>
              <a:gd name="connsiteX587" fmla="*/ 5621999 w 6528190"/>
              <a:gd name="connsiteY587" fmla="*/ 3387431 h 4229491"/>
              <a:gd name="connsiteX588" fmla="*/ 5669624 w 6528190"/>
              <a:gd name="connsiteY588" fmla="*/ 3358856 h 4229491"/>
              <a:gd name="connsiteX589" fmla="*/ 5812499 w 6528190"/>
              <a:gd name="connsiteY589" fmla="*/ 3273131 h 4229491"/>
              <a:gd name="connsiteX590" fmla="*/ 5879174 w 6528190"/>
              <a:gd name="connsiteY590" fmla="*/ 3244556 h 4229491"/>
              <a:gd name="connsiteX591" fmla="*/ 6022049 w 6528190"/>
              <a:gd name="connsiteY591" fmla="*/ 3158831 h 4229491"/>
              <a:gd name="connsiteX592" fmla="*/ 6117299 w 6528190"/>
              <a:gd name="connsiteY592" fmla="*/ 3101681 h 4229491"/>
              <a:gd name="connsiteX593" fmla="*/ 6164924 w 6528190"/>
              <a:gd name="connsiteY593" fmla="*/ 3073106 h 4229491"/>
              <a:gd name="connsiteX594" fmla="*/ 6241124 w 6528190"/>
              <a:gd name="connsiteY594" fmla="*/ 3006431 h 4229491"/>
              <a:gd name="connsiteX595" fmla="*/ 6250649 w 6528190"/>
              <a:gd name="connsiteY595" fmla="*/ 2977856 h 4229491"/>
              <a:gd name="connsiteX596" fmla="*/ 6260174 w 6528190"/>
              <a:gd name="connsiteY596" fmla="*/ 2939756 h 4229491"/>
              <a:gd name="connsiteX597" fmla="*/ 6279224 w 6528190"/>
              <a:gd name="connsiteY597" fmla="*/ 2911181 h 4229491"/>
              <a:gd name="connsiteX598" fmla="*/ 6250649 w 6528190"/>
              <a:gd name="connsiteY598" fmla="*/ 2920706 h 4229491"/>
              <a:gd name="connsiteX599" fmla="*/ 6164924 w 6528190"/>
              <a:gd name="connsiteY599" fmla="*/ 2996906 h 4229491"/>
              <a:gd name="connsiteX600" fmla="*/ 6126824 w 6528190"/>
              <a:gd name="connsiteY600" fmla="*/ 3025481 h 4229491"/>
              <a:gd name="connsiteX601" fmla="*/ 6060149 w 6528190"/>
              <a:gd name="connsiteY601" fmla="*/ 3082631 h 4229491"/>
              <a:gd name="connsiteX602" fmla="*/ 6031574 w 6528190"/>
              <a:gd name="connsiteY602" fmla="*/ 3111206 h 4229491"/>
              <a:gd name="connsiteX603" fmla="*/ 5983949 w 6528190"/>
              <a:gd name="connsiteY603" fmla="*/ 3149306 h 4229491"/>
              <a:gd name="connsiteX604" fmla="*/ 5955374 w 6528190"/>
              <a:gd name="connsiteY604" fmla="*/ 3168356 h 4229491"/>
              <a:gd name="connsiteX605" fmla="*/ 5926799 w 6528190"/>
              <a:gd name="connsiteY605" fmla="*/ 3196931 h 4229491"/>
              <a:gd name="connsiteX606" fmla="*/ 5831549 w 6528190"/>
              <a:gd name="connsiteY606" fmla="*/ 3254081 h 4229491"/>
              <a:gd name="connsiteX607" fmla="*/ 5755349 w 6528190"/>
              <a:gd name="connsiteY607" fmla="*/ 3311231 h 4229491"/>
              <a:gd name="connsiteX608" fmla="*/ 5726774 w 6528190"/>
              <a:gd name="connsiteY608" fmla="*/ 3330281 h 4229491"/>
              <a:gd name="connsiteX609" fmla="*/ 5688674 w 6528190"/>
              <a:gd name="connsiteY609" fmla="*/ 3358856 h 4229491"/>
              <a:gd name="connsiteX610" fmla="*/ 5621999 w 6528190"/>
              <a:gd name="connsiteY610" fmla="*/ 3396956 h 4229491"/>
              <a:gd name="connsiteX611" fmla="*/ 5564849 w 6528190"/>
              <a:gd name="connsiteY611" fmla="*/ 3435056 h 4229491"/>
              <a:gd name="connsiteX612" fmla="*/ 5498174 w 6528190"/>
              <a:gd name="connsiteY612" fmla="*/ 3482681 h 4229491"/>
              <a:gd name="connsiteX613" fmla="*/ 5393399 w 6528190"/>
              <a:gd name="connsiteY613" fmla="*/ 3549356 h 4229491"/>
              <a:gd name="connsiteX614" fmla="*/ 5336249 w 6528190"/>
              <a:gd name="connsiteY614" fmla="*/ 3577931 h 4229491"/>
              <a:gd name="connsiteX615" fmla="*/ 5307674 w 6528190"/>
              <a:gd name="connsiteY615" fmla="*/ 3596981 h 4229491"/>
              <a:gd name="connsiteX616" fmla="*/ 5269574 w 6528190"/>
              <a:gd name="connsiteY616" fmla="*/ 3606506 h 4229491"/>
              <a:gd name="connsiteX617" fmla="*/ 5117174 w 6528190"/>
              <a:gd name="connsiteY617" fmla="*/ 3635081 h 4229491"/>
              <a:gd name="connsiteX618" fmla="*/ 5079074 w 6528190"/>
              <a:gd name="connsiteY618" fmla="*/ 3644606 h 4229491"/>
              <a:gd name="connsiteX619" fmla="*/ 5012399 w 6528190"/>
              <a:gd name="connsiteY619" fmla="*/ 3596981 h 4229491"/>
              <a:gd name="connsiteX620" fmla="*/ 4993349 w 6528190"/>
              <a:gd name="connsiteY620" fmla="*/ 3501731 h 4229491"/>
              <a:gd name="connsiteX621" fmla="*/ 4964774 w 6528190"/>
              <a:gd name="connsiteY621" fmla="*/ 3444581 h 4229491"/>
              <a:gd name="connsiteX622" fmla="*/ 4917149 w 6528190"/>
              <a:gd name="connsiteY622" fmla="*/ 3330281 h 4229491"/>
              <a:gd name="connsiteX623" fmla="*/ 4898099 w 6528190"/>
              <a:gd name="connsiteY623" fmla="*/ 3292181 h 4229491"/>
              <a:gd name="connsiteX624" fmla="*/ 4869524 w 6528190"/>
              <a:gd name="connsiteY624" fmla="*/ 3263606 h 4229491"/>
              <a:gd name="connsiteX625" fmla="*/ 4783799 w 6528190"/>
              <a:gd name="connsiteY625" fmla="*/ 3177881 h 4229491"/>
              <a:gd name="connsiteX626" fmla="*/ 4755224 w 6528190"/>
              <a:gd name="connsiteY626" fmla="*/ 3149306 h 4229491"/>
              <a:gd name="connsiteX627" fmla="*/ 4726649 w 6528190"/>
              <a:gd name="connsiteY627" fmla="*/ 3139781 h 4229491"/>
              <a:gd name="connsiteX628" fmla="*/ 4545674 w 6528190"/>
              <a:gd name="connsiteY628" fmla="*/ 3149306 h 4229491"/>
              <a:gd name="connsiteX629" fmla="*/ 4498049 w 6528190"/>
              <a:gd name="connsiteY629" fmla="*/ 3158831 h 4229491"/>
              <a:gd name="connsiteX630" fmla="*/ 4421849 w 6528190"/>
              <a:gd name="connsiteY630" fmla="*/ 3196931 h 4229491"/>
              <a:gd name="connsiteX631" fmla="*/ 4364699 w 6528190"/>
              <a:gd name="connsiteY631" fmla="*/ 3215981 h 4229491"/>
              <a:gd name="connsiteX632" fmla="*/ 4240874 w 6528190"/>
              <a:gd name="connsiteY632" fmla="*/ 3349331 h 4229491"/>
              <a:gd name="connsiteX633" fmla="*/ 4202774 w 6528190"/>
              <a:gd name="connsiteY633" fmla="*/ 3406481 h 4229491"/>
              <a:gd name="connsiteX634" fmla="*/ 4155149 w 6528190"/>
              <a:gd name="connsiteY634" fmla="*/ 3482681 h 4229491"/>
              <a:gd name="connsiteX635" fmla="*/ 4050374 w 6528190"/>
              <a:gd name="connsiteY635" fmla="*/ 3606506 h 4229491"/>
              <a:gd name="connsiteX636" fmla="*/ 4002749 w 6528190"/>
              <a:gd name="connsiteY636" fmla="*/ 3644606 h 4229491"/>
              <a:gd name="connsiteX637" fmla="*/ 3936074 w 6528190"/>
              <a:gd name="connsiteY637" fmla="*/ 3711281 h 4229491"/>
              <a:gd name="connsiteX638" fmla="*/ 3859874 w 6528190"/>
              <a:gd name="connsiteY638" fmla="*/ 3768431 h 4229491"/>
              <a:gd name="connsiteX639" fmla="*/ 3802724 w 6528190"/>
              <a:gd name="connsiteY639" fmla="*/ 3806531 h 4229491"/>
              <a:gd name="connsiteX640" fmla="*/ 3764624 w 6528190"/>
              <a:gd name="connsiteY640" fmla="*/ 3825581 h 4229491"/>
              <a:gd name="connsiteX641" fmla="*/ 3736049 w 6528190"/>
              <a:gd name="connsiteY641" fmla="*/ 3844631 h 4229491"/>
              <a:gd name="connsiteX642" fmla="*/ 3631274 w 6528190"/>
              <a:gd name="connsiteY642" fmla="*/ 3892256 h 4229491"/>
              <a:gd name="connsiteX643" fmla="*/ 3593174 w 6528190"/>
              <a:gd name="connsiteY643" fmla="*/ 3920831 h 4229491"/>
              <a:gd name="connsiteX644" fmla="*/ 3555074 w 6528190"/>
              <a:gd name="connsiteY644" fmla="*/ 3939881 h 4229491"/>
              <a:gd name="connsiteX645" fmla="*/ 3526499 w 6528190"/>
              <a:gd name="connsiteY645" fmla="*/ 3958931 h 4229491"/>
              <a:gd name="connsiteX646" fmla="*/ 3488399 w 6528190"/>
              <a:gd name="connsiteY646" fmla="*/ 3968456 h 4229491"/>
              <a:gd name="connsiteX647" fmla="*/ 3402674 w 6528190"/>
              <a:gd name="connsiteY647" fmla="*/ 4006556 h 4229491"/>
              <a:gd name="connsiteX648" fmla="*/ 3355049 w 6528190"/>
              <a:gd name="connsiteY648" fmla="*/ 4016081 h 4229491"/>
              <a:gd name="connsiteX649" fmla="*/ 3240749 w 6528190"/>
              <a:gd name="connsiteY649" fmla="*/ 4006556 h 4229491"/>
              <a:gd name="connsiteX650" fmla="*/ 3278849 w 6528190"/>
              <a:gd name="connsiteY650" fmla="*/ 3968456 h 4229491"/>
              <a:gd name="connsiteX651" fmla="*/ 3326474 w 6528190"/>
              <a:gd name="connsiteY651" fmla="*/ 3930356 h 4229491"/>
              <a:gd name="connsiteX652" fmla="*/ 3345524 w 6528190"/>
              <a:gd name="connsiteY652" fmla="*/ 3901781 h 4229491"/>
              <a:gd name="connsiteX653" fmla="*/ 3412199 w 6528190"/>
              <a:gd name="connsiteY653" fmla="*/ 3816056 h 4229491"/>
              <a:gd name="connsiteX654" fmla="*/ 3488399 w 6528190"/>
              <a:gd name="connsiteY654" fmla="*/ 3654131 h 4229491"/>
              <a:gd name="connsiteX655" fmla="*/ 3507449 w 6528190"/>
              <a:gd name="connsiteY655" fmla="*/ 3539831 h 4229491"/>
              <a:gd name="connsiteX656" fmla="*/ 3516974 w 6528190"/>
              <a:gd name="connsiteY656" fmla="*/ 3473156 h 4229491"/>
              <a:gd name="connsiteX657" fmla="*/ 3507449 w 6528190"/>
              <a:gd name="connsiteY657" fmla="*/ 2768306 h 4229491"/>
              <a:gd name="connsiteX658" fmla="*/ 3488399 w 6528190"/>
              <a:gd name="connsiteY658" fmla="*/ 2596856 h 4229491"/>
              <a:gd name="connsiteX659" fmla="*/ 3469349 w 6528190"/>
              <a:gd name="connsiteY659" fmla="*/ 2492081 h 4229491"/>
              <a:gd name="connsiteX660" fmla="*/ 3440774 w 6528190"/>
              <a:gd name="connsiteY660" fmla="*/ 2444456 h 4229491"/>
              <a:gd name="connsiteX661" fmla="*/ 3440774 w 6528190"/>
              <a:gd name="connsiteY661" fmla="*/ 2558756 h 4229491"/>
              <a:gd name="connsiteX662" fmla="*/ 3450299 w 6528190"/>
              <a:gd name="connsiteY662" fmla="*/ 2663531 h 4229491"/>
              <a:gd name="connsiteX663" fmla="*/ 3459824 w 6528190"/>
              <a:gd name="connsiteY663" fmla="*/ 2854031 h 4229491"/>
              <a:gd name="connsiteX664" fmla="*/ 3488399 w 6528190"/>
              <a:gd name="connsiteY664" fmla="*/ 3054056 h 4229491"/>
              <a:gd name="connsiteX665" fmla="*/ 3497924 w 6528190"/>
              <a:gd name="connsiteY665" fmla="*/ 3168356 h 4229491"/>
              <a:gd name="connsiteX666" fmla="*/ 3488399 w 6528190"/>
              <a:gd name="connsiteY666" fmla="*/ 3739856 h 4229491"/>
              <a:gd name="connsiteX667" fmla="*/ 3469349 w 6528190"/>
              <a:gd name="connsiteY667" fmla="*/ 3806531 h 4229491"/>
              <a:gd name="connsiteX668" fmla="*/ 3459824 w 6528190"/>
              <a:gd name="connsiteY668" fmla="*/ 3844631 h 4229491"/>
              <a:gd name="connsiteX669" fmla="*/ 3431249 w 6528190"/>
              <a:gd name="connsiteY669" fmla="*/ 3901781 h 4229491"/>
              <a:gd name="connsiteX670" fmla="*/ 3364574 w 6528190"/>
              <a:gd name="connsiteY670" fmla="*/ 3958931 h 4229491"/>
              <a:gd name="connsiteX671" fmla="*/ 3335999 w 6528190"/>
              <a:gd name="connsiteY671" fmla="*/ 3968456 h 4229491"/>
              <a:gd name="connsiteX672" fmla="*/ 3593174 w 6528190"/>
              <a:gd name="connsiteY672" fmla="*/ 3787481 h 4229491"/>
              <a:gd name="connsiteX673" fmla="*/ 3650324 w 6528190"/>
              <a:gd name="connsiteY673" fmla="*/ 3749381 h 4229491"/>
              <a:gd name="connsiteX674" fmla="*/ 3764624 w 6528190"/>
              <a:gd name="connsiteY674" fmla="*/ 3673181 h 4229491"/>
              <a:gd name="connsiteX675" fmla="*/ 3897974 w 6528190"/>
              <a:gd name="connsiteY675" fmla="*/ 3596981 h 4229491"/>
              <a:gd name="connsiteX676" fmla="*/ 4002749 w 6528190"/>
              <a:gd name="connsiteY676" fmla="*/ 3511256 h 4229491"/>
              <a:gd name="connsiteX677" fmla="*/ 4097999 w 6528190"/>
              <a:gd name="connsiteY677" fmla="*/ 3444581 h 4229491"/>
              <a:gd name="connsiteX678" fmla="*/ 4240874 w 6528190"/>
              <a:gd name="connsiteY678" fmla="*/ 3301706 h 4229491"/>
              <a:gd name="connsiteX679" fmla="*/ 4345649 w 6528190"/>
              <a:gd name="connsiteY679" fmla="*/ 3187406 h 4229491"/>
              <a:gd name="connsiteX680" fmla="*/ 4450424 w 6528190"/>
              <a:gd name="connsiteY680" fmla="*/ 3073106 h 4229491"/>
              <a:gd name="connsiteX681" fmla="*/ 4555199 w 6528190"/>
              <a:gd name="connsiteY681" fmla="*/ 2920706 h 4229491"/>
              <a:gd name="connsiteX682" fmla="*/ 4621874 w 6528190"/>
              <a:gd name="connsiteY682" fmla="*/ 2806406 h 4229491"/>
              <a:gd name="connsiteX683" fmla="*/ 4669499 w 6528190"/>
              <a:gd name="connsiteY683" fmla="*/ 2739731 h 4229491"/>
              <a:gd name="connsiteX684" fmla="*/ 4717124 w 6528190"/>
              <a:gd name="connsiteY684" fmla="*/ 2654006 h 4229491"/>
              <a:gd name="connsiteX685" fmla="*/ 4764749 w 6528190"/>
              <a:gd name="connsiteY685" fmla="*/ 2587331 h 4229491"/>
              <a:gd name="connsiteX686" fmla="*/ 4812374 w 6528190"/>
              <a:gd name="connsiteY686" fmla="*/ 2511131 h 4229491"/>
              <a:gd name="connsiteX687" fmla="*/ 4879049 w 6528190"/>
              <a:gd name="connsiteY687" fmla="*/ 2415881 h 4229491"/>
              <a:gd name="connsiteX688" fmla="*/ 4917149 w 6528190"/>
              <a:gd name="connsiteY688" fmla="*/ 2358731 h 4229491"/>
              <a:gd name="connsiteX689" fmla="*/ 4964774 w 6528190"/>
              <a:gd name="connsiteY689" fmla="*/ 2282531 h 4229491"/>
              <a:gd name="connsiteX690" fmla="*/ 5002874 w 6528190"/>
              <a:gd name="connsiteY690" fmla="*/ 2234906 h 4229491"/>
              <a:gd name="connsiteX691" fmla="*/ 5060024 w 6528190"/>
              <a:gd name="connsiteY691" fmla="*/ 2139656 h 4229491"/>
              <a:gd name="connsiteX692" fmla="*/ 5164799 w 6528190"/>
              <a:gd name="connsiteY692" fmla="*/ 2006306 h 4229491"/>
              <a:gd name="connsiteX693" fmla="*/ 5288624 w 6528190"/>
              <a:gd name="connsiteY693" fmla="*/ 1863431 h 4229491"/>
              <a:gd name="connsiteX694" fmla="*/ 5307674 w 6528190"/>
              <a:gd name="connsiteY694" fmla="*/ 1834856 h 4229491"/>
              <a:gd name="connsiteX695" fmla="*/ 5364824 w 6528190"/>
              <a:gd name="connsiteY695" fmla="*/ 1777706 h 4229491"/>
              <a:gd name="connsiteX696" fmla="*/ 5421974 w 6528190"/>
              <a:gd name="connsiteY696" fmla="*/ 1730081 h 4229491"/>
              <a:gd name="connsiteX697" fmla="*/ 5469599 w 6528190"/>
              <a:gd name="connsiteY697" fmla="*/ 1672931 h 4229491"/>
              <a:gd name="connsiteX698" fmla="*/ 5517224 w 6528190"/>
              <a:gd name="connsiteY698" fmla="*/ 1615781 h 4229491"/>
              <a:gd name="connsiteX699" fmla="*/ 5545799 w 6528190"/>
              <a:gd name="connsiteY699" fmla="*/ 1606256 h 4229491"/>
              <a:gd name="connsiteX700" fmla="*/ 5564849 w 6528190"/>
              <a:gd name="connsiteY700" fmla="*/ 1577681 h 4229491"/>
              <a:gd name="connsiteX701" fmla="*/ 5517224 w 6528190"/>
              <a:gd name="connsiteY701" fmla="*/ 1520531 h 4229491"/>
              <a:gd name="connsiteX702" fmla="*/ 5488649 w 6528190"/>
              <a:gd name="connsiteY702" fmla="*/ 1491956 h 4229491"/>
              <a:gd name="connsiteX703" fmla="*/ 5460074 w 6528190"/>
              <a:gd name="connsiteY703" fmla="*/ 1472906 h 4229491"/>
              <a:gd name="connsiteX704" fmla="*/ 5431499 w 6528190"/>
              <a:gd name="connsiteY704" fmla="*/ 1444331 h 4229491"/>
              <a:gd name="connsiteX705" fmla="*/ 5355299 w 6528190"/>
              <a:gd name="connsiteY705" fmla="*/ 1396706 h 4229491"/>
              <a:gd name="connsiteX706" fmla="*/ 5326724 w 6528190"/>
              <a:gd name="connsiteY706" fmla="*/ 1377656 h 4229491"/>
              <a:gd name="connsiteX707" fmla="*/ 5240999 w 6528190"/>
              <a:gd name="connsiteY707" fmla="*/ 1339556 h 4229491"/>
              <a:gd name="connsiteX708" fmla="*/ 5088599 w 6528190"/>
              <a:gd name="connsiteY708" fmla="*/ 1253831 h 4229491"/>
              <a:gd name="connsiteX709" fmla="*/ 5050499 w 6528190"/>
              <a:gd name="connsiteY709" fmla="*/ 1234781 h 4229491"/>
              <a:gd name="connsiteX710" fmla="*/ 4983824 w 6528190"/>
              <a:gd name="connsiteY710" fmla="*/ 1215731 h 4229491"/>
              <a:gd name="connsiteX711" fmla="*/ 4898099 w 6528190"/>
              <a:gd name="connsiteY711" fmla="*/ 1177631 h 4229491"/>
              <a:gd name="connsiteX712" fmla="*/ 4869524 w 6528190"/>
              <a:gd name="connsiteY712" fmla="*/ 1158581 h 4229491"/>
              <a:gd name="connsiteX713" fmla="*/ 4764749 w 6528190"/>
              <a:gd name="connsiteY713" fmla="*/ 1130006 h 4229491"/>
              <a:gd name="connsiteX714" fmla="*/ 4640924 w 6528190"/>
              <a:gd name="connsiteY714" fmla="*/ 1120481 h 4229491"/>
              <a:gd name="connsiteX715" fmla="*/ 4659974 w 6528190"/>
              <a:gd name="connsiteY715" fmla="*/ 1158581 h 4229491"/>
              <a:gd name="connsiteX716" fmla="*/ 4755224 w 6528190"/>
              <a:gd name="connsiteY716" fmla="*/ 1234781 h 4229491"/>
              <a:gd name="connsiteX717" fmla="*/ 4793324 w 6528190"/>
              <a:gd name="connsiteY717" fmla="*/ 1244306 h 4229491"/>
              <a:gd name="connsiteX718" fmla="*/ 5031449 w 6528190"/>
              <a:gd name="connsiteY718" fmla="*/ 1368131 h 4229491"/>
              <a:gd name="connsiteX719" fmla="*/ 5098124 w 6528190"/>
              <a:gd name="connsiteY719" fmla="*/ 1396706 h 4229491"/>
              <a:gd name="connsiteX720" fmla="*/ 5126699 w 6528190"/>
              <a:gd name="connsiteY720" fmla="*/ 1406231 h 4229491"/>
              <a:gd name="connsiteX721" fmla="*/ 5183849 w 6528190"/>
              <a:gd name="connsiteY721" fmla="*/ 1434806 h 4229491"/>
              <a:gd name="connsiteX722" fmla="*/ 5221949 w 6528190"/>
              <a:gd name="connsiteY722" fmla="*/ 1444331 h 4229491"/>
              <a:gd name="connsiteX723" fmla="*/ 5288624 w 6528190"/>
              <a:gd name="connsiteY723" fmla="*/ 1472906 h 4229491"/>
              <a:gd name="connsiteX724" fmla="*/ 5383874 w 6528190"/>
              <a:gd name="connsiteY724" fmla="*/ 1491956 h 4229491"/>
              <a:gd name="connsiteX725" fmla="*/ 5421974 w 6528190"/>
              <a:gd name="connsiteY725" fmla="*/ 1501481 h 4229491"/>
              <a:gd name="connsiteX726" fmla="*/ 5517224 w 6528190"/>
              <a:gd name="connsiteY726" fmla="*/ 1520531 h 4229491"/>
              <a:gd name="connsiteX727" fmla="*/ 5507699 w 6528190"/>
              <a:gd name="connsiteY727" fmla="*/ 1901531 h 4229491"/>
              <a:gd name="connsiteX728" fmla="*/ 5460074 w 6528190"/>
              <a:gd name="connsiteY728" fmla="*/ 2120606 h 4229491"/>
              <a:gd name="connsiteX729" fmla="*/ 5421974 w 6528190"/>
              <a:gd name="connsiteY729" fmla="*/ 2196806 h 4229491"/>
              <a:gd name="connsiteX730" fmla="*/ 5336249 w 6528190"/>
              <a:gd name="connsiteY730" fmla="*/ 2387306 h 4229491"/>
              <a:gd name="connsiteX731" fmla="*/ 5288624 w 6528190"/>
              <a:gd name="connsiteY731" fmla="*/ 2444456 h 4229491"/>
              <a:gd name="connsiteX732" fmla="*/ 5231474 w 6528190"/>
              <a:gd name="connsiteY732" fmla="*/ 2520656 h 4229491"/>
              <a:gd name="connsiteX733" fmla="*/ 5155274 w 6528190"/>
              <a:gd name="connsiteY733" fmla="*/ 2615906 h 4229491"/>
              <a:gd name="connsiteX734" fmla="*/ 5126699 w 6528190"/>
              <a:gd name="connsiteY734" fmla="*/ 2625431 h 4229491"/>
              <a:gd name="connsiteX735" fmla="*/ 5098124 w 6528190"/>
              <a:gd name="connsiteY735" fmla="*/ 2663531 h 4229491"/>
              <a:gd name="connsiteX736" fmla="*/ 5012399 w 6528190"/>
              <a:gd name="connsiteY736" fmla="*/ 2701631 h 4229491"/>
              <a:gd name="connsiteX737" fmla="*/ 4907624 w 6528190"/>
              <a:gd name="connsiteY737" fmla="*/ 2758781 h 4229491"/>
              <a:gd name="connsiteX738" fmla="*/ 4802849 w 6528190"/>
              <a:gd name="connsiteY738" fmla="*/ 2806406 h 4229491"/>
              <a:gd name="connsiteX739" fmla="*/ 4659974 w 6528190"/>
              <a:gd name="connsiteY739" fmla="*/ 2844506 h 4229491"/>
              <a:gd name="connsiteX740" fmla="*/ 4602824 w 6528190"/>
              <a:gd name="connsiteY740" fmla="*/ 2863556 h 4229491"/>
              <a:gd name="connsiteX741" fmla="*/ 3926549 w 6528190"/>
              <a:gd name="connsiteY741" fmla="*/ 2844506 h 4229491"/>
              <a:gd name="connsiteX742" fmla="*/ 3897974 w 6528190"/>
              <a:gd name="connsiteY742" fmla="*/ 2834981 h 4229491"/>
              <a:gd name="connsiteX743" fmla="*/ 3840824 w 6528190"/>
              <a:gd name="connsiteY743" fmla="*/ 2825456 h 4229491"/>
              <a:gd name="connsiteX744" fmla="*/ 3697949 w 6528190"/>
              <a:gd name="connsiteY744" fmla="*/ 2777831 h 4229491"/>
              <a:gd name="connsiteX745" fmla="*/ 3602699 w 6528190"/>
              <a:gd name="connsiteY745" fmla="*/ 2749256 h 4229491"/>
              <a:gd name="connsiteX746" fmla="*/ 3555074 w 6528190"/>
              <a:gd name="connsiteY746" fmla="*/ 2720681 h 4229491"/>
              <a:gd name="connsiteX747" fmla="*/ 3450299 w 6528190"/>
              <a:gd name="connsiteY747" fmla="*/ 2692106 h 4229491"/>
              <a:gd name="connsiteX748" fmla="*/ 3250274 w 6528190"/>
              <a:gd name="connsiteY748" fmla="*/ 2615906 h 4229491"/>
              <a:gd name="connsiteX749" fmla="*/ 3078824 w 6528190"/>
              <a:gd name="connsiteY749" fmla="*/ 2530181 h 4229491"/>
              <a:gd name="connsiteX750" fmla="*/ 3031199 w 6528190"/>
              <a:gd name="connsiteY750" fmla="*/ 2520656 h 4229491"/>
              <a:gd name="connsiteX751" fmla="*/ 2878799 w 6528190"/>
              <a:gd name="connsiteY751" fmla="*/ 2425406 h 4229491"/>
              <a:gd name="connsiteX752" fmla="*/ 2850224 w 6528190"/>
              <a:gd name="connsiteY752" fmla="*/ 2406356 h 4229491"/>
              <a:gd name="connsiteX753" fmla="*/ 2821649 w 6528190"/>
              <a:gd name="connsiteY753" fmla="*/ 2377781 h 4229491"/>
              <a:gd name="connsiteX754" fmla="*/ 2793074 w 6528190"/>
              <a:gd name="connsiteY754" fmla="*/ 2358731 h 4229491"/>
              <a:gd name="connsiteX755" fmla="*/ 2745449 w 6528190"/>
              <a:gd name="connsiteY755" fmla="*/ 2301581 h 4229491"/>
              <a:gd name="connsiteX756" fmla="*/ 2716874 w 6528190"/>
              <a:gd name="connsiteY756" fmla="*/ 2273006 h 4229491"/>
              <a:gd name="connsiteX757" fmla="*/ 2697824 w 6528190"/>
              <a:gd name="connsiteY757" fmla="*/ 2244431 h 4229491"/>
              <a:gd name="connsiteX758" fmla="*/ 2669249 w 6528190"/>
              <a:gd name="connsiteY758" fmla="*/ 2215856 h 4229491"/>
              <a:gd name="connsiteX759" fmla="*/ 2640674 w 6528190"/>
              <a:gd name="connsiteY759" fmla="*/ 2158706 h 4229491"/>
              <a:gd name="connsiteX760" fmla="*/ 2612099 w 6528190"/>
              <a:gd name="connsiteY760" fmla="*/ 2120606 h 4229491"/>
              <a:gd name="connsiteX761" fmla="*/ 2593049 w 6528190"/>
              <a:gd name="connsiteY761" fmla="*/ 2072981 h 4229491"/>
              <a:gd name="connsiteX762" fmla="*/ 2573999 w 6528190"/>
              <a:gd name="connsiteY762" fmla="*/ 2044406 h 4229491"/>
              <a:gd name="connsiteX763" fmla="*/ 2535899 w 6528190"/>
              <a:gd name="connsiteY763" fmla="*/ 1949156 h 4229491"/>
              <a:gd name="connsiteX764" fmla="*/ 2507324 w 6528190"/>
              <a:gd name="connsiteY764" fmla="*/ 1863431 h 4229491"/>
              <a:gd name="connsiteX765" fmla="*/ 2516849 w 6528190"/>
              <a:gd name="connsiteY765" fmla="*/ 1730081 h 4229491"/>
              <a:gd name="connsiteX766" fmla="*/ 2526374 w 6528190"/>
              <a:gd name="connsiteY766" fmla="*/ 1682456 h 4229491"/>
              <a:gd name="connsiteX767" fmla="*/ 2564474 w 6528190"/>
              <a:gd name="connsiteY767" fmla="*/ 1625306 h 4229491"/>
              <a:gd name="connsiteX768" fmla="*/ 2583524 w 6528190"/>
              <a:gd name="connsiteY768" fmla="*/ 1596731 h 4229491"/>
              <a:gd name="connsiteX769" fmla="*/ 2621624 w 6528190"/>
              <a:gd name="connsiteY769" fmla="*/ 1568156 h 4229491"/>
              <a:gd name="connsiteX770" fmla="*/ 2678774 w 6528190"/>
              <a:gd name="connsiteY770" fmla="*/ 1539581 h 4229491"/>
              <a:gd name="connsiteX771" fmla="*/ 2716874 w 6528190"/>
              <a:gd name="connsiteY771" fmla="*/ 1511006 h 4229491"/>
              <a:gd name="connsiteX772" fmla="*/ 2764499 w 6528190"/>
              <a:gd name="connsiteY772" fmla="*/ 1491956 h 4229491"/>
              <a:gd name="connsiteX773" fmla="*/ 2802599 w 6528190"/>
              <a:gd name="connsiteY773" fmla="*/ 1472906 h 4229491"/>
              <a:gd name="connsiteX774" fmla="*/ 2831174 w 6528190"/>
              <a:gd name="connsiteY774" fmla="*/ 1463381 h 4229491"/>
              <a:gd name="connsiteX775" fmla="*/ 2888324 w 6528190"/>
              <a:gd name="connsiteY775" fmla="*/ 1434806 h 4229491"/>
              <a:gd name="connsiteX776" fmla="*/ 3021674 w 6528190"/>
              <a:gd name="connsiteY776" fmla="*/ 1396706 h 4229491"/>
              <a:gd name="connsiteX777" fmla="*/ 3174074 w 6528190"/>
              <a:gd name="connsiteY777" fmla="*/ 1387181 h 4229491"/>
              <a:gd name="connsiteX778" fmla="*/ 3383624 w 6528190"/>
              <a:gd name="connsiteY778" fmla="*/ 1396706 h 4229491"/>
              <a:gd name="connsiteX779" fmla="*/ 3335999 w 6528190"/>
              <a:gd name="connsiteY779" fmla="*/ 1406231 h 4229491"/>
              <a:gd name="connsiteX780" fmla="*/ 3297899 w 6528190"/>
              <a:gd name="connsiteY780" fmla="*/ 1415756 h 4229491"/>
              <a:gd name="connsiteX781" fmla="*/ 3212174 w 6528190"/>
              <a:gd name="connsiteY781" fmla="*/ 1453856 h 4229491"/>
              <a:gd name="connsiteX782" fmla="*/ 3126449 w 6528190"/>
              <a:gd name="connsiteY782" fmla="*/ 1501481 h 4229491"/>
              <a:gd name="connsiteX783" fmla="*/ 3069299 w 6528190"/>
              <a:gd name="connsiteY783" fmla="*/ 1539581 h 4229491"/>
              <a:gd name="connsiteX784" fmla="*/ 3012149 w 6528190"/>
              <a:gd name="connsiteY784" fmla="*/ 1558631 h 4229491"/>
              <a:gd name="connsiteX785" fmla="*/ 2964524 w 6528190"/>
              <a:gd name="connsiteY785" fmla="*/ 1596731 h 4229491"/>
              <a:gd name="connsiteX786" fmla="*/ 2926424 w 6528190"/>
              <a:gd name="connsiteY786" fmla="*/ 1606256 h 4229491"/>
              <a:gd name="connsiteX787" fmla="*/ 2850224 w 6528190"/>
              <a:gd name="connsiteY787" fmla="*/ 1653881 h 4229491"/>
              <a:gd name="connsiteX788" fmla="*/ 2716874 w 6528190"/>
              <a:gd name="connsiteY788" fmla="*/ 1796756 h 4229491"/>
              <a:gd name="connsiteX789" fmla="*/ 2688299 w 6528190"/>
              <a:gd name="connsiteY789" fmla="*/ 1863431 h 4229491"/>
              <a:gd name="connsiteX790" fmla="*/ 2697824 w 6528190"/>
              <a:gd name="connsiteY790" fmla="*/ 2015831 h 4229491"/>
              <a:gd name="connsiteX791" fmla="*/ 2707349 w 6528190"/>
              <a:gd name="connsiteY791" fmla="*/ 2044406 h 4229491"/>
              <a:gd name="connsiteX792" fmla="*/ 2774024 w 6528190"/>
              <a:gd name="connsiteY792" fmla="*/ 2130131 h 4229491"/>
              <a:gd name="connsiteX793" fmla="*/ 2793074 w 6528190"/>
              <a:gd name="connsiteY793" fmla="*/ 2158706 h 4229491"/>
              <a:gd name="connsiteX794" fmla="*/ 2878799 w 6528190"/>
              <a:gd name="connsiteY794" fmla="*/ 2225381 h 4229491"/>
              <a:gd name="connsiteX795" fmla="*/ 2916899 w 6528190"/>
              <a:gd name="connsiteY795" fmla="*/ 2253956 h 4229491"/>
              <a:gd name="connsiteX796" fmla="*/ 2964524 w 6528190"/>
              <a:gd name="connsiteY796" fmla="*/ 2273006 h 4229491"/>
              <a:gd name="connsiteX797" fmla="*/ 3002624 w 6528190"/>
              <a:gd name="connsiteY797" fmla="*/ 2301581 h 4229491"/>
              <a:gd name="connsiteX798" fmla="*/ 3088349 w 6528190"/>
              <a:gd name="connsiteY798" fmla="*/ 2349206 h 4229491"/>
              <a:gd name="connsiteX799" fmla="*/ 3174074 w 6528190"/>
              <a:gd name="connsiteY799" fmla="*/ 2396831 h 4229491"/>
              <a:gd name="connsiteX800" fmla="*/ 3202649 w 6528190"/>
              <a:gd name="connsiteY800" fmla="*/ 2406356 h 4229491"/>
              <a:gd name="connsiteX801" fmla="*/ 3316949 w 6528190"/>
              <a:gd name="connsiteY801" fmla="*/ 2473031 h 4229491"/>
              <a:gd name="connsiteX802" fmla="*/ 3355049 w 6528190"/>
              <a:gd name="connsiteY802" fmla="*/ 2482556 h 4229491"/>
              <a:gd name="connsiteX803" fmla="*/ 3440774 w 6528190"/>
              <a:gd name="connsiteY803" fmla="*/ 2530181 h 4229491"/>
              <a:gd name="connsiteX804" fmla="*/ 3469349 w 6528190"/>
              <a:gd name="connsiteY804" fmla="*/ 2549231 h 4229491"/>
              <a:gd name="connsiteX805" fmla="*/ 3545549 w 6528190"/>
              <a:gd name="connsiteY805" fmla="*/ 2587331 h 4229491"/>
              <a:gd name="connsiteX806" fmla="*/ 3574124 w 6528190"/>
              <a:gd name="connsiteY806" fmla="*/ 2606381 h 4229491"/>
              <a:gd name="connsiteX807" fmla="*/ 3602699 w 6528190"/>
              <a:gd name="connsiteY807" fmla="*/ 2615906 h 4229491"/>
              <a:gd name="connsiteX808" fmla="*/ 3640799 w 6528190"/>
              <a:gd name="connsiteY808" fmla="*/ 2634956 h 4229491"/>
              <a:gd name="connsiteX809" fmla="*/ 3688424 w 6528190"/>
              <a:gd name="connsiteY809" fmla="*/ 2663531 h 4229491"/>
              <a:gd name="connsiteX810" fmla="*/ 3716999 w 6528190"/>
              <a:gd name="connsiteY810" fmla="*/ 2682581 h 4229491"/>
              <a:gd name="connsiteX811" fmla="*/ 3755099 w 6528190"/>
              <a:gd name="connsiteY811" fmla="*/ 2701631 h 4229491"/>
              <a:gd name="connsiteX812" fmla="*/ 3802724 w 6528190"/>
              <a:gd name="connsiteY812" fmla="*/ 2730206 h 4229491"/>
              <a:gd name="connsiteX813" fmla="*/ 3974174 w 6528190"/>
              <a:gd name="connsiteY813" fmla="*/ 2806406 h 4229491"/>
              <a:gd name="connsiteX814" fmla="*/ 4040849 w 6528190"/>
              <a:gd name="connsiteY814" fmla="*/ 2834981 h 4229491"/>
              <a:gd name="connsiteX815" fmla="*/ 4164674 w 6528190"/>
              <a:gd name="connsiteY815" fmla="*/ 2873081 h 4229491"/>
              <a:gd name="connsiteX816" fmla="*/ 4450424 w 6528190"/>
              <a:gd name="connsiteY816" fmla="*/ 2863556 h 4229491"/>
              <a:gd name="connsiteX817" fmla="*/ 4536149 w 6528190"/>
              <a:gd name="connsiteY817" fmla="*/ 2834981 h 4229491"/>
              <a:gd name="connsiteX818" fmla="*/ 4564724 w 6528190"/>
              <a:gd name="connsiteY818" fmla="*/ 2825456 h 4229491"/>
              <a:gd name="connsiteX819" fmla="*/ 4612349 w 6528190"/>
              <a:gd name="connsiteY819" fmla="*/ 2796881 h 4229491"/>
              <a:gd name="connsiteX820" fmla="*/ 4679024 w 6528190"/>
              <a:gd name="connsiteY820" fmla="*/ 2749256 h 4229491"/>
              <a:gd name="connsiteX821" fmla="*/ 4707599 w 6528190"/>
              <a:gd name="connsiteY821" fmla="*/ 2730206 h 4229491"/>
              <a:gd name="connsiteX822" fmla="*/ 4793324 w 6528190"/>
              <a:gd name="connsiteY822" fmla="*/ 2615906 h 4229491"/>
              <a:gd name="connsiteX823" fmla="*/ 4812374 w 6528190"/>
              <a:gd name="connsiteY823" fmla="*/ 2577806 h 4229491"/>
              <a:gd name="connsiteX824" fmla="*/ 4859999 w 6528190"/>
              <a:gd name="connsiteY824" fmla="*/ 2511131 h 4229491"/>
              <a:gd name="connsiteX825" fmla="*/ 4926674 w 6528190"/>
              <a:gd name="connsiteY825" fmla="*/ 2387306 h 4229491"/>
              <a:gd name="connsiteX826" fmla="*/ 4955249 w 6528190"/>
              <a:gd name="connsiteY826" fmla="*/ 2330156 h 4229491"/>
              <a:gd name="connsiteX827" fmla="*/ 5021924 w 6528190"/>
              <a:gd name="connsiteY827" fmla="*/ 2139656 h 4229491"/>
              <a:gd name="connsiteX828" fmla="*/ 5088599 w 6528190"/>
              <a:gd name="connsiteY828" fmla="*/ 1987256 h 4229491"/>
              <a:gd name="connsiteX829" fmla="*/ 5126699 w 6528190"/>
              <a:gd name="connsiteY829" fmla="*/ 1920581 h 4229491"/>
              <a:gd name="connsiteX830" fmla="*/ 5145749 w 6528190"/>
              <a:gd name="connsiteY830" fmla="*/ 1882481 h 4229491"/>
              <a:gd name="connsiteX831" fmla="*/ 5155274 w 6528190"/>
              <a:gd name="connsiteY831" fmla="*/ 1853906 h 4229491"/>
              <a:gd name="connsiteX832" fmla="*/ 5183849 w 6528190"/>
              <a:gd name="connsiteY832" fmla="*/ 1825331 h 4229491"/>
              <a:gd name="connsiteX833" fmla="*/ 5202899 w 6528190"/>
              <a:gd name="connsiteY833" fmla="*/ 1796756 h 4229491"/>
              <a:gd name="connsiteX834" fmla="*/ 5288624 w 6528190"/>
              <a:gd name="connsiteY834" fmla="*/ 1720556 h 4229491"/>
              <a:gd name="connsiteX835" fmla="*/ 5402924 w 6528190"/>
              <a:gd name="connsiteY835" fmla="*/ 1663406 h 4229491"/>
              <a:gd name="connsiteX836" fmla="*/ 5450549 w 6528190"/>
              <a:gd name="connsiteY836" fmla="*/ 1644356 h 4229491"/>
              <a:gd name="connsiteX837" fmla="*/ 5498174 w 6528190"/>
              <a:gd name="connsiteY837" fmla="*/ 1634831 h 4229491"/>
              <a:gd name="connsiteX838" fmla="*/ 5469599 w 6528190"/>
              <a:gd name="connsiteY838" fmla="*/ 1644356 h 4229491"/>
              <a:gd name="connsiteX839" fmla="*/ 5441024 w 6528190"/>
              <a:gd name="connsiteY839" fmla="*/ 1672931 h 4229491"/>
              <a:gd name="connsiteX840" fmla="*/ 5345774 w 6528190"/>
              <a:gd name="connsiteY840" fmla="*/ 1749131 h 4229491"/>
              <a:gd name="connsiteX841" fmla="*/ 5288624 w 6528190"/>
              <a:gd name="connsiteY841" fmla="*/ 1825331 h 4229491"/>
              <a:gd name="connsiteX842" fmla="*/ 5212424 w 6528190"/>
              <a:gd name="connsiteY842" fmla="*/ 1901531 h 4229491"/>
              <a:gd name="connsiteX843" fmla="*/ 5193374 w 6528190"/>
              <a:gd name="connsiteY843" fmla="*/ 1939631 h 4229491"/>
              <a:gd name="connsiteX844" fmla="*/ 5145749 w 6528190"/>
              <a:gd name="connsiteY844" fmla="*/ 2006306 h 4229491"/>
              <a:gd name="connsiteX845" fmla="*/ 5088599 w 6528190"/>
              <a:gd name="connsiteY845" fmla="*/ 2072981 h 4229491"/>
              <a:gd name="connsiteX846" fmla="*/ 5002874 w 6528190"/>
              <a:gd name="connsiteY846" fmla="*/ 2215856 h 4229491"/>
              <a:gd name="connsiteX847" fmla="*/ 4945724 w 6528190"/>
              <a:gd name="connsiteY847" fmla="*/ 2311106 h 4229491"/>
              <a:gd name="connsiteX848" fmla="*/ 4821899 w 6528190"/>
              <a:gd name="connsiteY848" fmla="*/ 2520656 h 4229491"/>
              <a:gd name="connsiteX849" fmla="*/ 4783799 w 6528190"/>
              <a:gd name="connsiteY849" fmla="*/ 2577806 h 4229491"/>
              <a:gd name="connsiteX850" fmla="*/ 4726649 w 6528190"/>
              <a:gd name="connsiteY850" fmla="*/ 2634956 h 4229491"/>
              <a:gd name="connsiteX851" fmla="*/ 4650449 w 6528190"/>
              <a:gd name="connsiteY851" fmla="*/ 2701631 h 4229491"/>
              <a:gd name="connsiteX852" fmla="*/ 4621874 w 6528190"/>
              <a:gd name="connsiteY852" fmla="*/ 2711156 h 4229491"/>
              <a:gd name="connsiteX853" fmla="*/ 3697949 w 6528190"/>
              <a:gd name="connsiteY853" fmla="*/ 2701631 h 4229491"/>
              <a:gd name="connsiteX854" fmla="*/ 3440774 w 6528190"/>
              <a:gd name="connsiteY854" fmla="*/ 2682581 h 4229491"/>
              <a:gd name="connsiteX855" fmla="*/ 3174074 w 6528190"/>
              <a:gd name="connsiteY855" fmla="*/ 2606381 h 4229491"/>
              <a:gd name="connsiteX856" fmla="*/ 3050249 w 6528190"/>
              <a:gd name="connsiteY856" fmla="*/ 2530181 h 4229491"/>
              <a:gd name="connsiteX857" fmla="*/ 2888324 w 6528190"/>
              <a:gd name="connsiteY857" fmla="*/ 2396831 h 4229491"/>
              <a:gd name="connsiteX858" fmla="*/ 2754974 w 6528190"/>
              <a:gd name="connsiteY858" fmla="*/ 2292056 h 4229491"/>
              <a:gd name="connsiteX859" fmla="*/ 2669249 w 6528190"/>
              <a:gd name="connsiteY859" fmla="*/ 2215856 h 4229491"/>
              <a:gd name="connsiteX860" fmla="*/ 2621624 w 6528190"/>
              <a:gd name="connsiteY860" fmla="*/ 2139656 h 4229491"/>
              <a:gd name="connsiteX861" fmla="*/ 2612099 w 6528190"/>
              <a:gd name="connsiteY861" fmla="*/ 2111081 h 4229491"/>
              <a:gd name="connsiteX862" fmla="*/ 2583524 w 6528190"/>
              <a:gd name="connsiteY862" fmla="*/ 2034881 h 4229491"/>
              <a:gd name="connsiteX863" fmla="*/ 2564474 w 6528190"/>
              <a:gd name="connsiteY863" fmla="*/ 1930106 h 4229491"/>
              <a:gd name="connsiteX864" fmla="*/ 2535899 w 6528190"/>
              <a:gd name="connsiteY864" fmla="*/ 1825331 h 4229491"/>
              <a:gd name="connsiteX865" fmla="*/ 2545424 w 6528190"/>
              <a:gd name="connsiteY865" fmla="*/ 1577681 h 4229491"/>
              <a:gd name="connsiteX866" fmla="*/ 2554949 w 6528190"/>
              <a:gd name="connsiteY866" fmla="*/ 1549106 h 4229491"/>
              <a:gd name="connsiteX867" fmla="*/ 2621624 w 6528190"/>
              <a:gd name="connsiteY867" fmla="*/ 1501481 h 4229491"/>
              <a:gd name="connsiteX868" fmla="*/ 2707349 w 6528190"/>
              <a:gd name="connsiteY868" fmla="*/ 1463381 h 4229491"/>
              <a:gd name="connsiteX869" fmla="*/ 2954999 w 6528190"/>
              <a:gd name="connsiteY869" fmla="*/ 1415756 h 4229491"/>
              <a:gd name="connsiteX870" fmla="*/ 3078824 w 6528190"/>
              <a:gd name="connsiteY870" fmla="*/ 1396706 h 4229491"/>
              <a:gd name="connsiteX871" fmla="*/ 3193124 w 6528190"/>
              <a:gd name="connsiteY871" fmla="*/ 1387181 h 4229491"/>
              <a:gd name="connsiteX872" fmla="*/ 3526499 w 6528190"/>
              <a:gd name="connsiteY872" fmla="*/ 1368131 h 4229491"/>
              <a:gd name="connsiteX873" fmla="*/ 3259799 w 6528190"/>
              <a:gd name="connsiteY873" fmla="*/ 1387181 h 4229491"/>
              <a:gd name="connsiteX874" fmla="*/ 3202649 w 6528190"/>
              <a:gd name="connsiteY874" fmla="*/ 1415756 h 4229491"/>
              <a:gd name="connsiteX875" fmla="*/ 3135974 w 6528190"/>
              <a:gd name="connsiteY875" fmla="*/ 1453856 h 4229491"/>
              <a:gd name="connsiteX876" fmla="*/ 2993099 w 6528190"/>
              <a:gd name="connsiteY876" fmla="*/ 1520531 h 4229491"/>
              <a:gd name="connsiteX877" fmla="*/ 2831174 w 6528190"/>
              <a:gd name="connsiteY877" fmla="*/ 1634831 h 4229491"/>
              <a:gd name="connsiteX878" fmla="*/ 2783549 w 6528190"/>
              <a:gd name="connsiteY878" fmla="*/ 1672931 h 4229491"/>
              <a:gd name="connsiteX879" fmla="*/ 2678774 w 6528190"/>
              <a:gd name="connsiteY879" fmla="*/ 1815806 h 4229491"/>
              <a:gd name="connsiteX880" fmla="*/ 2650199 w 6528190"/>
              <a:gd name="connsiteY880" fmla="*/ 1911056 h 4229491"/>
              <a:gd name="connsiteX881" fmla="*/ 2688299 w 6528190"/>
              <a:gd name="connsiteY881" fmla="*/ 2082506 h 4229491"/>
              <a:gd name="connsiteX882" fmla="*/ 2707349 w 6528190"/>
              <a:gd name="connsiteY882" fmla="*/ 2111081 h 4229491"/>
              <a:gd name="connsiteX883" fmla="*/ 2735924 w 6528190"/>
              <a:gd name="connsiteY883" fmla="*/ 2158706 h 4229491"/>
              <a:gd name="connsiteX884" fmla="*/ 2793074 w 6528190"/>
              <a:gd name="connsiteY884" fmla="*/ 2225381 h 4229491"/>
              <a:gd name="connsiteX885" fmla="*/ 2831174 w 6528190"/>
              <a:gd name="connsiteY885" fmla="*/ 2253956 h 4229491"/>
              <a:gd name="connsiteX886" fmla="*/ 2850224 w 6528190"/>
              <a:gd name="connsiteY886" fmla="*/ 2282531 h 4229491"/>
              <a:gd name="connsiteX887" fmla="*/ 2964524 w 6528190"/>
              <a:gd name="connsiteY887" fmla="*/ 2368256 h 4229491"/>
              <a:gd name="connsiteX888" fmla="*/ 3040724 w 6528190"/>
              <a:gd name="connsiteY888" fmla="*/ 2425406 h 4229491"/>
              <a:gd name="connsiteX889" fmla="*/ 3078824 w 6528190"/>
              <a:gd name="connsiteY889" fmla="*/ 2444456 h 4229491"/>
              <a:gd name="connsiteX890" fmla="*/ 3116924 w 6528190"/>
              <a:gd name="connsiteY890" fmla="*/ 2473031 h 4229491"/>
              <a:gd name="connsiteX891" fmla="*/ 3221699 w 6528190"/>
              <a:gd name="connsiteY891" fmla="*/ 2530181 h 4229491"/>
              <a:gd name="connsiteX892" fmla="*/ 3269324 w 6528190"/>
              <a:gd name="connsiteY892" fmla="*/ 2558756 h 4229491"/>
              <a:gd name="connsiteX893" fmla="*/ 3393149 w 6528190"/>
              <a:gd name="connsiteY893" fmla="*/ 2606381 h 4229491"/>
              <a:gd name="connsiteX894" fmla="*/ 3431249 w 6528190"/>
              <a:gd name="connsiteY894" fmla="*/ 2634956 h 4229491"/>
              <a:gd name="connsiteX895" fmla="*/ 3488399 w 6528190"/>
              <a:gd name="connsiteY895" fmla="*/ 2654006 h 4229491"/>
              <a:gd name="connsiteX896" fmla="*/ 3536024 w 6528190"/>
              <a:gd name="connsiteY896" fmla="*/ 2673056 h 4229491"/>
              <a:gd name="connsiteX897" fmla="*/ 3593174 w 6528190"/>
              <a:gd name="connsiteY897" fmla="*/ 2701631 h 4229491"/>
              <a:gd name="connsiteX898" fmla="*/ 3650324 w 6528190"/>
              <a:gd name="connsiteY898" fmla="*/ 2720681 h 4229491"/>
              <a:gd name="connsiteX899" fmla="*/ 3745574 w 6528190"/>
              <a:gd name="connsiteY899" fmla="*/ 2758781 h 4229491"/>
              <a:gd name="connsiteX900" fmla="*/ 3802724 w 6528190"/>
              <a:gd name="connsiteY900" fmla="*/ 2768306 h 4229491"/>
              <a:gd name="connsiteX901" fmla="*/ 3850349 w 6528190"/>
              <a:gd name="connsiteY901" fmla="*/ 2787356 h 4229491"/>
              <a:gd name="connsiteX902" fmla="*/ 3964649 w 6528190"/>
              <a:gd name="connsiteY902" fmla="*/ 2806406 h 4229491"/>
              <a:gd name="connsiteX903" fmla="*/ 4469474 w 6528190"/>
              <a:gd name="connsiteY903" fmla="*/ 2815931 h 4229491"/>
              <a:gd name="connsiteX904" fmla="*/ 4498049 w 6528190"/>
              <a:gd name="connsiteY904" fmla="*/ 2806406 h 4229491"/>
              <a:gd name="connsiteX905" fmla="*/ 4564724 w 6528190"/>
              <a:gd name="connsiteY905" fmla="*/ 2777831 h 4229491"/>
              <a:gd name="connsiteX906" fmla="*/ 4669499 w 6528190"/>
              <a:gd name="connsiteY906" fmla="*/ 2720681 h 4229491"/>
              <a:gd name="connsiteX907" fmla="*/ 4707599 w 6528190"/>
              <a:gd name="connsiteY907" fmla="*/ 2692106 h 4229491"/>
              <a:gd name="connsiteX908" fmla="*/ 4764749 w 6528190"/>
              <a:gd name="connsiteY908" fmla="*/ 2654006 h 4229491"/>
              <a:gd name="connsiteX909" fmla="*/ 4783799 w 6528190"/>
              <a:gd name="connsiteY909" fmla="*/ 2625431 h 4229491"/>
              <a:gd name="connsiteX910" fmla="*/ 4879049 w 6528190"/>
              <a:gd name="connsiteY910" fmla="*/ 2501606 h 4229491"/>
              <a:gd name="connsiteX911" fmla="*/ 4907624 w 6528190"/>
              <a:gd name="connsiteY911" fmla="*/ 2463506 h 4229491"/>
              <a:gd name="connsiteX912" fmla="*/ 4926674 w 6528190"/>
              <a:gd name="connsiteY912" fmla="*/ 2425406 h 4229491"/>
              <a:gd name="connsiteX913" fmla="*/ 4955249 w 6528190"/>
              <a:gd name="connsiteY913" fmla="*/ 2387306 h 4229491"/>
              <a:gd name="connsiteX914" fmla="*/ 5031449 w 6528190"/>
              <a:gd name="connsiteY914" fmla="*/ 2234906 h 4229491"/>
              <a:gd name="connsiteX915" fmla="*/ 5031449 w 6528190"/>
              <a:gd name="connsiteY915" fmla="*/ 2234906 h 4229491"/>
              <a:gd name="connsiteX916" fmla="*/ 5098124 w 6528190"/>
              <a:gd name="connsiteY916" fmla="*/ 2101556 h 4229491"/>
              <a:gd name="connsiteX917" fmla="*/ 5117174 w 6528190"/>
              <a:gd name="connsiteY917" fmla="*/ 2044406 h 4229491"/>
              <a:gd name="connsiteX918" fmla="*/ 5136224 w 6528190"/>
              <a:gd name="connsiteY918" fmla="*/ 2015831 h 4229491"/>
              <a:gd name="connsiteX919" fmla="*/ 5145749 w 6528190"/>
              <a:gd name="connsiteY919" fmla="*/ 1977731 h 4229491"/>
              <a:gd name="connsiteX920" fmla="*/ 5164799 w 6528190"/>
              <a:gd name="connsiteY920" fmla="*/ 1949156 h 4229491"/>
              <a:gd name="connsiteX921" fmla="*/ 5240999 w 6528190"/>
              <a:gd name="connsiteY921" fmla="*/ 1834856 h 4229491"/>
              <a:gd name="connsiteX922" fmla="*/ 5269574 w 6528190"/>
              <a:gd name="connsiteY922" fmla="*/ 1796756 h 4229491"/>
              <a:gd name="connsiteX923" fmla="*/ 5383874 w 6528190"/>
              <a:gd name="connsiteY923" fmla="*/ 1682456 h 4229491"/>
              <a:gd name="connsiteX924" fmla="*/ 5412449 w 6528190"/>
              <a:gd name="connsiteY924" fmla="*/ 1653881 h 4229491"/>
              <a:gd name="connsiteX925" fmla="*/ 5479124 w 6528190"/>
              <a:gd name="connsiteY925" fmla="*/ 1568156 h 4229491"/>
              <a:gd name="connsiteX926" fmla="*/ 5460074 w 6528190"/>
              <a:gd name="connsiteY926" fmla="*/ 1520531 h 4229491"/>
              <a:gd name="connsiteX927" fmla="*/ 5393399 w 6528190"/>
              <a:gd name="connsiteY927" fmla="*/ 1463381 h 4229491"/>
              <a:gd name="connsiteX928" fmla="*/ 5231474 w 6528190"/>
              <a:gd name="connsiteY928" fmla="*/ 1368131 h 4229491"/>
              <a:gd name="connsiteX929" fmla="*/ 5164799 w 6528190"/>
              <a:gd name="connsiteY929" fmla="*/ 1330031 h 4229491"/>
              <a:gd name="connsiteX930" fmla="*/ 5002874 w 6528190"/>
              <a:gd name="connsiteY930" fmla="*/ 1244306 h 4229491"/>
              <a:gd name="connsiteX931" fmla="*/ 4879049 w 6528190"/>
              <a:gd name="connsiteY931" fmla="*/ 1196681 h 4229491"/>
              <a:gd name="connsiteX932" fmla="*/ 4736174 w 6528190"/>
              <a:gd name="connsiteY932" fmla="*/ 1139531 h 4229491"/>
              <a:gd name="connsiteX933" fmla="*/ 4650449 w 6528190"/>
              <a:gd name="connsiteY933" fmla="*/ 1110956 h 4229491"/>
              <a:gd name="connsiteX934" fmla="*/ 4612349 w 6528190"/>
              <a:gd name="connsiteY934" fmla="*/ 1101431 h 4229491"/>
              <a:gd name="connsiteX935" fmla="*/ 4583774 w 6528190"/>
              <a:gd name="connsiteY935" fmla="*/ 1091906 h 4229491"/>
              <a:gd name="connsiteX936" fmla="*/ 4612349 w 6528190"/>
              <a:gd name="connsiteY936" fmla="*/ 1130006 h 4229491"/>
              <a:gd name="connsiteX937" fmla="*/ 4764749 w 6528190"/>
              <a:gd name="connsiteY937" fmla="*/ 1206206 h 4229491"/>
              <a:gd name="connsiteX938" fmla="*/ 4907624 w 6528190"/>
              <a:gd name="connsiteY938" fmla="*/ 1301456 h 4229491"/>
              <a:gd name="connsiteX939" fmla="*/ 4974299 w 6528190"/>
              <a:gd name="connsiteY939" fmla="*/ 1330031 h 4229491"/>
              <a:gd name="connsiteX940" fmla="*/ 5002874 w 6528190"/>
              <a:gd name="connsiteY940" fmla="*/ 1349081 h 4229491"/>
              <a:gd name="connsiteX941" fmla="*/ 5050499 w 6528190"/>
              <a:gd name="connsiteY941" fmla="*/ 1358606 h 4229491"/>
              <a:gd name="connsiteX942" fmla="*/ 5079074 w 6528190"/>
              <a:gd name="connsiteY942" fmla="*/ 1368131 h 4229491"/>
              <a:gd name="connsiteX943" fmla="*/ 5145749 w 6528190"/>
              <a:gd name="connsiteY943" fmla="*/ 1406231 h 4229491"/>
              <a:gd name="connsiteX944" fmla="*/ 5202899 w 6528190"/>
              <a:gd name="connsiteY944" fmla="*/ 1425281 h 4229491"/>
              <a:gd name="connsiteX945" fmla="*/ 5269574 w 6528190"/>
              <a:gd name="connsiteY945" fmla="*/ 1453856 h 4229491"/>
              <a:gd name="connsiteX946" fmla="*/ 5355299 w 6528190"/>
              <a:gd name="connsiteY946" fmla="*/ 1511006 h 4229491"/>
              <a:gd name="connsiteX947" fmla="*/ 5402924 w 6528190"/>
              <a:gd name="connsiteY947" fmla="*/ 1530056 h 4229491"/>
              <a:gd name="connsiteX948" fmla="*/ 5431499 w 6528190"/>
              <a:gd name="connsiteY948" fmla="*/ 1549106 h 4229491"/>
              <a:gd name="connsiteX949" fmla="*/ 5488649 w 6528190"/>
              <a:gd name="connsiteY949" fmla="*/ 1568156 h 4229491"/>
              <a:gd name="connsiteX950" fmla="*/ 5555324 w 6528190"/>
              <a:gd name="connsiteY950" fmla="*/ 1606256 h 4229491"/>
              <a:gd name="connsiteX951" fmla="*/ 5441024 w 6528190"/>
              <a:gd name="connsiteY951" fmla="*/ 1501481 h 4229491"/>
              <a:gd name="connsiteX952" fmla="*/ 5231474 w 6528190"/>
              <a:gd name="connsiteY952" fmla="*/ 1387181 h 4229491"/>
              <a:gd name="connsiteX953" fmla="*/ 5040974 w 6528190"/>
              <a:gd name="connsiteY953" fmla="*/ 1272881 h 4229491"/>
              <a:gd name="connsiteX954" fmla="*/ 4783799 w 6528190"/>
              <a:gd name="connsiteY954" fmla="*/ 1158581 h 4229491"/>
              <a:gd name="connsiteX955" fmla="*/ 4688549 w 6528190"/>
              <a:gd name="connsiteY955" fmla="*/ 1110956 h 4229491"/>
              <a:gd name="connsiteX956" fmla="*/ 4602824 w 6528190"/>
              <a:gd name="connsiteY956" fmla="*/ 1072856 h 4229491"/>
              <a:gd name="connsiteX957" fmla="*/ 4574249 w 6528190"/>
              <a:gd name="connsiteY957" fmla="*/ 1082381 h 4229491"/>
              <a:gd name="connsiteX958" fmla="*/ 4669499 w 6528190"/>
              <a:gd name="connsiteY958" fmla="*/ 1168106 h 4229491"/>
              <a:gd name="connsiteX959" fmla="*/ 4717124 w 6528190"/>
              <a:gd name="connsiteY959" fmla="*/ 1187156 h 4229491"/>
              <a:gd name="connsiteX960" fmla="*/ 4907624 w 6528190"/>
              <a:gd name="connsiteY960" fmla="*/ 1291931 h 4229491"/>
              <a:gd name="connsiteX961" fmla="*/ 5050499 w 6528190"/>
              <a:gd name="connsiteY961" fmla="*/ 1377656 h 4229491"/>
              <a:gd name="connsiteX962" fmla="*/ 5098124 w 6528190"/>
              <a:gd name="connsiteY962" fmla="*/ 1406231 h 4229491"/>
              <a:gd name="connsiteX963" fmla="*/ 5136224 w 6528190"/>
              <a:gd name="connsiteY963" fmla="*/ 1434806 h 4229491"/>
              <a:gd name="connsiteX964" fmla="*/ 5250524 w 6528190"/>
              <a:gd name="connsiteY964" fmla="*/ 1511006 h 4229491"/>
              <a:gd name="connsiteX965" fmla="*/ 5288624 w 6528190"/>
              <a:gd name="connsiteY965" fmla="*/ 1549106 h 4229491"/>
              <a:gd name="connsiteX966" fmla="*/ 5317199 w 6528190"/>
              <a:gd name="connsiteY966" fmla="*/ 1568156 h 4229491"/>
              <a:gd name="connsiteX967" fmla="*/ 5402924 w 6528190"/>
              <a:gd name="connsiteY967" fmla="*/ 1653881 h 4229491"/>
              <a:gd name="connsiteX968" fmla="*/ 5441024 w 6528190"/>
              <a:gd name="connsiteY968" fmla="*/ 1682456 h 4229491"/>
              <a:gd name="connsiteX969" fmla="*/ 5517224 w 6528190"/>
              <a:gd name="connsiteY969" fmla="*/ 1691981 h 4229491"/>
              <a:gd name="connsiteX970" fmla="*/ 5469599 w 6528190"/>
              <a:gd name="connsiteY970" fmla="*/ 1730081 h 4229491"/>
              <a:gd name="connsiteX971" fmla="*/ 5412449 w 6528190"/>
              <a:gd name="connsiteY971" fmla="*/ 1834856 h 4229491"/>
              <a:gd name="connsiteX972" fmla="*/ 5364824 w 6528190"/>
              <a:gd name="connsiteY972" fmla="*/ 1911056 h 4229491"/>
              <a:gd name="connsiteX973" fmla="*/ 5288624 w 6528190"/>
              <a:gd name="connsiteY973" fmla="*/ 1996781 h 4229491"/>
              <a:gd name="connsiteX974" fmla="*/ 5240999 w 6528190"/>
              <a:gd name="connsiteY974" fmla="*/ 2072981 h 4229491"/>
              <a:gd name="connsiteX975" fmla="*/ 5212424 w 6528190"/>
              <a:gd name="connsiteY975" fmla="*/ 2101556 h 4229491"/>
              <a:gd name="connsiteX976" fmla="*/ 5174324 w 6528190"/>
              <a:gd name="connsiteY976" fmla="*/ 2149181 h 4229491"/>
              <a:gd name="connsiteX977" fmla="*/ 5155274 w 6528190"/>
              <a:gd name="connsiteY977" fmla="*/ 2177756 h 4229491"/>
              <a:gd name="connsiteX978" fmla="*/ 5088599 w 6528190"/>
              <a:gd name="connsiteY978" fmla="*/ 2234906 h 4229491"/>
              <a:gd name="connsiteX979" fmla="*/ 5021924 w 6528190"/>
              <a:gd name="connsiteY979" fmla="*/ 2301581 h 4229491"/>
              <a:gd name="connsiteX980" fmla="*/ 4974299 w 6528190"/>
              <a:gd name="connsiteY980" fmla="*/ 2368256 h 4229491"/>
              <a:gd name="connsiteX981" fmla="*/ 4936199 w 6528190"/>
              <a:gd name="connsiteY981" fmla="*/ 2425406 h 4229491"/>
              <a:gd name="connsiteX982" fmla="*/ 4917149 w 6528190"/>
              <a:gd name="connsiteY982" fmla="*/ 2453981 h 4229491"/>
              <a:gd name="connsiteX983" fmla="*/ 4926674 w 6528190"/>
              <a:gd name="connsiteY983" fmla="*/ 2492081 h 4229491"/>
              <a:gd name="connsiteX984" fmla="*/ 4964774 w 6528190"/>
              <a:gd name="connsiteY984" fmla="*/ 2501606 h 4229491"/>
              <a:gd name="connsiteX985" fmla="*/ 4993349 w 6528190"/>
              <a:gd name="connsiteY985" fmla="*/ 2511131 h 4229491"/>
              <a:gd name="connsiteX986" fmla="*/ 5050499 w 6528190"/>
              <a:gd name="connsiteY986" fmla="*/ 2539706 h 4229491"/>
              <a:gd name="connsiteX987" fmla="*/ 5088599 w 6528190"/>
              <a:gd name="connsiteY987" fmla="*/ 2549231 h 4229491"/>
              <a:gd name="connsiteX988" fmla="*/ 5145749 w 6528190"/>
              <a:gd name="connsiteY988" fmla="*/ 2568281 h 4229491"/>
              <a:gd name="connsiteX989" fmla="*/ 5669624 w 6528190"/>
              <a:gd name="connsiteY989" fmla="*/ 2606381 h 4229491"/>
              <a:gd name="connsiteX990" fmla="*/ 5717249 w 6528190"/>
              <a:gd name="connsiteY990" fmla="*/ 2615906 h 4229491"/>
              <a:gd name="connsiteX991" fmla="*/ 5755349 w 6528190"/>
              <a:gd name="connsiteY991" fmla="*/ 2634956 h 4229491"/>
              <a:gd name="connsiteX992" fmla="*/ 5850599 w 6528190"/>
              <a:gd name="connsiteY992" fmla="*/ 2654006 h 4229491"/>
              <a:gd name="connsiteX993" fmla="*/ 5974424 w 6528190"/>
              <a:gd name="connsiteY993" fmla="*/ 2692106 h 4229491"/>
              <a:gd name="connsiteX994" fmla="*/ 6193499 w 6528190"/>
              <a:gd name="connsiteY994" fmla="*/ 2720681 h 4229491"/>
              <a:gd name="connsiteX995" fmla="*/ 6250649 w 6528190"/>
              <a:gd name="connsiteY995" fmla="*/ 2730206 h 4229491"/>
              <a:gd name="connsiteX996" fmla="*/ 6279224 w 6528190"/>
              <a:gd name="connsiteY996" fmla="*/ 2739731 h 4229491"/>
              <a:gd name="connsiteX997" fmla="*/ 6393524 w 6528190"/>
              <a:gd name="connsiteY997" fmla="*/ 2768306 h 4229491"/>
              <a:gd name="connsiteX998" fmla="*/ 6345899 w 6528190"/>
              <a:gd name="connsiteY998" fmla="*/ 2825456 h 4229491"/>
              <a:gd name="connsiteX999" fmla="*/ 6288749 w 6528190"/>
              <a:gd name="connsiteY999" fmla="*/ 2892131 h 4229491"/>
              <a:gd name="connsiteX1000" fmla="*/ 6269699 w 6528190"/>
              <a:gd name="connsiteY1000" fmla="*/ 2930231 h 4229491"/>
              <a:gd name="connsiteX1001" fmla="*/ 6136349 w 6528190"/>
              <a:gd name="connsiteY1001" fmla="*/ 3054056 h 4229491"/>
              <a:gd name="connsiteX1002" fmla="*/ 6031574 w 6528190"/>
              <a:gd name="connsiteY1002" fmla="*/ 3139781 h 4229491"/>
              <a:gd name="connsiteX1003" fmla="*/ 6002999 w 6528190"/>
              <a:gd name="connsiteY1003" fmla="*/ 3177881 h 4229491"/>
              <a:gd name="connsiteX1004" fmla="*/ 5926799 w 6528190"/>
              <a:gd name="connsiteY1004" fmla="*/ 3235031 h 4229491"/>
              <a:gd name="connsiteX1005" fmla="*/ 5812499 w 6528190"/>
              <a:gd name="connsiteY1005" fmla="*/ 3349331 h 4229491"/>
              <a:gd name="connsiteX1006" fmla="*/ 5793449 w 6528190"/>
              <a:gd name="connsiteY1006" fmla="*/ 3377906 h 4229491"/>
              <a:gd name="connsiteX1007" fmla="*/ 5736299 w 6528190"/>
              <a:gd name="connsiteY1007" fmla="*/ 3425531 h 4229491"/>
              <a:gd name="connsiteX1008" fmla="*/ 5698199 w 6528190"/>
              <a:gd name="connsiteY1008" fmla="*/ 3463631 h 4229491"/>
              <a:gd name="connsiteX1009" fmla="*/ 5669624 w 6528190"/>
              <a:gd name="connsiteY1009" fmla="*/ 3482681 h 4229491"/>
              <a:gd name="connsiteX1010" fmla="*/ 5583899 w 6528190"/>
              <a:gd name="connsiteY1010" fmla="*/ 3530306 h 4229491"/>
              <a:gd name="connsiteX1011" fmla="*/ 5526749 w 6528190"/>
              <a:gd name="connsiteY1011" fmla="*/ 3577931 h 4229491"/>
              <a:gd name="connsiteX1012" fmla="*/ 5393399 w 6528190"/>
              <a:gd name="connsiteY1012" fmla="*/ 3663656 h 4229491"/>
              <a:gd name="connsiteX1013" fmla="*/ 5345774 w 6528190"/>
              <a:gd name="connsiteY1013" fmla="*/ 3701756 h 4229491"/>
              <a:gd name="connsiteX1014" fmla="*/ 5260049 w 6528190"/>
              <a:gd name="connsiteY1014" fmla="*/ 3758906 h 4229491"/>
              <a:gd name="connsiteX1015" fmla="*/ 5221949 w 6528190"/>
              <a:gd name="connsiteY1015" fmla="*/ 3768431 h 4229491"/>
              <a:gd name="connsiteX1016" fmla="*/ 5174324 w 6528190"/>
              <a:gd name="connsiteY1016" fmla="*/ 3701756 h 4229491"/>
              <a:gd name="connsiteX1017" fmla="*/ 5117174 w 6528190"/>
              <a:gd name="connsiteY1017" fmla="*/ 3549356 h 4229491"/>
              <a:gd name="connsiteX1018" fmla="*/ 5107649 w 6528190"/>
              <a:gd name="connsiteY1018" fmla="*/ 3501731 h 4229491"/>
              <a:gd name="connsiteX1019" fmla="*/ 5088599 w 6528190"/>
              <a:gd name="connsiteY1019" fmla="*/ 3463631 h 4229491"/>
              <a:gd name="connsiteX1020" fmla="*/ 5021924 w 6528190"/>
              <a:gd name="connsiteY1020" fmla="*/ 3330281 h 4229491"/>
              <a:gd name="connsiteX1021" fmla="*/ 4993349 w 6528190"/>
              <a:gd name="connsiteY1021" fmla="*/ 3292181 h 4229491"/>
              <a:gd name="connsiteX1022" fmla="*/ 4964774 w 6528190"/>
              <a:gd name="connsiteY1022" fmla="*/ 3244556 h 4229491"/>
              <a:gd name="connsiteX1023" fmla="*/ 4917149 w 6528190"/>
              <a:gd name="connsiteY1023" fmla="*/ 3215981 h 4229491"/>
              <a:gd name="connsiteX1024" fmla="*/ 4869524 w 6528190"/>
              <a:gd name="connsiteY1024" fmla="*/ 3158831 h 4229491"/>
              <a:gd name="connsiteX1025" fmla="*/ 4793324 w 6528190"/>
              <a:gd name="connsiteY1025" fmla="*/ 3120731 h 4229491"/>
              <a:gd name="connsiteX1026" fmla="*/ 4755224 w 6528190"/>
              <a:gd name="connsiteY1026" fmla="*/ 3101681 h 4229491"/>
              <a:gd name="connsiteX1027" fmla="*/ 4555199 w 6528190"/>
              <a:gd name="connsiteY1027" fmla="*/ 3120731 h 4229491"/>
              <a:gd name="connsiteX1028" fmla="*/ 4450424 w 6528190"/>
              <a:gd name="connsiteY1028" fmla="*/ 3149306 h 4229491"/>
              <a:gd name="connsiteX1029" fmla="*/ 4317074 w 6528190"/>
              <a:gd name="connsiteY1029" fmla="*/ 3187406 h 4229491"/>
              <a:gd name="connsiteX1030" fmla="*/ 4278974 w 6528190"/>
              <a:gd name="connsiteY1030" fmla="*/ 3206456 h 4229491"/>
              <a:gd name="connsiteX1031" fmla="*/ 4212299 w 6528190"/>
              <a:gd name="connsiteY1031" fmla="*/ 3235031 h 4229491"/>
              <a:gd name="connsiteX1032" fmla="*/ 4145624 w 6528190"/>
              <a:gd name="connsiteY1032" fmla="*/ 3282656 h 4229491"/>
              <a:gd name="connsiteX1033" fmla="*/ 4078949 w 6528190"/>
              <a:gd name="connsiteY1033" fmla="*/ 3320756 h 4229491"/>
              <a:gd name="connsiteX1034" fmla="*/ 3993224 w 6528190"/>
              <a:gd name="connsiteY1034" fmla="*/ 3377906 h 4229491"/>
              <a:gd name="connsiteX1035" fmla="*/ 3926549 w 6528190"/>
              <a:gd name="connsiteY1035" fmla="*/ 3416006 h 4229491"/>
              <a:gd name="connsiteX1036" fmla="*/ 3859874 w 6528190"/>
              <a:gd name="connsiteY1036" fmla="*/ 3482681 h 4229491"/>
              <a:gd name="connsiteX1037" fmla="*/ 3736049 w 6528190"/>
              <a:gd name="connsiteY1037" fmla="*/ 3587456 h 4229491"/>
              <a:gd name="connsiteX1038" fmla="*/ 3612224 w 6528190"/>
              <a:gd name="connsiteY1038" fmla="*/ 3730331 h 4229491"/>
              <a:gd name="connsiteX1039" fmla="*/ 3583649 w 6528190"/>
              <a:gd name="connsiteY1039" fmla="*/ 3777956 h 4229491"/>
              <a:gd name="connsiteX1040" fmla="*/ 3526499 w 6528190"/>
              <a:gd name="connsiteY1040" fmla="*/ 3854156 h 4229491"/>
              <a:gd name="connsiteX1041" fmla="*/ 3507449 w 6528190"/>
              <a:gd name="connsiteY1041" fmla="*/ 3892256 h 4229491"/>
              <a:gd name="connsiteX1042" fmla="*/ 3440774 w 6528190"/>
              <a:gd name="connsiteY1042" fmla="*/ 3958931 h 4229491"/>
              <a:gd name="connsiteX1043" fmla="*/ 3383624 w 6528190"/>
              <a:gd name="connsiteY1043" fmla="*/ 3977981 h 4229491"/>
              <a:gd name="connsiteX1044" fmla="*/ 3278849 w 6528190"/>
              <a:gd name="connsiteY1044" fmla="*/ 4025606 h 4229491"/>
              <a:gd name="connsiteX1045" fmla="*/ 3231224 w 6528190"/>
              <a:gd name="connsiteY1045" fmla="*/ 4035131 h 4229491"/>
              <a:gd name="connsiteX1046" fmla="*/ 3202649 w 6528190"/>
              <a:gd name="connsiteY1046" fmla="*/ 4054181 h 422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</a:cxnLst>
            <a:rect l="l" t="t" r="r" b="b"/>
            <a:pathLst>
              <a:path w="6528190" h="4229491">
                <a:moveTo>
                  <a:pt x="5621999" y="1634831"/>
                </a:moveTo>
                <a:cubicBezTo>
                  <a:pt x="5505073" y="1712782"/>
                  <a:pt x="5581038" y="1656742"/>
                  <a:pt x="5412449" y="1825331"/>
                </a:cubicBezTo>
                <a:cubicBezTo>
                  <a:pt x="5387580" y="1850200"/>
                  <a:pt x="5344036" y="1907892"/>
                  <a:pt x="5326724" y="1939631"/>
                </a:cubicBezTo>
                <a:cubicBezTo>
                  <a:pt x="5299527" y="1989492"/>
                  <a:pt x="5275924" y="2041231"/>
                  <a:pt x="5250524" y="2092031"/>
                </a:cubicBezTo>
                <a:cubicBezTo>
                  <a:pt x="5244670" y="2103740"/>
                  <a:pt x="5245139" y="2117712"/>
                  <a:pt x="5240999" y="2130131"/>
                </a:cubicBezTo>
                <a:cubicBezTo>
                  <a:pt x="5205131" y="2237734"/>
                  <a:pt x="5235250" y="2124553"/>
                  <a:pt x="5212424" y="2215856"/>
                </a:cubicBezTo>
                <a:cubicBezTo>
                  <a:pt x="5209249" y="2523831"/>
                  <a:pt x="5214968" y="2832026"/>
                  <a:pt x="5202899" y="3139781"/>
                </a:cubicBezTo>
                <a:cubicBezTo>
                  <a:pt x="5202174" y="3158280"/>
                  <a:pt x="5182603" y="3170847"/>
                  <a:pt x="5174324" y="3187406"/>
                </a:cubicBezTo>
                <a:cubicBezTo>
                  <a:pt x="5169834" y="3196386"/>
                  <a:pt x="5167557" y="3206327"/>
                  <a:pt x="5164799" y="3215981"/>
                </a:cubicBezTo>
                <a:cubicBezTo>
                  <a:pt x="5119147" y="3375762"/>
                  <a:pt x="5201904" y="3104665"/>
                  <a:pt x="5136224" y="3301706"/>
                </a:cubicBezTo>
                <a:cubicBezTo>
                  <a:pt x="5132084" y="3314125"/>
                  <a:pt x="5130461" y="3327267"/>
                  <a:pt x="5126699" y="3339806"/>
                </a:cubicBezTo>
                <a:cubicBezTo>
                  <a:pt x="5120929" y="3359040"/>
                  <a:pt x="5113999" y="3377906"/>
                  <a:pt x="5107649" y="3396956"/>
                </a:cubicBezTo>
                <a:lnTo>
                  <a:pt x="5069549" y="3511256"/>
                </a:lnTo>
                <a:cubicBezTo>
                  <a:pt x="5065409" y="3523675"/>
                  <a:pt x="5063199" y="3536656"/>
                  <a:pt x="5060024" y="3549356"/>
                </a:cubicBezTo>
                <a:cubicBezTo>
                  <a:pt x="5056849" y="3638256"/>
                  <a:pt x="5044379" y="3727310"/>
                  <a:pt x="5050499" y="3816056"/>
                </a:cubicBezTo>
                <a:cubicBezTo>
                  <a:pt x="5051190" y="3826072"/>
                  <a:pt x="5069034" y="3825581"/>
                  <a:pt x="5079074" y="3825581"/>
                </a:cubicBezTo>
                <a:cubicBezTo>
                  <a:pt x="5114143" y="3825581"/>
                  <a:pt x="5148924" y="3819231"/>
                  <a:pt x="5183849" y="3816056"/>
                </a:cubicBezTo>
                <a:cubicBezTo>
                  <a:pt x="5202899" y="3806531"/>
                  <a:pt x="5220983" y="3794760"/>
                  <a:pt x="5240999" y="3787481"/>
                </a:cubicBezTo>
                <a:cubicBezTo>
                  <a:pt x="5256214" y="3781948"/>
                  <a:pt x="5273265" y="3783076"/>
                  <a:pt x="5288624" y="3777956"/>
                </a:cubicBezTo>
                <a:cubicBezTo>
                  <a:pt x="5311563" y="3770310"/>
                  <a:pt x="5333387" y="3759606"/>
                  <a:pt x="5355299" y="3749381"/>
                </a:cubicBezTo>
                <a:cubicBezTo>
                  <a:pt x="5381033" y="3737372"/>
                  <a:pt x="5406099" y="3723981"/>
                  <a:pt x="5431499" y="3711281"/>
                </a:cubicBezTo>
                <a:cubicBezTo>
                  <a:pt x="5445698" y="3704181"/>
                  <a:pt x="5456681" y="3691933"/>
                  <a:pt x="5469599" y="3682706"/>
                </a:cubicBezTo>
                <a:cubicBezTo>
                  <a:pt x="5478914" y="3676052"/>
                  <a:pt x="5488649" y="3670006"/>
                  <a:pt x="5498174" y="3663656"/>
                </a:cubicBezTo>
                <a:cubicBezTo>
                  <a:pt x="5510874" y="3644606"/>
                  <a:pt x="5520085" y="3622695"/>
                  <a:pt x="5536274" y="3606506"/>
                </a:cubicBezTo>
                <a:cubicBezTo>
                  <a:pt x="5590563" y="3552217"/>
                  <a:pt x="5564411" y="3583350"/>
                  <a:pt x="5612474" y="3511256"/>
                </a:cubicBezTo>
                <a:lnTo>
                  <a:pt x="5631524" y="3482681"/>
                </a:lnTo>
                <a:cubicBezTo>
                  <a:pt x="5637093" y="3474327"/>
                  <a:pt x="5635480" y="3462460"/>
                  <a:pt x="5641049" y="3454106"/>
                </a:cubicBezTo>
                <a:cubicBezTo>
                  <a:pt x="5648521" y="3442898"/>
                  <a:pt x="5661354" y="3436164"/>
                  <a:pt x="5669624" y="3425531"/>
                </a:cubicBezTo>
                <a:cubicBezTo>
                  <a:pt x="5729461" y="3348598"/>
                  <a:pt x="5680981" y="3386210"/>
                  <a:pt x="5736299" y="3349331"/>
                </a:cubicBezTo>
                <a:cubicBezTo>
                  <a:pt x="5742649" y="3339806"/>
                  <a:pt x="5747254" y="3328851"/>
                  <a:pt x="5755349" y="3320756"/>
                </a:cubicBezTo>
                <a:cubicBezTo>
                  <a:pt x="5785783" y="3290322"/>
                  <a:pt x="5800772" y="3285589"/>
                  <a:pt x="5831549" y="3263606"/>
                </a:cubicBezTo>
                <a:cubicBezTo>
                  <a:pt x="5844467" y="3254379"/>
                  <a:pt x="5856187" y="3243445"/>
                  <a:pt x="5869649" y="3235031"/>
                </a:cubicBezTo>
                <a:cubicBezTo>
                  <a:pt x="5881690" y="3227506"/>
                  <a:pt x="5895421" y="3223026"/>
                  <a:pt x="5907749" y="3215981"/>
                </a:cubicBezTo>
                <a:cubicBezTo>
                  <a:pt x="5917688" y="3210301"/>
                  <a:pt x="5926385" y="3202611"/>
                  <a:pt x="5936324" y="3196931"/>
                </a:cubicBezTo>
                <a:cubicBezTo>
                  <a:pt x="5948652" y="3189886"/>
                  <a:pt x="5962096" y="3184926"/>
                  <a:pt x="5974424" y="3177881"/>
                </a:cubicBezTo>
                <a:cubicBezTo>
                  <a:pt x="5984363" y="3172201"/>
                  <a:pt x="5992760" y="3163951"/>
                  <a:pt x="6002999" y="3158831"/>
                </a:cubicBezTo>
                <a:cubicBezTo>
                  <a:pt x="6018292" y="3151185"/>
                  <a:pt x="6035678" y="3148084"/>
                  <a:pt x="6050624" y="3139781"/>
                </a:cubicBezTo>
                <a:cubicBezTo>
                  <a:pt x="6064501" y="3132071"/>
                  <a:pt x="6075515" y="3120012"/>
                  <a:pt x="6088724" y="3111206"/>
                </a:cubicBezTo>
                <a:cubicBezTo>
                  <a:pt x="6104128" y="3100937"/>
                  <a:pt x="6120945" y="3092900"/>
                  <a:pt x="6136349" y="3082631"/>
                </a:cubicBezTo>
                <a:cubicBezTo>
                  <a:pt x="6149558" y="3073825"/>
                  <a:pt x="6161531" y="3063283"/>
                  <a:pt x="6174449" y="3054056"/>
                </a:cubicBezTo>
                <a:cubicBezTo>
                  <a:pt x="6183764" y="3047402"/>
                  <a:pt x="6194468" y="3042611"/>
                  <a:pt x="6203024" y="3035006"/>
                </a:cubicBezTo>
                <a:cubicBezTo>
                  <a:pt x="6223160" y="3017108"/>
                  <a:pt x="6238621" y="2994020"/>
                  <a:pt x="6260174" y="2977856"/>
                </a:cubicBezTo>
                <a:cubicBezTo>
                  <a:pt x="6272874" y="2968331"/>
                  <a:pt x="6287727" y="2961146"/>
                  <a:pt x="6298274" y="2949281"/>
                </a:cubicBezTo>
                <a:cubicBezTo>
                  <a:pt x="6379092" y="2858361"/>
                  <a:pt x="6299140" y="2916954"/>
                  <a:pt x="6364949" y="2873081"/>
                </a:cubicBezTo>
                <a:cubicBezTo>
                  <a:pt x="6358599" y="2895306"/>
                  <a:pt x="6368997" y="2938890"/>
                  <a:pt x="6345899" y="2939756"/>
                </a:cubicBezTo>
                <a:cubicBezTo>
                  <a:pt x="5844591" y="2958555"/>
                  <a:pt x="5342570" y="2936462"/>
                  <a:pt x="4840949" y="2930231"/>
                </a:cubicBezTo>
                <a:cubicBezTo>
                  <a:pt x="4830910" y="2930106"/>
                  <a:pt x="4822114" y="2923141"/>
                  <a:pt x="4812374" y="2920706"/>
                </a:cubicBezTo>
                <a:cubicBezTo>
                  <a:pt x="4796668" y="2916779"/>
                  <a:pt x="4780256" y="2915833"/>
                  <a:pt x="4764749" y="2911181"/>
                </a:cubicBezTo>
                <a:cubicBezTo>
                  <a:pt x="4639436" y="2873587"/>
                  <a:pt x="4793217" y="2907350"/>
                  <a:pt x="4669499" y="2882606"/>
                </a:cubicBezTo>
                <a:cubicBezTo>
                  <a:pt x="4609005" y="2837236"/>
                  <a:pt x="4656595" y="2864366"/>
                  <a:pt x="4583774" y="2844506"/>
                </a:cubicBezTo>
                <a:cubicBezTo>
                  <a:pt x="4429687" y="2802482"/>
                  <a:pt x="4603605" y="2847506"/>
                  <a:pt x="4488524" y="2806406"/>
                </a:cubicBezTo>
                <a:cubicBezTo>
                  <a:pt x="4457307" y="2795257"/>
                  <a:pt x="4424311" y="2789470"/>
                  <a:pt x="4393274" y="2777831"/>
                </a:cubicBezTo>
                <a:cubicBezTo>
                  <a:pt x="4373332" y="2770353"/>
                  <a:pt x="4356182" y="2756419"/>
                  <a:pt x="4336124" y="2749256"/>
                </a:cubicBezTo>
                <a:cubicBezTo>
                  <a:pt x="4311468" y="2740450"/>
                  <a:pt x="4284580" y="2739012"/>
                  <a:pt x="4259924" y="2730206"/>
                </a:cubicBezTo>
                <a:cubicBezTo>
                  <a:pt x="4116610" y="2679022"/>
                  <a:pt x="4287283" y="2721215"/>
                  <a:pt x="4145624" y="2682581"/>
                </a:cubicBezTo>
                <a:cubicBezTo>
                  <a:pt x="4130005" y="2678321"/>
                  <a:pt x="4113506" y="2677708"/>
                  <a:pt x="4097999" y="2673056"/>
                </a:cubicBezTo>
                <a:cubicBezTo>
                  <a:pt x="4081622" y="2668143"/>
                  <a:pt x="4066442" y="2659849"/>
                  <a:pt x="4050374" y="2654006"/>
                </a:cubicBezTo>
                <a:cubicBezTo>
                  <a:pt x="4031503" y="2647144"/>
                  <a:pt x="4011505" y="2643265"/>
                  <a:pt x="3993224" y="2634956"/>
                </a:cubicBezTo>
                <a:cubicBezTo>
                  <a:pt x="3976370" y="2627295"/>
                  <a:pt x="3962517" y="2613900"/>
                  <a:pt x="3945599" y="2606381"/>
                </a:cubicBezTo>
                <a:cubicBezTo>
                  <a:pt x="3882774" y="2578459"/>
                  <a:pt x="3931084" y="2618930"/>
                  <a:pt x="3869399" y="2577806"/>
                </a:cubicBezTo>
                <a:cubicBezTo>
                  <a:pt x="3852483" y="2566529"/>
                  <a:pt x="3839088" y="2550361"/>
                  <a:pt x="3821774" y="2539706"/>
                </a:cubicBezTo>
                <a:cubicBezTo>
                  <a:pt x="3754792" y="2498486"/>
                  <a:pt x="3755202" y="2516420"/>
                  <a:pt x="3707474" y="2473031"/>
                </a:cubicBezTo>
                <a:cubicBezTo>
                  <a:pt x="3684217" y="2451888"/>
                  <a:pt x="3654855" y="2434469"/>
                  <a:pt x="3640799" y="2406356"/>
                </a:cubicBezTo>
                <a:cubicBezTo>
                  <a:pt x="3634449" y="2393656"/>
                  <a:pt x="3630619" y="2379344"/>
                  <a:pt x="3621749" y="2368256"/>
                </a:cubicBezTo>
                <a:cubicBezTo>
                  <a:pt x="3491260" y="2205144"/>
                  <a:pt x="3607267" y="2375108"/>
                  <a:pt x="3545549" y="2282531"/>
                </a:cubicBezTo>
                <a:cubicBezTo>
                  <a:pt x="3548724" y="2320631"/>
                  <a:pt x="3555074" y="2358599"/>
                  <a:pt x="3555074" y="2396831"/>
                </a:cubicBezTo>
                <a:cubicBezTo>
                  <a:pt x="3555074" y="2628628"/>
                  <a:pt x="3550642" y="2860415"/>
                  <a:pt x="3545549" y="3092156"/>
                </a:cubicBezTo>
                <a:cubicBezTo>
                  <a:pt x="3542778" y="3218233"/>
                  <a:pt x="3535876" y="3255856"/>
                  <a:pt x="3526499" y="3368381"/>
                </a:cubicBezTo>
                <a:cubicBezTo>
                  <a:pt x="3523061" y="3409635"/>
                  <a:pt x="3521811" y="3451093"/>
                  <a:pt x="3516974" y="3492206"/>
                </a:cubicBezTo>
                <a:cubicBezTo>
                  <a:pt x="3515444" y="3505207"/>
                  <a:pt x="3510289" y="3517527"/>
                  <a:pt x="3507449" y="3530306"/>
                </a:cubicBezTo>
                <a:cubicBezTo>
                  <a:pt x="3503937" y="3546110"/>
                  <a:pt x="3502576" y="3562424"/>
                  <a:pt x="3497924" y="3577931"/>
                </a:cubicBezTo>
                <a:cubicBezTo>
                  <a:pt x="3463853" y="3691502"/>
                  <a:pt x="3491133" y="3545211"/>
                  <a:pt x="3459824" y="3701756"/>
                </a:cubicBezTo>
                <a:cubicBezTo>
                  <a:pt x="3453277" y="3734492"/>
                  <a:pt x="3449742" y="3756094"/>
                  <a:pt x="3440774" y="3787481"/>
                </a:cubicBezTo>
                <a:cubicBezTo>
                  <a:pt x="3438016" y="3797135"/>
                  <a:pt x="3435739" y="3807076"/>
                  <a:pt x="3431249" y="3816056"/>
                </a:cubicBezTo>
                <a:cubicBezTo>
                  <a:pt x="3426129" y="3826295"/>
                  <a:pt x="3417319" y="3834392"/>
                  <a:pt x="3412199" y="3844631"/>
                </a:cubicBezTo>
                <a:cubicBezTo>
                  <a:pt x="3407709" y="3853611"/>
                  <a:pt x="3408946" y="3865366"/>
                  <a:pt x="3402674" y="3873206"/>
                </a:cubicBezTo>
                <a:cubicBezTo>
                  <a:pt x="3395523" y="3882145"/>
                  <a:pt x="3383624" y="3885906"/>
                  <a:pt x="3374099" y="3892256"/>
                </a:cubicBezTo>
                <a:cubicBezTo>
                  <a:pt x="3323299" y="3968456"/>
                  <a:pt x="3389974" y="3876381"/>
                  <a:pt x="3326474" y="3939881"/>
                </a:cubicBezTo>
                <a:cubicBezTo>
                  <a:pt x="3262974" y="4003381"/>
                  <a:pt x="3355049" y="3936706"/>
                  <a:pt x="3278849" y="3987506"/>
                </a:cubicBezTo>
                <a:cubicBezTo>
                  <a:pt x="3226226" y="4066441"/>
                  <a:pt x="3246302" y="4022444"/>
                  <a:pt x="3221699" y="4120856"/>
                </a:cubicBezTo>
                <a:cubicBezTo>
                  <a:pt x="3216829" y="4140337"/>
                  <a:pt x="3202649" y="4178006"/>
                  <a:pt x="3202649" y="4178006"/>
                </a:cubicBezTo>
                <a:cubicBezTo>
                  <a:pt x="3199474" y="4120856"/>
                  <a:pt x="3198306" y="4063559"/>
                  <a:pt x="3193124" y="4006556"/>
                </a:cubicBezTo>
                <a:cubicBezTo>
                  <a:pt x="3190498" y="3977667"/>
                  <a:pt x="3174034" y="3946915"/>
                  <a:pt x="3164549" y="3920831"/>
                </a:cubicBezTo>
                <a:cubicBezTo>
                  <a:pt x="3130169" y="3826285"/>
                  <a:pt x="3163596" y="3899874"/>
                  <a:pt x="3116924" y="3806531"/>
                </a:cubicBezTo>
                <a:cubicBezTo>
                  <a:pt x="3110574" y="3777956"/>
                  <a:pt x="3105416" y="3749090"/>
                  <a:pt x="3097874" y="3720806"/>
                </a:cubicBezTo>
                <a:cubicBezTo>
                  <a:pt x="3092700" y="3701404"/>
                  <a:pt x="3084729" y="3682848"/>
                  <a:pt x="3078824" y="3663656"/>
                </a:cubicBezTo>
                <a:cubicBezTo>
                  <a:pt x="3072026" y="3641564"/>
                  <a:pt x="3065609" y="3619347"/>
                  <a:pt x="3059774" y="3596981"/>
                </a:cubicBezTo>
                <a:cubicBezTo>
                  <a:pt x="3046556" y="3546313"/>
                  <a:pt x="3034374" y="3495381"/>
                  <a:pt x="3021674" y="3444581"/>
                </a:cubicBezTo>
                <a:cubicBezTo>
                  <a:pt x="3016068" y="3422157"/>
                  <a:pt x="3007467" y="3400507"/>
                  <a:pt x="3002624" y="3377906"/>
                </a:cubicBezTo>
                <a:cubicBezTo>
                  <a:pt x="2997920" y="3355954"/>
                  <a:pt x="2997115" y="3333320"/>
                  <a:pt x="2993099" y="3311231"/>
                </a:cubicBezTo>
                <a:cubicBezTo>
                  <a:pt x="2990757" y="3298351"/>
                  <a:pt x="2985916" y="3286011"/>
                  <a:pt x="2983574" y="3273131"/>
                </a:cubicBezTo>
                <a:cubicBezTo>
                  <a:pt x="2979558" y="3251042"/>
                  <a:pt x="2979025" y="3228348"/>
                  <a:pt x="2974049" y="3206456"/>
                </a:cubicBezTo>
                <a:cubicBezTo>
                  <a:pt x="2963125" y="3158392"/>
                  <a:pt x="2946873" y="3111645"/>
                  <a:pt x="2935949" y="3063581"/>
                </a:cubicBezTo>
                <a:cubicBezTo>
                  <a:pt x="2906719" y="2934970"/>
                  <a:pt x="2952807" y="3058467"/>
                  <a:pt x="2897849" y="2930231"/>
                </a:cubicBezTo>
                <a:lnTo>
                  <a:pt x="2878799" y="2815931"/>
                </a:lnTo>
                <a:cubicBezTo>
                  <a:pt x="2848979" y="2637009"/>
                  <a:pt x="2849788" y="2759526"/>
                  <a:pt x="2821649" y="2654006"/>
                </a:cubicBezTo>
                <a:cubicBezTo>
                  <a:pt x="2787087" y="2524399"/>
                  <a:pt x="2814915" y="2599891"/>
                  <a:pt x="2793074" y="2501606"/>
                </a:cubicBezTo>
                <a:cubicBezTo>
                  <a:pt x="2784555" y="2463269"/>
                  <a:pt x="2774024" y="2425406"/>
                  <a:pt x="2764499" y="2387306"/>
                </a:cubicBezTo>
                <a:lnTo>
                  <a:pt x="2754974" y="2349206"/>
                </a:lnTo>
                <a:lnTo>
                  <a:pt x="2745449" y="2311106"/>
                </a:lnTo>
                <a:cubicBezTo>
                  <a:pt x="2742274" y="2279356"/>
                  <a:pt x="2740141" y="2247484"/>
                  <a:pt x="2735924" y="2215856"/>
                </a:cubicBezTo>
                <a:cubicBezTo>
                  <a:pt x="2730587" y="2175830"/>
                  <a:pt x="2724863" y="2167413"/>
                  <a:pt x="2716874" y="2130131"/>
                </a:cubicBezTo>
                <a:cubicBezTo>
                  <a:pt x="2710090" y="2098471"/>
                  <a:pt x="2708063" y="2065598"/>
                  <a:pt x="2697824" y="2034881"/>
                </a:cubicBezTo>
                <a:cubicBezTo>
                  <a:pt x="2694649" y="2025356"/>
                  <a:pt x="2690886" y="2016007"/>
                  <a:pt x="2688299" y="2006306"/>
                </a:cubicBezTo>
                <a:cubicBezTo>
                  <a:pt x="2678180" y="1968359"/>
                  <a:pt x="2669249" y="1930106"/>
                  <a:pt x="2659724" y="1892006"/>
                </a:cubicBezTo>
                <a:cubicBezTo>
                  <a:pt x="2655797" y="1876300"/>
                  <a:pt x="2654851" y="1859888"/>
                  <a:pt x="2650199" y="1844381"/>
                </a:cubicBezTo>
                <a:cubicBezTo>
                  <a:pt x="2645286" y="1828004"/>
                  <a:pt x="2636900" y="1812858"/>
                  <a:pt x="2631149" y="1796756"/>
                </a:cubicBezTo>
                <a:cubicBezTo>
                  <a:pt x="2621018" y="1768390"/>
                  <a:pt x="2610849" y="1739993"/>
                  <a:pt x="2602574" y="1711031"/>
                </a:cubicBezTo>
                <a:cubicBezTo>
                  <a:pt x="2598126" y="1695465"/>
                  <a:pt x="2596976" y="1679112"/>
                  <a:pt x="2593049" y="1663406"/>
                </a:cubicBezTo>
                <a:cubicBezTo>
                  <a:pt x="2586361" y="1636654"/>
                  <a:pt x="2573214" y="1613427"/>
                  <a:pt x="2564474" y="1587206"/>
                </a:cubicBezTo>
                <a:cubicBezTo>
                  <a:pt x="2560334" y="1574787"/>
                  <a:pt x="2559089" y="1561525"/>
                  <a:pt x="2554949" y="1549106"/>
                </a:cubicBezTo>
                <a:cubicBezTo>
                  <a:pt x="2546371" y="1523371"/>
                  <a:pt x="2534952" y="1498641"/>
                  <a:pt x="2526374" y="1472906"/>
                </a:cubicBezTo>
                <a:cubicBezTo>
                  <a:pt x="2522234" y="1460487"/>
                  <a:pt x="2522006" y="1446838"/>
                  <a:pt x="2516849" y="1434806"/>
                </a:cubicBezTo>
                <a:cubicBezTo>
                  <a:pt x="2512206" y="1423973"/>
                  <a:pt x="2472477" y="1372468"/>
                  <a:pt x="2469224" y="1368131"/>
                </a:cubicBezTo>
                <a:cubicBezTo>
                  <a:pt x="2462874" y="1349081"/>
                  <a:pt x="2461313" y="1327689"/>
                  <a:pt x="2450174" y="1310981"/>
                </a:cubicBezTo>
                <a:cubicBezTo>
                  <a:pt x="2425346" y="1273740"/>
                  <a:pt x="2425012" y="1275798"/>
                  <a:pt x="2402549" y="1225256"/>
                </a:cubicBezTo>
                <a:cubicBezTo>
                  <a:pt x="2398471" y="1216081"/>
                  <a:pt x="2397514" y="1205661"/>
                  <a:pt x="2393024" y="1196681"/>
                </a:cubicBezTo>
                <a:cubicBezTo>
                  <a:pt x="2384745" y="1180122"/>
                  <a:pt x="2373440" y="1165240"/>
                  <a:pt x="2364449" y="1149056"/>
                </a:cubicBezTo>
                <a:cubicBezTo>
                  <a:pt x="2357553" y="1136644"/>
                  <a:pt x="2354489" y="1121864"/>
                  <a:pt x="2345399" y="1110956"/>
                </a:cubicBezTo>
                <a:cubicBezTo>
                  <a:pt x="2338070" y="1102162"/>
                  <a:pt x="2326349" y="1098256"/>
                  <a:pt x="2316824" y="1091906"/>
                </a:cubicBezTo>
                <a:cubicBezTo>
                  <a:pt x="2313649" y="1082381"/>
                  <a:pt x="2311789" y="1072311"/>
                  <a:pt x="2307299" y="1063331"/>
                </a:cubicBezTo>
                <a:cubicBezTo>
                  <a:pt x="2302179" y="1053092"/>
                  <a:pt x="2294982" y="1044014"/>
                  <a:pt x="2288249" y="1034756"/>
                </a:cubicBezTo>
                <a:cubicBezTo>
                  <a:pt x="2269575" y="1009079"/>
                  <a:pt x="2250149" y="983956"/>
                  <a:pt x="2231099" y="958556"/>
                </a:cubicBezTo>
                <a:cubicBezTo>
                  <a:pt x="2223017" y="947780"/>
                  <a:pt x="2211054" y="940407"/>
                  <a:pt x="2202524" y="929981"/>
                </a:cubicBezTo>
                <a:cubicBezTo>
                  <a:pt x="2161623" y="879991"/>
                  <a:pt x="2140321" y="835703"/>
                  <a:pt x="2088224" y="796631"/>
                </a:cubicBezTo>
                <a:cubicBezTo>
                  <a:pt x="1976808" y="713069"/>
                  <a:pt x="2114416" y="819082"/>
                  <a:pt x="2021549" y="739481"/>
                </a:cubicBezTo>
                <a:cubicBezTo>
                  <a:pt x="2009496" y="729150"/>
                  <a:pt x="1994674" y="722131"/>
                  <a:pt x="1983449" y="710906"/>
                </a:cubicBezTo>
                <a:cubicBezTo>
                  <a:pt x="1975354" y="702811"/>
                  <a:pt x="1972004" y="690887"/>
                  <a:pt x="1964399" y="682331"/>
                </a:cubicBezTo>
                <a:cubicBezTo>
                  <a:pt x="1866521" y="572218"/>
                  <a:pt x="1946186" y="665940"/>
                  <a:pt x="1869149" y="596606"/>
                </a:cubicBezTo>
                <a:cubicBezTo>
                  <a:pt x="1849124" y="578584"/>
                  <a:pt x="1831049" y="558506"/>
                  <a:pt x="1811999" y="539456"/>
                </a:cubicBezTo>
                <a:cubicBezTo>
                  <a:pt x="1799299" y="526756"/>
                  <a:pt x="1788843" y="511319"/>
                  <a:pt x="1773899" y="501356"/>
                </a:cubicBezTo>
                <a:cubicBezTo>
                  <a:pt x="1671789" y="433283"/>
                  <a:pt x="1826758" y="539294"/>
                  <a:pt x="1716749" y="453731"/>
                </a:cubicBezTo>
                <a:cubicBezTo>
                  <a:pt x="1631024" y="387056"/>
                  <a:pt x="1688174" y="439443"/>
                  <a:pt x="1631024" y="396581"/>
                </a:cubicBezTo>
                <a:lnTo>
                  <a:pt x="1554824" y="339431"/>
                </a:lnTo>
                <a:cubicBezTo>
                  <a:pt x="1545712" y="332597"/>
                  <a:pt x="1495329" y="316424"/>
                  <a:pt x="1478624" y="310856"/>
                </a:cubicBezTo>
                <a:cubicBezTo>
                  <a:pt x="1413955" y="267743"/>
                  <a:pt x="1494914" y="318096"/>
                  <a:pt x="1392899" y="272756"/>
                </a:cubicBezTo>
                <a:cubicBezTo>
                  <a:pt x="1312631" y="237081"/>
                  <a:pt x="1429605" y="266762"/>
                  <a:pt x="1316699" y="244181"/>
                </a:cubicBezTo>
                <a:cubicBezTo>
                  <a:pt x="1307174" y="237831"/>
                  <a:pt x="1298363" y="230251"/>
                  <a:pt x="1288124" y="225131"/>
                </a:cubicBezTo>
                <a:cubicBezTo>
                  <a:pt x="1266351" y="214245"/>
                  <a:pt x="1233661" y="211515"/>
                  <a:pt x="1211924" y="206081"/>
                </a:cubicBezTo>
                <a:cubicBezTo>
                  <a:pt x="1202184" y="203646"/>
                  <a:pt x="1193132" y="198814"/>
                  <a:pt x="1183349" y="196556"/>
                </a:cubicBezTo>
                <a:cubicBezTo>
                  <a:pt x="1151799" y="189275"/>
                  <a:pt x="1119849" y="183856"/>
                  <a:pt x="1088099" y="177506"/>
                </a:cubicBezTo>
                <a:cubicBezTo>
                  <a:pt x="1078254" y="175537"/>
                  <a:pt x="1069447" y="169508"/>
                  <a:pt x="1059524" y="167981"/>
                </a:cubicBezTo>
                <a:cubicBezTo>
                  <a:pt x="1027987" y="163129"/>
                  <a:pt x="996078" y="161035"/>
                  <a:pt x="964274" y="158456"/>
                </a:cubicBezTo>
                <a:lnTo>
                  <a:pt x="707099" y="139406"/>
                </a:lnTo>
                <a:cubicBezTo>
                  <a:pt x="582018" y="132048"/>
                  <a:pt x="558432" y="132876"/>
                  <a:pt x="449924" y="120356"/>
                </a:cubicBezTo>
                <a:cubicBezTo>
                  <a:pt x="399066" y="114488"/>
                  <a:pt x="348023" y="109722"/>
                  <a:pt x="297524" y="101306"/>
                </a:cubicBezTo>
                <a:cubicBezTo>
                  <a:pt x="278474" y="98131"/>
                  <a:pt x="259569" y="93914"/>
                  <a:pt x="240374" y="91781"/>
                </a:cubicBezTo>
                <a:cubicBezTo>
                  <a:pt x="202376" y="87559"/>
                  <a:pt x="164174" y="85431"/>
                  <a:pt x="126074" y="82256"/>
                </a:cubicBezTo>
                <a:cubicBezTo>
                  <a:pt x="91149" y="85431"/>
                  <a:pt x="50478" y="72328"/>
                  <a:pt x="21299" y="91781"/>
                </a:cubicBezTo>
                <a:cubicBezTo>
                  <a:pt x="0" y="105980"/>
                  <a:pt x="72250" y="97098"/>
                  <a:pt x="97499" y="101306"/>
                </a:cubicBezTo>
                <a:cubicBezTo>
                  <a:pt x="191245" y="116930"/>
                  <a:pt x="177003" y="121205"/>
                  <a:pt x="259424" y="129881"/>
                </a:cubicBezTo>
                <a:cubicBezTo>
                  <a:pt x="333488" y="137677"/>
                  <a:pt x="379806" y="137245"/>
                  <a:pt x="449924" y="148931"/>
                </a:cubicBezTo>
                <a:cubicBezTo>
                  <a:pt x="734263" y="196321"/>
                  <a:pt x="381623" y="141364"/>
                  <a:pt x="621374" y="187031"/>
                </a:cubicBezTo>
                <a:cubicBezTo>
                  <a:pt x="662397" y="194845"/>
                  <a:pt x="703924" y="199731"/>
                  <a:pt x="745199" y="206081"/>
                </a:cubicBezTo>
                <a:cubicBezTo>
                  <a:pt x="810059" y="227701"/>
                  <a:pt x="730284" y="200488"/>
                  <a:pt x="821399" y="234656"/>
                </a:cubicBezTo>
                <a:cubicBezTo>
                  <a:pt x="830800" y="238181"/>
                  <a:pt x="840746" y="240226"/>
                  <a:pt x="849974" y="244181"/>
                </a:cubicBezTo>
                <a:cubicBezTo>
                  <a:pt x="863025" y="249774"/>
                  <a:pt x="874604" y="258741"/>
                  <a:pt x="888074" y="263231"/>
                </a:cubicBezTo>
                <a:cubicBezTo>
                  <a:pt x="903433" y="268351"/>
                  <a:pt x="919824" y="269581"/>
                  <a:pt x="935699" y="272756"/>
                </a:cubicBezTo>
                <a:cubicBezTo>
                  <a:pt x="945224" y="279106"/>
                  <a:pt x="953309" y="288517"/>
                  <a:pt x="964274" y="291806"/>
                </a:cubicBezTo>
                <a:cubicBezTo>
                  <a:pt x="1128368" y="341034"/>
                  <a:pt x="940296" y="261260"/>
                  <a:pt x="1088099" y="320381"/>
                </a:cubicBezTo>
                <a:cubicBezTo>
                  <a:pt x="1101282" y="325654"/>
                  <a:pt x="1112946" y="334334"/>
                  <a:pt x="1126199" y="339431"/>
                </a:cubicBezTo>
                <a:cubicBezTo>
                  <a:pt x="1154312" y="350244"/>
                  <a:pt x="1183558" y="357875"/>
                  <a:pt x="1211924" y="368006"/>
                </a:cubicBezTo>
                <a:cubicBezTo>
                  <a:pt x="1228026" y="373757"/>
                  <a:pt x="1243540" y="381053"/>
                  <a:pt x="1259549" y="387056"/>
                </a:cubicBezTo>
                <a:cubicBezTo>
                  <a:pt x="1268950" y="390581"/>
                  <a:pt x="1278723" y="393056"/>
                  <a:pt x="1288124" y="396581"/>
                </a:cubicBezTo>
                <a:cubicBezTo>
                  <a:pt x="1304133" y="402584"/>
                  <a:pt x="1319740" y="409628"/>
                  <a:pt x="1335749" y="415631"/>
                </a:cubicBezTo>
                <a:cubicBezTo>
                  <a:pt x="1382816" y="433281"/>
                  <a:pt x="1346665" y="417525"/>
                  <a:pt x="1402424" y="434681"/>
                </a:cubicBezTo>
                <a:cubicBezTo>
                  <a:pt x="1431213" y="443539"/>
                  <a:pt x="1459574" y="453731"/>
                  <a:pt x="1488149" y="463256"/>
                </a:cubicBezTo>
                <a:lnTo>
                  <a:pt x="1545299" y="482306"/>
                </a:lnTo>
                <a:cubicBezTo>
                  <a:pt x="1566312" y="489310"/>
                  <a:pt x="1635728" y="536242"/>
                  <a:pt x="1669124" y="558506"/>
                </a:cubicBezTo>
                <a:cubicBezTo>
                  <a:pt x="1687316" y="613083"/>
                  <a:pt x="1664850" y="563757"/>
                  <a:pt x="1716749" y="615656"/>
                </a:cubicBezTo>
                <a:cubicBezTo>
                  <a:pt x="1724844" y="623751"/>
                  <a:pt x="1727704" y="636136"/>
                  <a:pt x="1735799" y="644231"/>
                </a:cubicBezTo>
                <a:cubicBezTo>
                  <a:pt x="1799901" y="708333"/>
                  <a:pt x="1755124" y="628722"/>
                  <a:pt x="1831049" y="729956"/>
                </a:cubicBezTo>
                <a:cubicBezTo>
                  <a:pt x="1896559" y="817303"/>
                  <a:pt x="1818803" y="717370"/>
                  <a:pt x="1897724" y="806156"/>
                </a:cubicBezTo>
                <a:cubicBezTo>
                  <a:pt x="1911230" y="821351"/>
                  <a:pt x="1922149" y="838738"/>
                  <a:pt x="1935824" y="853781"/>
                </a:cubicBezTo>
                <a:cubicBezTo>
                  <a:pt x="1953946" y="873716"/>
                  <a:pt x="1976810" y="889378"/>
                  <a:pt x="1992974" y="910931"/>
                </a:cubicBezTo>
                <a:cubicBezTo>
                  <a:pt x="2076536" y="1022347"/>
                  <a:pt x="1970523" y="884739"/>
                  <a:pt x="2050124" y="977606"/>
                </a:cubicBezTo>
                <a:cubicBezTo>
                  <a:pt x="2112525" y="1050407"/>
                  <a:pt x="2048964" y="980629"/>
                  <a:pt x="2097749" y="1053806"/>
                </a:cubicBezTo>
                <a:cubicBezTo>
                  <a:pt x="2121006" y="1088692"/>
                  <a:pt x="2136884" y="1102466"/>
                  <a:pt x="2164424" y="1130006"/>
                </a:cubicBezTo>
                <a:cubicBezTo>
                  <a:pt x="2167599" y="1139531"/>
                  <a:pt x="2168968" y="1149864"/>
                  <a:pt x="2173949" y="1158581"/>
                </a:cubicBezTo>
                <a:cubicBezTo>
                  <a:pt x="2181825" y="1172364"/>
                  <a:pt x="2193297" y="1183763"/>
                  <a:pt x="2202524" y="1196681"/>
                </a:cubicBezTo>
                <a:cubicBezTo>
                  <a:pt x="2209178" y="1205996"/>
                  <a:pt x="2214705" y="1216098"/>
                  <a:pt x="2221574" y="1225256"/>
                </a:cubicBezTo>
                <a:cubicBezTo>
                  <a:pt x="2233772" y="1241520"/>
                  <a:pt x="2248759" y="1255729"/>
                  <a:pt x="2259674" y="1272881"/>
                </a:cubicBezTo>
                <a:cubicBezTo>
                  <a:pt x="2271109" y="1290850"/>
                  <a:pt x="2277291" y="1311768"/>
                  <a:pt x="2288249" y="1330031"/>
                </a:cubicBezTo>
                <a:cubicBezTo>
                  <a:pt x="2296417" y="1343644"/>
                  <a:pt x="2308656" y="1354518"/>
                  <a:pt x="2316824" y="1368131"/>
                </a:cubicBezTo>
                <a:cubicBezTo>
                  <a:pt x="2371645" y="1459500"/>
                  <a:pt x="2327700" y="1390783"/>
                  <a:pt x="2354924" y="1463381"/>
                </a:cubicBezTo>
                <a:cubicBezTo>
                  <a:pt x="2373924" y="1514046"/>
                  <a:pt x="2370266" y="1487791"/>
                  <a:pt x="2393024" y="1530056"/>
                </a:cubicBezTo>
                <a:cubicBezTo>
                  <a:pt x="2409853" y="1561311"/>
                  <a:pt x="2424774" y="1593556"/>
                  <a:pt x="2440649" y="1625306"/>
                </a:cubicBezTo>
                <a:cubicBezTo>
                  <a:pt x="2460116" y="1664241"/>
                  <a:pt x="2466043" y="1697252"/>
                  <a:pt x="2478749" y="1739606"/>
                </a:cubicBezTo>
                <a:cubicBezTo>
                  <a:pt x="2481634" y="1749223"/>
                  <a:pt x="2484319" y="1758953"/>
                  <a:pt x="2488274" y="1768181"/>
                </a:cubicBezTo>
                <a:cubicBezTo>
                  <a:pt x="2493867" y="1781232"/>
                  <a:pt x="2500974" y="1793581"/>
                  <a:pt x="2507324" y="1806281"/>
                </a:cubicBezTo>
                <a:cubicBezTo>
                  <a:pt x="2500974" y="1815806"/>
                  <a:pt x="2489893" y="1823523"/>
                  <a:pt x="2488274" y="1834856"/>
                </a:cubicBezTo>
                <a:cubicBezTo>
                  <a:pt x="2485392" y="1855030"/>
                  <a:pt x="2509137" y="1895632"/>
                  <a:pt x="2516849" y="1911056"/>
                </a:cubicBezTo>
                <a:cubicBezTo>
                  <a:pt x="2520024" y="1955506"/>
                  <a:pt x="2524032" y="1999904"/>
                  <a:pt x="2526374" y="2044406"/>
                </a:cubicBezTo>
                <a:cubicBezTo>
                  <a:pt x="2530382" y="2120567"/>
                  <a:pt x="2530265" y="2196948"/>
                  <a:pt x="2535899" y="2273006"/>
                </a:cubicBezTo>
                <a:cubicBezTo>
                  <a:pt x="2536641" y="2283019"/>
                  <a:pt x="2542666" y="2291927"/>
                  <a:pt x="2545424" y="2301581"/>
                </a:cubicBezTo>
                <a:cubicBezTo>
                  <a:pt x="2549020" y="2314168"/>
                  <a:pt x="2549792" y="2327649"/>
                  <a:pt x="2554949" y="2339681"/>
                </a:cubicBezTo>
                <a:cubicBezTo>
                  <a:pt x="2559458" y="2350203"/>
                  <a:pt x="2568879" y="2358017"/>
                  <a:pt x="2573999" y="2368256"/>
                </a:cubicBezTo>
                <a:cubicBezTo>
                  <a:pt x="2610362" y="2440982"/>
                  <a:pt x="2543003" y="2342803"/>
                  <a:pt x="2612099" y="2434931"/>
                </a:cubicBezTo>
                <a:cubicBezTo>
                  <a:pt x="2621624" y="2463506"/>
                  <a:pt x="2639306" y="2490566"/>
                  <a:pt x="2640674" y="2520656"/>
                </a:cubicBezTo>
                <a:cubicBezTo>
                  <a:pt x="2643849" y="2590506"/>
                  <a:pt x="2638704" y="2661235"/>
                  <a:pt x="2650199" y="2730206"/>
                </a:cubicBezTo>
                <a:cubicBezTo>
                  <a:pt x="2667705" y="2835239"/>
                  <a:pt x="2680845" y="2778364"/>
                  <a:pt x="2716874" y="2834981"/>
                </a:cubicBezTo>
                <a:cubicBezTo>
                  <a:pt x="2732120" y="2858939"/>
                  <a:pt x="2740885" y="2886525"/>
                  <a:pt x="2754974" y="2911181"/>
                </a:cubicBezTo>
                <a:cubicBezTo>
                  <a:pt x="2766333" y="2931060"/>
                  <a:pt x="2782835" y="2947853"/>
                  <a:pt x="2793074" y="2968331"/>
                </a:cubicBezTo>
                <a:cubicBezTo>
                  <a:pt x="2819224" y="3020630"/>
                  <a:pt x="2803605" y="2995072"/>
                  <a:pt x="2840699" y="3044531"/>
                </a:cubicBezTo>
                <a:cubicBezTo>
                  <a:pt x="2858915" y="3099180"/>
                  <a:pt x="2837179" y="3048169"/>
                  <a:pt x="2878799" y="3101681"/>
                </a:cubicBezTo>
                <a:cubicBezTo>
                  <a:pt x="2892855" y="3119753"/>
                  <a:pt x="2900710" y="3142642"/>
                  <a:pt x="2916899" y="3158831"/>
                </a:cubicBezTo>
                <a:cubicBezTo>
                  <a:pt x="2929599" y="3171531"/>
                  <a:pt x="2943310" y="3183294"/>
                  <a:pt x="2954999" y="3196931"/>
                </a:cubicBezTo>
                <a:cubicBezTo>
                  <a:pt x="2962449" y="3205623"/>
                  <a:pt x="2966444" y="3216950"/>
                  <a:pt x="2974049" y="3225506"/>
                </a:cubicBezTo>
                <a:cubicBezTo>
                  <a:pt x="2991947" y="3245642"/>
                  <a:pt x="3013666" y="3262201"/>
                  <a:pt x="3031199" y="3282656"/>
                </a:cubicBezTo>
                <a:cubicBezTo>
                  <a:pt x="3050249" y="3304881"/>
                  <a:pt x="3067651" y="3328633"/>
                  <a:pt x="3088349" y="3349331"/>
                </a:cubicBezTo>
                <a:cubicBezTo>
                  <a:pt x="3099574" y="3360556"/>
                  <a:pt x="3115224" y="3366681"/>
                  <a:pt x="3126449" y="3377906"/>
                </a:cubicBezTo>
                <a:cubicBezTo>
                  <a:pt x="3214375" y="3465832"/>
                  <a:pt x="3138220" y="3411153"/>
                  <a:pt x="3202649" y="3454106"/>
                </a:cubicBezTo>
                <a:cubicBezTo>
                  <a:pt x="3208999" y="3463631"/>
                  <a:pt x="3216579" y="3472442"/>
                  <a:pt x="3221699" y="3482681"/>
                </a:cubicBezTo>
                <a:cubicBezTo>
                  <a:pt x="3226189" y="3491661"/>
                  <a:pt x="3226348" y="3502479"/>
                  <a:pt x="3231224" y="3511256"/>
                </a:cubicBezTo>
                <a:lnTo>
                  <a:pt x="3288374" y="3596981"/>
                </a:lnTo>
                <a:cubicBezTo>
                  <a:pt x="3293943" y="3605335"/>
                  <a:pt x="3293944" y="3616328"/>
                  <a:pt x="3297899" y="3625556"/>
                </a:cubicBezTo>
                <a:cubicBezTo>
                  <a:pt x="3303492" y="3638607"/>
                  <a:pt x="3310599" y="3650956"/>
                  <a:pt x="3316949" y="3663656"/>
                </a:cubicBezTo>
                <a:cubicBezTo>
                  <a:pt x="3313774" y="3797006"/>
                  <a:pt x="3312977" y="3930434"/>
                  <a:pt x="3307424" y="4063706"/>
                </a:cubicBezTo>
                <a:cubicBezTo>
                  <a:pt x="3307404" y="4064194"/>
                  <a:pt x="3298207" y="4137140"/>
                  <a:pt x="3288374" y="4149431"/>
                </a:cubicBezTo>
                <a:cubicBezTo>
                  <a:pt x="3281223" y="4158370"/>
                  <a:pt x="3269324" y="4162131"/>
                  <a:pt x="3259799" y="4168481"/>
                </a:cubicBezTo>
                <a:cubicBezTo>
                  <a:pt x="3256239" y="4173820"/>
                  <a:pt x="3221824" y="4229491"/>
                  <a:pt x="3212174" y="4225631"/>
                </a:cubicBezTo>
                <a:cubicBezTo>
                  <a:pt x="3196299" y="4219281"/>
                  <a:pt x="3199474" y="4193881"/>
                  <a:pt x="3193124" y="4178006"/>
                </a:cubicBezTo>
                <a:cubicBezTo>
                  <a:pt x="3233007" y="4118182"/>
                  <a:pt x="3201804" y="4171017"/>
                  <a:pt x="3240749" y="4054181"/>
                </a:cubicBezTo>
                <a:cubicBezTo>
                  <a:pt x="3264785" y="3982074"/>
                  <a:pt x="3266628" y="3983373"/>
                  <a:pt x="3297899" y="3920831"/>
                </a:cubicBezTo>
                <a:cubicBezTo>
                  <a:pt x="3314229" y="3822849"/>
                  <a:pt x="3299349" y="3902761"/>
                  <a:pt x="3326474" y="3787481"/>
                </a:cubicBezTo>
                <a:cubicBezTo>
                  <a:pt x="3333178" y="3758987"/>
                  <a:pt x="3338820" y="3730250"/>
                  <a:pt x="3345524" y="3701756"/>
                </a:cubicBezTo>
                <a:cubicBezTo>
                  <a:pt x="3351521" y="3676270"/>
                  <a:pt x="3359749" y="3651289"/>
                  <a:pt x="3364574" y="3625556"/>
                </a:cubicBezTo>
                <a:cubicBezTo>
                  <a:pt x="3402891" y="3421197"/>
                  <a:pt x="3341763" y="3678700"/>
                  <a:pt x="3393149" y="3473156"/>
                </a:cubicBezTo>
                <a:cubicBezTo>
                  <a:pt x="3405026" y="3348444"/>
                  <a:pt x="3404015" y="3286816"/>
                  <a:pt x="3431249" y="3177881"/>
                </a:cubicBezTo>
                <a:cubicBezTo>
                  <a:pt x="3452873" y="3091385"/>
                  <a:pt x="3474151" y="3045382"/>
                  <a:pt x="3507449" y="2958806"/>
                </a:cubicBezTo>
                <a:cubicBezTo>
                  <a:pt x="3511053" y="2949435"/>
                  <a:pt x="3513543" y="2939667"/>
                  <a:pt x="3516974" y="2930231"/>
                </a:cubicBezTo>
                <a:cubicBezTo>
                  <a:pt x="3526245" y="2904737"/>
                  <a:pt x="3537458" y="2879923"/>
                  <a:pt x="3545549" y="2854031"/>
                </a:cubicBezTo>
                <a:cubicBezTo>
                  <a:pt x="3553358" y="2829041"/>
                  <a:pt x="3557211" y="2802949"/>
                  <a:pt x="3564599" y="2777831"/>
                </a:cubicBezTo>
                <a:cubicBezTo>
                  <a:pt x="3573098" y="2748934"/>
                  <a:pt x="3583649" y="2720681"/>
                  <a:pt x="3593174" y="2692106"/>
                </a:cubicBezTo>
                <a:cubicBezTo>
                  <a:pt x="3596476" y="2662390"/>
                  <a:pt x="3605429" y="2573683"/>
                  <a:pt x="3612224" y="2539706"/>
                </a:cubicBezTo>
                <a:cubicBezTo>
                  <a:pt x="3617359" y="2514033"/>
                  <a:pt x="3625387" y="2489017"/>
                  <a:pt x="3631274" y="2463506"/>
                </a:cubicBezTo>
                <a:cubicBezTo>
                  <a:pt x="3634914" y="2447731"/>
                  <a:pt x="3637159" y="2431656"/>
                  <a:pt x="3640799" y="2415881"/>
                </a:cubicBezTo>
                <a:cubicBezTo>
                  <a:pt x="3646686" y="2390370"/>
                  <a:pt x="3659849" y="2339681"/>
                  <a:pt x="3659849" y="2339681"/>
                </a:cubicBezTo>
                <a:cubicBezTo>
                  <a:pt x="3757502" y="2378742"/>
                  <a:pt x="3695384" y="2346641"/>
                  <a:pt x="3821774" y="2473031"/>
                </a:cubicBezTo>
                <a:lnTo>
                  <a:pt x="3945599" y="2596856"/>
                </a:lnTo>
                <a:cubicBezTo>
                  <a:pt x="3971197" y="2622454"/>
                  <a:pt x="3986676" y="2656983"/>
                  <a:pt x="4012274" y="2682581"/>
                </a:cubicBezTo>
                <a:cubicBezTo>
                  <a:pt x="4024974" y="2695281"/>
                  <a:pt x="4036857" y="2708854"/>
                  <a:pt x="4050374" y="2720681"/>
                </a:cubicBezTo>
                <a:cubicBezTo>
                  <a:pt x="4062321" y="2731135"/>
                  <a:pt x="4077249" y="2738031"/>
                  <a:pt x="4088474" y="2749256"/>
                </a:cubicBezTo>
                <a:cubicBezTo>
                  <a:pt x="4096569" y="2757351"/>
                  <a:pt x="4100195" y="2769037"/>
                  <a:pt x="4107524" y="2777831"/>
                </a:cubicBezTo>
                <a:cubicBezTo>
                  <a:pt x="4140912" y="2817897"/>
                  <a:pt x="4132880" y="2798011"/>
                  <a:pt x="4174199" y="2834981"/>
                </a:cubicBezTo>
                <a:cubicBezTo>
                  <a:pt x="4222748" y="2878420"/>
                  <a:pt x="4268384" y="2925051"/>
                  <a:pt x="4317074" y="2968331"/>
                </a:cubicBezTo>
                <a:cubicBezTo>
                  <a:pt x="4325630" y="2975936"/>
                  <a:pt x="4336855" y="2980052"/>
                  <a:pt x="4345649" y="2987381"/>
                </a:cubicBezTo>
                <a:cubicBezTo>
                  <a:pt x="4393215" y="3027019"/>
                  <a:pt x="4352581" y="3008742"/>
                  <a:pt x="4402799" y="3025481"/>
                </a:cubicBezTo>
                <a:cubicBezTo>
                  <a:pt x="4415499" y="3035006"/>
                  <a:pt x="4426700" y="3046956"/>
                  <a:pt x="4440899" y="3054056"/>
                </a:cubicBezTo>
                <a:cubicBezTo>
                  <a:pt x="4458860" y="3063036"/>
                  <a:pt x="4478999" y="3066756"/>
                  <a:pt x="4498049" y="3073106"/>
                </a:cubicBezTo>
                <a:lnTo>
                  <a:pt x="4555199" y="3092156"/>
                </a:lnTo>
                <a:cubicBezTo>
                  <a:pt x="4570558" y="3097276"/>
                  <a:pt x="4587118" y="3097754"/>
                  <a:pt x="4602824" y="3101681"/>
                </a:cubicBezTo>
                <a:cubicBezTo>
                  <a:pt x="4612564" y="3104116"/>
                  <a:pt x="4621745" y="3108448"/>
                  <a:pt x="4631399" y="3111206"/>
                </a:cubicBezTo>
                <a:cubicBezTo>
                  <a:pt x="4643986" y="3114802"/>
                  <a:pt x="4656960" y="3116969"/>
                  <a:pt x="4669499" y="3120731"/>
                </a:cubicBezTo>
                <a:cubicBezTo>
                  <a:pt x="4688733" y="3126501"/>
                  <a:pt x="4726649" y="3139781"/>
                  <a:pt x="4726649" y="3139781"/>
                </a:cubicBezTo>
                <a:cubicBezTo>
                  <a:pt x="4736174" y="3146131"/>
                  <a:pt x="4744763" y="3154182"/>
                  <a:pt x="4755224" y="3158831"/>
                </a:cubicBezTo>
                <a:cubicBezTo>
                  <a:pt x="4773574" y="3166986"/>
                  <a:pt x="4812374" y="3177881"/>
                  <a:pt x="4812374" y="3177881"/>
                </a:cubicBezTo>
                <a:cubicBezTo>
                  <a:pt x="4821899" y="3184231"/>
                  <a:pt x="4830427" y="3192422"/>
                  <a:pt x="4840949" y="3196931"/>
                </a:cubicBezTo>
                <a:cubicBezTo>
                  <a:pt x="4852981" y="3202088"/>
                  <a:pt x="4866462" y="3202860"/>
                  <a:pt x="4879049" y="3206456"/>
                </a:cubicBezTo>
                <a:cubicBezTo>
                  <a:pt x="4888703" y="3209214"/>
                  <a:pt x="4898099" y="3212806"/>
                  <a:pt x="4907624" y="3215981"/>
                </a:cubicBezTo>
                <a:cubicBezTo>
                  <a:pt x="5006472" y="3281879"/>
                  <a:pt x="4853451" y="3181572"/>
                  <a:pt x="4974299" y="3254081"/>
                </a:cubicBezTo>
                <a:cubicBezTo>
                  <a:pt x="4993932" y="3265861"/>
                  <a:pt x="5016792" y="3274592"/>
                  <a:pt x="5031449" y="3292181"/>
                </a:cubicBezTo>
                <a:cubicBezTo>
                  <a:pt x="5087698" y="3359679"/>
                  <a:pt x="5061539" y="3331796"/>
                  <a:pt x="5107649" y="3377906"/>
                </a:cubicBezTo>
                <a:cubicBezTo>
                  <a:pt x="5115165" y="3400455"/>
                  <a:pt x="5130637" y="3431118"/>
                  <a:pt x="5107649" y="3454106"/>
                </a:cubicBezTo>
                <a:cubicBezTo>
                  <a:pt x="5100549" y="3461206"/>
                  <a:pt x="5101299" y="3435056"/>
                  <a:pt x="5098124" y="3425531"/>
                </a:cubicBezTo>
                <a:cubicBezTo>
                  <a:pt x="5094949" y="3396956"/>
                  <a:pt x="5092399" y="3368305"/>
                  <a:pt x="5088599" y="3339806"/>
                </a:cubicBezTo>
                <a:cubicBezTo>
                  <a:pt x="5086047" y="3320663"/>
                  <a:pt x="5080905" y="3301882"/>
                  <a:pt x="5079074" y="3282656"/>
                </a:cubicBezTo>
                <a:cubicBezTo>
                  <a:pt x="5074549" y="3235140"/>
                  <a:pt x="5072352" y="3187429"/>
                  <a:pt x="5069549" y="3139781"/>
                </a:cubicBezTo>
                <a:cubicBezTo>
                  <a:pt x="5062827" y="3025502"/>
                  <a:pt x="5058114" y="2911104"/>
                  <a:pt x="5050499" y="2796881"/>
                </a:cubicBezTo>
                <a:cubicBezTo>
                  <a:pt x="5048587" y="2768194"/>
                  <a:pt x="5046613" y="2739349"/>
                  <a:pt x="5040974" y="2711156"/>
                </a:cubicBezTo>
                <a:cubicBezTo>
                  <a:pt x="5037036" y="2691465"/>
                  <a:pt x="5027208" y="2673379"/>
                  <a:pt x="5021924" y="2654006"/>
                </a:cubicBezTo>
                <a:cubicBezTo>
                  <a:pt x="5017664" y="2638387"/>
                  <a:pt x="5016847" y="2621947"/>
                  <a:pt x="5012399" y="2606381"/>
                </a:cubicBezTo>
                <a:cubicBezTo>
                  <a:pt x="5004124" y="2577419"/>
                  <a:pt x="4993349" y="2549231"/>
                  <a:pt x="4983824" y="2520656"/>
                </a:cubicBezTo>
                <a:cubicBezTo>
                  <a:pt x="4978704" y="2505297"/>
                  <a:pt x="4977811" y="2488835"/>
                  <a:pt x="4974299" y="2473031"/>
                </a:cubicBezTo>
                <a:cubicBezTo>
                  <a:pt x="4971459" y="2460252"/>
                  <a:pt x="4967949" y="2447631"/>
                  <a:pt x="4964774" y="2434931"/>
                </a:cubicBezTo>
                <a:cubicBezTo>
                  <a:pt x="4967949" y="2396831"/>
                  <a:pt x="4965026" y="2357722"/>
                  <a:pt x="4974299" y="2320631"/>
                </a:cubicBezTo>
                <a:cubicBezTo>
                  <a:pt x="4978149" y="2305230"/>
                  <a:pt x="4994460" y="2295993"/>
                  <a:pt x="5002874" y="2282531"/>
                </a:cubicBezTo>
                <a:cubicBezTo>
                  <a:pt x="5026765" y="2244305"/>
                  <a:pt x="5019102" y="2235181"/>
                  <a:pt x="5050499" y="2196806"/>
                </a:cubicBezTo>
                <a:cubicBezTo>
                  <a:pt x="5075904" y="2165756"/>
                  <a:pt x="5102162" y="2140070"/>
                  <a:pt x="5136224" y="2120606"/>
                </a:cubicBezTo>
                <a:cubicBezTo>
                  <a:pt x="5148552" y="2113561"/>
                  <a:pt x="5162770" y="2109809"/>
                  <a:pt x="5174324" y="2101556"/>
                </a:cubicBezTo>
                <a:cubicBezTo>
                  <a:pt x="5185285" y="2093726"/>
                  <a:pt x="5191938" y="2080811"/>
                  <a:pt x="5202899" y="2072981"/>
                </a:cubicBezTo>
                <a:cubicBezTo>
                  <a:pt x="5214453" y="2064728"/>
                  <a:pt x="5229445" y="2062184"/>
                  <a:pt x="5240999" y="2053931"/>
                </a:cubicBezTo>
                <a:cubicBezTo>
                  <a:pt x="5251960" y="2046101"/>
                  <a:pt x="5259347" y="2034122"/>
                  <a:pt x="5269574" y="2025356"/>
                </a:cubicBezTo>
                <a:cubicBezTo>
                  <a:pt x="5281627" y="2015025"/>
                  <a:pt x="5295621" y="2007112"/>
                  <a:pt x="5307674" y="1996781"/>
                </a:cubicBezTo>
                <a:cubicBezTo>
                  <a:pt x="5317901" y="1988015"/>
                  <a:pt x="5325288" y="1976036"/>
                  <a:pt x="5336249" y="1968206"/>
                </a:cubicBezTo>
                <a:cubicBezTo>
                  <a:pt x="5347803" y="1959953"/>
                  <a:pt x="5362173" y="1956461"/>
                  <a:pt x="5374349" y="1949156"/>
                </a:cubicBezTo>
                <a:cubicBezTo>
                  <a:pt x="5393982" y="1937376"/>
                  <a:pt x="5431499" y="1911056"/>
                  <a:pt x="5431499" y="1911056"/>
                </a:cubicBezTo>
                <a:lnTo>
                  <a:pt x="5450549" y="1853906"/>
                </a:lnTo>
                <a:cubicBezTo>
                  <a:pt x="5471657" y="1790581"/>
                  <a:pt x="5434800" y="1715662"/>
                  <a:pt x="5460074" y="1653881"/>
                </a:cubicBezTo>
                <a:cubicBezTo>
                  <a:pt x="5469766" y="1630189"/>
                  <a:pt x="5510874" y="1647531"/>
                  <a:pt x="5536274" y="1644356"/>
                </a:cubicBezTo>
                <a:cubicBezTo>
                  <a:pt x="5545799" y="1641181"/>
                  <a:pt x="5564849" y="1624791"/>
                  <a:pt x="5564849" y="1634831"/>
                </a:cubicBezTo>
                <a:cubicBezTo>
                  <a:pt x="5564849" y="1650706"/>
                  <a:pt x="5545378" y="1659926"/>
                  <a:pt x="5536274" y="1672931"/>
                </a:cubicBezTo>
                <a:cubicBezTo>
                  <a:pt x="5442818" y="1806440"/>
                  <a:pt x="5566423" y="1644967"/>
                  <a:pt x="5431499" y="1796756"/>
                </a:cubicBezTo>
                <a:cubicBezTo>
                  <a:pt x="5406099" y="1825331"/>
                  <a:pt x="5381447" y="1854589"/>
                  <a:pt x="5355299" y="1882481"/>
                </a:cubicBezTo>
                <a:cubicBezTo>
                  <a:pt x="5333802" y="1905411"/>
                  <a:pt x="5305282" y="1922503"/>
                  <a:pt x="5288624" y="1949156"/>
                </a:cubicBezTo>
                <a:cubicBezTo>
                  <a:pt x="5272749" y="1974556"/>
                  <a:pt x="5257614" y="2000434"/>
                  <a:pt x="5240999" y="2025356"/>
                </a:cubicBezTo>
                <a:cubicBezTo>
                  <a:pt x="5232193" y="2038565"/>
                  <a:pt x="5221230" y="2050247"/>
                  <a:pt x="5212424" y="2063456"/>
                </a:cubicBezTo>
                <a:cubicBezTo>
                  <a:pt x="5165083" y="2134467"/>
                  <a:pt x="5205551" y="2089379"/>
                  <a:pt x="5155274" y="2139656"/>
                </a:cubicBezTo>
                <a:cubicBezTo>
                  <a:pt x="5152099" y="2152356"/>
                  <a:pt x="5151066" y="2165793"/>
                  <a:pt x="5145749" y="2177756"/>
                </a:cubicBezTo>
                <a:cubicBezTo>
                  <a:pt x="5138230" y="2194674"/>
                  <a:pt x="5122618" y="2207686"/>
                  <a:pt x="5117174" y="2225381"/>
                </a:cubicBezTo>
                <a:cubicBezTo>
                  <a:pt x="5109646" y="2249847"/>
                  <a:pt x="5112366" y="2276422"/>
                  <a:pt x="5107649" y="2301581"/>
                </a:cubicBezTo>
                <a:cubicBezTo>
                  <a:pt x="5102824" y="2327314"/>
                  <a:pt x="5094949" y="2352381"/>
                  <a:pt x="5088599" y="2377781"/>
                </a:cubicBezTo>
                <a:cubicBezTo>
                  <a:pt x="5091774" y="2466681"/>
                  <a:pt x="5092743" y="2555687"/>
                  <a:pt x="5098124" y="2644481"/>
                </a:cubicBezTo>
                <a:cubicBezTo>
                  <a:pt x="5099194" y="2662138"/>
                  <a:pt x="5110267" y="2716121"/>
                  <a:pt x="5126699" y="2730206"/>
                </a:cubicBezTo>
                <a:cubicBezTo>
                  <a:pt x="5139681" y="2741333"/>
                  <a:pt x="5158104" y="2743849"/>
                  <a:pt x="5174324" y="2749256"/>
                </a:cubicBezTo>
                <a:cubicBezTo>
                  <a:pt x="5253046" y="2775497"/>
                  <a:pt x="5223649" y="2762931"/>
                  <a:pt x="5298149" y="2777831"/>
                </a:cubicBezTo>
                <a:cubicBezTo>
                  <a:pt x="5310986" y="2780398"/>
                  <a:pt x="5323161" y="2787089"/>
                  <a:pt x="5336249" y="2787356"/>
                </a:cubicBezTo>
                <a:lnTo>
                  <a:pt x="6231599" y="2796881"/>
                </a:lnTo>
                <a:cubicBezTo>
                  <a:pt x="6528190" y="2895745"/>
                  <a:pt x="6347442" y="2825026"/>
                  <a:pt x="5650574" y="2834981"/>
                </a:cubicBezTo>
                <a:cubicBezTo>
                  <a:pt x="5625174" y="2838156"/>
                  <a:pt x="5599674" y="2840614"/>
                  <a:pt x="5574374" y="2844506"/>
                </a:cubicBezTo>
                <a:cubicBezTo>
                  <a:pt x="5558373" y="2846968"/>
                  <a:pt x="5542931" y="2853548"/>
                  <a:pt x="5526749" y="2854031"/>
                </a:cubicBezTo>
                <a:cubicBezTo>
                  <a:pt x="5329961" y="2859905"/>
                  <a:pt x="5133049" y="2860381"/>
                  <a:pt x="4936199" y="2863556"/>
                </a:cubicBezTo>
                <a:cubicBezTo>
                  <a:pt x="4887455" y="2866806"/>
                  <a:pt x="4766783" y="2872742"/>
                  <a:pt x="4707599" y="2882606"/>
                </a:cubicBezTo>
                <a:cubicBezTo>
                  <a:pt x="4678725" y="2887418"/>
                  <a:pt x="4650967" y="2898423"/>
                  <a:pt x="4621874" y="2901656"/>
                </a:cubicBezTo>
                <a:cubicBezTo>
                  <a:pt x="4564986" y="2907977"/>
                  <a:pt x="4507574" y="2908006"/>
                  <a:pt x="4450424" y="2911181"/>
                </a:cubicBezTo>
                <a:cubicBezTo>
                  <a:pt x="4256749" y="2908006"/>
                  <a:pt x="4062846" y="2911576"/>
                  <a:pt x="3869399" y="2901656"/>
                </a:cubicBezTo>
                <a:cubicBezTo>
                  <a:pt x="3814662" y="2898849"/>
                  <a:pt x="3761399" y="2882886"/>
                  <a:pt x="3707474" y="2873081"/>
                </a:cubicBezTo>
                <a:cubicBezTo>
                  <a:pt x="3691546" y="2870185"/>
                  <a:pt x="3674880" y="2869569"/>
                  <a:pt x="3659849" y="2863556"/>
                </a:cubicBezTo>
                <a:cubicBezTo>
                  <a:pt x="3600069" y="2839644"/>
                  <a:pt x="3628811" y="2848653"/>
                  <a:pt x="3574124" y="2834981"/>
                </a:cubicBezTo>
                <a:cubicBezTo>
                  <a:pt x="3519210" y="2798372"/>
                  <a:pt x="3572183" y="2830067"/>
                  <a:pt x="3516974" y="2806406"/>
                </a:cubicBezTo>
                <a:cubicBezTo>
                  <a:pt x="3503923" y="2800813"/>
                  <a:pt x="3491800" y="2793232"/>
                  <a:pt x="3478874" y="2787356"/>
                </a:cubicBezTo>
                <a:cubicBezTo>
                  <a:pt x="3456861" y="2777350"/>
                  <a:pt x="3433826" y="2769595"/>
                  <a:pt x="3412199" y="2758781"/>
                </a:cubicBezTo>
                <a:cubicBezTo>
                  <a:pt x="3338341" y="2721852"/>
                  <a:pt x="3426873" y="2754147"/>
                  <a:pt x="3355049" y="2730206"/>
                </a:cubicBezTo>
                <a:cubicBezTo>
                  <a:pt x="3187207" y="2625305"/>
                  <a:pt x="3352737" y="2732854"/>
                  <a:pt x="3231224" y="2644481"/>
                </a:cubicBezTo>
                <a:cubicBezTo>
                  <a:pt x="3212708" y="2631015"/>
                  <a:pt x="3190263" y="2622570"/>
                  <a:pt x="3174074" y="2606381"/>
                </a:cubicBezTo>
                <a:cubicBezTo>
                  <a:pt x="3107215" y="2539522"/>
                  <a:pt x="3187498" y="2618686"/>
                  <a:pt x="3059774" y="2501606"/>
                </a:cubicBezTo>
                <a:cubicBezTo>
                  <a:pt x="3049844" y="2492504"/>
                  <a:pt x="3041426" y="2481797"/>
                  <a:pt x="3031199" y="2473031"/>
                </a:cubicBezTo>
                <a:cubicBezTo>
                  <a:pt x="2969649" y="2420274"/>
                  <a:pt x="2954348" y="2438717"/>
                  <a:pt x="2888324" y="2339681"/>
                </a:cubicBezTo>
                <a:cubicBezTo>
                  <a:pt x="2815057" y="2229781"/>
                  <a:pt x="2932373" y="2401708"/>
                  <a:pt x="2840699" y="2282531"/>
                </a:cubicBezTo>
                <a:cubicBezTo>
                  <a:pt x="2734414" y="2144360"/>
                  <a:pt x="2812511" y="2225768"/>
                  <a:pt x="2745449" y="2158706"/>
                </a:cubicBezTo>
                <a:cubicBezTo>
                  <a:pt x="2734753" y="2133748"/>
                  <a:pt x="2713904" y="2081497"/>
                  <a:pt x="2697824" y="2053931"/>
                </a:cubicBezTo>
                <a:cubicBezTo>
                  <a:pt x="2682732" y="2028058"/>
                  <a:pt x="2666074" y="2003131"/>
                  <a:pt x="2650199" y="1977731"/>
                </a:cubicBezTo>
                <a:cubicBezTo>
                  <a:pt x="2633225" y="1909834"/>
                  <a:pt x="2643383" y="1938756"/>
                  <a:pt x="2593049" y="1844381"/>
                </a:cubicBezTo>
                <a:cubicBezTo>
                  <a:pt x="2584337" y="1828046"/>
                  <a:pt x="2572232" y="1813565"/>
                  <a:pt x="2564474" y="1796756"/>
                </a:cubicBezTo>
                <a:cubicBezTo>
                  <a:pt x="2509835" y="1678373"/>
                  <a:pt x="2564166" y="1758245"/>
                  <a:pt x="2507324" y="1682456"/>
                </a:cubicBezTo>
                <a:cubicBezTo>
                  <a:pt x="2488740" y="1608120"/>
                  <a:pt x="2509868" y="1678019"/>
                  <a:pt x="2459699" y="1577681"/>
                </a:cubicBezTo>
                <a:cubicBezTo>
                  <a:pt x="2455209" y="1568701"/>
                  <a:pt x="2454129" y="1558334"/>
                  <a:pt x="2450174" y="1549106"/>
                </a:cubicBezTo>
                <a:cubicBezTo>
                  <a:pt x="2444581" y="1536055"/>
                  <a:pt x="2437923" y="1523471"/>
                  <a:pt x="2431124" y="1511006"/>
                </a:cubicBezTo>
                <a:cubicBezTo>
                  <a:pt x="2418867" y="1488534"/>
                  <a:pt x="2404472" y="1467226"/>
                  <a:pt x="2393024" y="1444331"/>
                </a:cubicBezTo>
                <a:cubicBezTo>
                  <a:pt x="2382210" y="1422704"/>
                  <a:pt x="2372712" y="1400380"/>
                  <a:pt x="2364449" y="1377656"/>
                </a:cubicBezTo>
                <a:cubicBezTo>
                  <a:pt x="2361909" y="1370670"/>
                  <a:pt x="2351839" y="1320641"/>
                  <a:pt x="2345399" y="1310981"/>
                </a:cubicBezTo>
                <a:cubicBezTo>
                  <a:pt x="2337927" y="1299773"/>
                  <a:pt x="2326349" y="1291931"/>
                  <a:pt x="2316824" y="1282406"/>
                </a:cubicBezTo>
                <a:cubicBezTo>
                  <a:pt x="2313649" y="1272881"/>
                  <a:pt x="2311377" y="1263006"/>
                  <a:pt x="2307299" y="1253831"/>
                </a:cubicBezTo>
                <a:cubicBezTo>
                  <a:pt x="2284836" y="1203289"/>
                  <a:pt x="2284502" y="1205347"/>
                  <a:pt x="2259674" y="1168106"/>
                </a:cubicBezTo>
                <a:cubicBezTo>
                  <a:pt x="2256499" y="1155406"/>
                  <a:pt x="2256506" y="1141449"/>
                  <a:pt x="2250149" y="1130006"/>
                </a:cubicBezTo>
                <a:cubicBezTo>
                  <a:pt x="2240276" y="1112234"/>
                  <a:pt x="2224006" y="1098823"/>
                  <a:pt x="2212049" y="1082381"/>
                </a:cubicBezTo>
                <a:cubicBezTo>
                  <a:pt x="2198583" y="1063865"/>
                  <a:pt x="2186649" y="1044281"/>
                  <a:pt x="2173949" y="1025231"/>
                </a:cubicBezTo>
                <a:cubicBezTo>
                  <a:pt x="2101180" y="916078"/>
                  <a:pt x="2172971" y="1020753"/>
                  <a:pt x="2069174" y="882356"/>
                </a:cubicBezTo>
                <a:cubicBezTo>
                  <a:pt x="2062305" y="873198"/>
                  <a:pt x="2057662" y="862396"/>
                  <a:pt x="2050124" y="853781"/>
                </a:cubicBezTo>
                <a:cubicBezTo>
                  <a:pt x="2035340" y="836885"/>
                  <a:pt x="2017414" y="822936"/>
                  <a:pt x="2002499" y="806156"/>
                </a:cubicBezTo>
                <a:cubicBezTo>
                  <a:pt x="1991952" y="794291"/>
                  <a:pt x="1983151" y="780974"/>
                  <a:pt x="1973924" y="768056"/>
                </a:cubicBezTo>
                <a:cubicBezTo>
                  <a:pt x="1967270" y="758741"/>
                  <a:pt x="1962969" y="747576"/>
                  <a:pt x="1954874" y="739481"/>
                </a:cubicBezTo>
                <a:cubicBezTo>
                  <a:pt x="1908824" y="693431"/>
                  <a:pt x="1918244" y="713108"/>
                  <a:pt x="1878674" y="682331"/>
                </a:cubicBezTo>
                <a:cubicBezTo>
                  <a:pt x="1859100" y="667107"/>
                  <a:pt x="1840058" y="651181"/>
                  <a:pt x="1821524" y="634706"/>
                </a:cubicBezTo>
                <a:cubicBezTo>
                  <a:pt x="1811456" y="625757"/>
                  <a:pt x="1804645" y="612814"/>
                  <a:pt x="1792949" y="606131"/>
                </a:cubicBezTo>
                <a:cubicBezTo>
                  <a:pt x="1781583" y="599636"/>
                  <a:pt x="1767549" y="599781"/>
                  <a:pt x="1754849" y="596606"/>
                </a:cubicBezTo>
                <a:cubicBezTo>
                  <a:pt x="1745324" y="590256"/>
                  <a:pt x="1734966" y="585006"/>
                  <a:pt x="1726274" y="577556"/>
                </a:cubicBezTo>
                <a:cubicBezTo>
                  <a:pt x="1712637" y="565867"/>
                  <a:pt x="1702888" y="549756"/>
                  <a:pt x="1688174" y="539456"/>
                </a:cubicBezTo>
                <a:cubicBezTo>
                  <a:pt x="1670726" y="527242"/>
                  <a:pt x="1649287" y="521839"/>
                  <a:pt x="1631024" y="510881"/>
                </a:cubicBezTo>
                <a:cubicBezTo>
                  <a:pt x="1617411" y="502713"/>
                  <a:pt x="1606386" y="490720"/>
                  <a:pt x="1592924" y="482306"/>
                </a:cubicBezTo>
                <a:cubicBezTo>
                  <a:pt x="1546974" y="453587"/>
                  <a:pt x="1567495" y="471408"/>
                  <a:pt x="1526249" y="453731"/>
                </a:cubicBezTo>
                <a:cubicBezTo>
                  <a:pt x="1513198" y="448138"/>
                  <a:pt x="1501521" y="439457"/>
                  <a:pt x="1488149" y="434681"/>
                </a:cubicBezTo>
                <a:cubicBezTo>
                  <a:pt x="1456932" y="423532"/>
                  <a:pt x="1423936" y="417745"/>
                  <a:pt x="1392899" y="406106"/>
                </a:cubicBezTo>
                <a:cubicBezTo>
                  <a:pt x="1372957" y="398628"/>
                  <a:pt x="1355524" y="385441"/>
                  <a:pt x="1335749" y="377531"/>
                </a:cubicBezTo>
                <a:cubicBezTo>
                  <a:pt x="1291925" y="360001"/>
                  <a:pt x="1246689" y="346223"/>
                  <a:pt x="1202399" y="329906"/>
                </a:cubicBezTo>
                <a:cubicBezTo>
                  <a:pt x="1186355" y="323995"/>
                  <a:pt x="1170994" y="316263"/>
                  <a:pt x="1154774" y="310856"/>
                </a:cubicBezTo>
                <a:cubicBezTo>
                  <a:pt x="1142355" y="306716"/>
                  <a:pt x="1128931" y="305928"/>
                  <a:pt x="1116674" y="301331"/>
                </a:cubicBezTo>
                <a:cubicBezTo>
                  <a:pt x="1103379" y="296345"/>
                  <a:pt x="1091918" y="287133"/>
                  <a:pt x="1078574" y="282281"/>
                </a:cubicBezTo>
                <a:cubicBezTo>
                  <a:pt x="1056851" y="274382"/>
                  <a:pt x="1033622" y="271130"/>
                  <a:pt x="1011899" y="263231"/>
                </a:cubicBezTo>
                <a:cubicBezTo>
                  <a:pt x="998555" y="258379"/>
                  <a:pt x="987094" y="249167"/>
                  <a:pt x="973799" y="244181"/>
                </a:cubicBezTo>
                <a:cubicBezTo>
                  <a:pt x="951991" y="236003"/>
                  <a:pt x="908964" y="230702"/>
                  <a:pt x="888074" y="225131"/>
                </a:cubicBezTo>
                <a:cubicBezTo>
                  <a:pt x="856045" y="216590"/>
                  <a:pt x="824853" y="205097"/>
                  <a:pt x="792824" y="196556"/>
                </a:cubicBezTo>
                <a:cubicBezTo>
                  <a:pt x="645512" y="157273"/>
                  <a:pt x="831133" y="212944"/>
                  <a:pt x="707099" y="177506"/>
                </a:cubicBezTo>
                <a:cubicBezTo>
                  <a:pt x="697445" y="174748"/>
                  <a:pt x="688141" y="170866"/>
                  <a:pt x="678524" y="167981"/>
                </a:cubicBezTo>
                <a:cubicBezTo>
                  <a:pt x="656384" y="161339"/>
                  <a:pt x="634149" y="155013"/>
                  <a:pt x="611849" y="148931"/>
                </a:cubicBezTo>
                <a:cubicBezTo>
                  <a:pt x="599219" y="145487"/>
                  <a:pt x="586336" y="143002"/>
                  <a:pt x="573749" y="139406"/>
                </a:cubicBezTo>
                <a:cubicBezTo>
                  <a:pt x="564095" y="136648"/>
                  <a:pt x="554975" y="132059"/>
                  <a:pt x="545174" y="129881"/>
                </a:cubicBezTo>
                <a:cubicBezTo>
                  <a:pt x="526321" y="125691"/>
                  <a:pt x="507074" y="123531"/>
                  <a:pt x="488024" y="120356"/>
                </a:cubicBezTo>
                <a:cubicBezTo>
                  <a:pt x="378404" y="83816"/>
                  <a:pt x="439833" y="101306"/>
                  <a:pt x="192749" y="101306"/>
                </a:cubicBezTo>
                <a:cubicBezTo>
                  <a:pt x="135511" y="101306"/>
                  <a:pt x="78449" y="107656"/>
                  <a:pt x="21299" y="110831"/>
                </a:cubicBezTo>
                <a:lnTo>
                  <a:pt x="345149" y="196556"/>
                </a:lnTo>
                <a:cubicBezTo>
                  <a:pt x="399537" y="210953"/>
                  <a:pt x="454282" y="224731"/>
                  <a:pt x="507074" y="244181"/>
                </a:cubicBezTo>
                <a:cubicBezTo>
                  <a:pt x="895719" y="387366"/>
                  <a:pt x="572230" y="274587"/>
                  <a:pt x="792824" y="377531"/>
                </a:cubicBezTo>
                <a:cubicBezTo>
                  <a:pt x="858559" y="408207"/>
                  <a:pt x="930646" y="425934"/>
                  <a:pt x="992849" y="463256"/>
                </a:cubicBezTo>
                <a:lnTo>
                  <a:pt x="1183349" y="577556"/>
                </a:lnTo>
                <a:cubicBezTo>
                  <a:pt x="1199224" y="587081"/>
                  <a:pt x="1214560" y="597567"/>
                  <a:pt x="1230974" y="606131"/>
                </a:cubicBezTo>
                <a:cubicBezTo>
                  <a:pt x="1303999" y="644231"/>
                  <a:pt x="1379420" y="678054"/>
                  <a:pt x="1450049" y="720431"/>
                </a:cubicBezTo>
                <a:cubicBezTo>
                  <a:pt x="1481799" y="739481"/>
                  <a:pt x="1512661" y="760096"/>
                  <a:pt x="1545299" y="777581"/>
                </a:cubicBezTo>
                <a:cubicBezTo>
                  <a:pt x="1601622" y="807754"/>
                  <a:pt x="1659146" y="835656"/>
                  <a:pt x="1716749" y="863306"/>
                </a:cubicBezTo>
                <a:cubicBezTo>
                  <a:pt x="1738548" y="873769"/>
                  <a:pt x="1762480" y="879798"/>
                  <a:pt x="1783424" y="891881"/>
                </a:cubicBezTo>
                <a:cubicBezTo>
                  <a:pt x="1845226" y="927536"/>
                  <a:pt x="1905033" y="966604"/>
                  <a:pt x="1964399" y="1006181"/>
                </a:cubicBezTo>
                <a:cubicBezTo>
                  <a:pt x="1983449" y="1018881"/>
                  <a:pt x="2001594" y="1033056"/>
                  <a:pt x="2021549" y="1044281"/>
                </a:cubicBezTo>
                <a:cubicBezTo>
                  <a:pt x="2052488" y="1061684"/>
                  <a:pt x="2085478" y="1075201"/>
                  <a:pt x="2116799" y="1091906"/>
                </a:cubicBezTo>
                <a:cubicBezTo>
                  <a:pt x="2185983" y="1128804"/>
                  <a:pt x="2142800" y="1109240"/>
                  <a:pt x="2202524" y="1149056"/>
                </a:cubicBezTo>
                <a:cubicBezTo>
                  <a:pt x="2227446" y="1165671"/>
                  <a:pt x="2254500" y="1179064"/>
                  <a:pt x="2278724" y="1196681"/>
                </a:cubicBezTo>
                <a:cubicBezTo>
                  <a:pt x="2289618" y="1204604"/>
                  <a:pt x="2296780" y="1216841"/>
                  <a:pt x="2307299" y="1225256"/>
                </a:cubicBezTo>
                <a:cubicBezTo>
                  <a:pt x="2344488" y="1255007"/>
                  <a:pt x="2383499" y="1282406"/>
                  <a:pt x="2421599" y="1310981"/>
                </a:cubicBezTo>
                <a:cubicBezTo>
                  <a:pt x="2454551" y="1335695"/>
                  <a:pt x="2507972" y="1396407"/>
                  <a:pt x="2535899" y="1434806"/>
                </a:cubicBezTo>
                <a:cubicBezTo>
                  <a:pt x="2549365" y="1453322"/>
                  <a:pt x="2561299" y="1472906"/>
                  <a:pt x="2573999" y="1491956"/>
                </a:cubicBezTo>
                <a:cubicBezTo>
                  <a:pt x="2587754" y="1512589"/>
                  <a:pt x="2605749" y="1530056"/>
                  <a:pt x="2621624" y="1549106"/>
                </a:cubicBezTo>
                <a:cubicBezTo>
                  <a:pt x="2624799" y="1558631"/>
                  <a:pt x="2627420" y="1568359"/>
                  <a:pt x="2631149" y="1577681"/>
                </a:cubicBezTo>
                <a:cubicBezTo>
                  <a:pt x="2659521" y="1648611"/>
                  <a:pt x="2669736" y="1664380"/>
                  <a:pt x="2707349" y="1739606"/>
                </a:cubicBezTo>
                <a:cubicBezTo>
                  <a:pt x="2713699" y="1752306"/>
                  <a:pt x="2721909" y="1764236"/>
                  <a:pt x="2726399" y="1777706"/>
                </a:cubicBezTo>
                <a:cubicBezTo>
                  <a:pt x="2742659" y="1826487"/>
                  <a:pt x="2731434" y="1797301"/>
                  <a:pt x="2764499" y="1863431"/>
                </a:cubicBezTo>
                <a:cubicBezTo>
                  <a:pt x="2767674" y="2212681"/>
                  <a:pt x="2765295" y="2562026"/>
                  <a:pt x="2774024" y="2911181"/>
                </a:cubicBezTo>
                <a:cubicBezTo>
                  <a:pt x="2774833" y="2943550"/>
                  <a:pt x="2786724" y="2974681"/>
                  <a:pt x="2793074" y="3006431"/>
                </a:cubicBezTo>
                <a:cubicBezTo>
                  <a:pt x="2795641" y="3019268"/>
                  <a:pt x="2799759" y="3031752"/>
                  <a:pt x="2802599" y="3044531"/>
                </a:cubicBezTo>
                <a:cubicBezTo>
                  <a:pt x="2809480" y="3075495"/>
                  <a:pt x="2809865" y="3093236"/>
                  <a:pt x="2821649" y="3120731"/>
                </a:cubicBezTo>
                <a:cubicBezTo>
                  <a:pt x="2871746" y="3237623"/>
                  <a:pt x="2811920" y="3091747"/>
                  <a:pt x="2859749" y="3187406"/>
                </a:cubicBezTo>
                <a:cubicBezTo>
                  <a:pt x="2864239" y="3196386"/>
                  <a:pt x="2863705" y="3207627"/>
                  <a:pt x="2869274" y="3215981"/>
                </a:cubicBezTo>
                <a:cubicBezTo>
                  <a:pt x="2876746" y="3227189"/>
                  <a:pt x="2889225" y="3234208"/>
                  <a:pt x="2897849" y="3244556"/>
                </a:cubicBezTo>
                <a:cubicBezTo>
                  <a:pt x="2905178" y="3253350"/>
                  <a:pt x="2909570" y="3264337"/>
                  <a:pt x="2916899" y="3273131"/>
                </a:cubicBezTo>
                <a:cubicBezTo>
                  <a:pt x="2925523" y="3283479"/>
                  <a:pt x="2936850" y="3291358"/>
                  <a:pt x="2945474" y="3301706"/>
                </a:cubicBezTo>
                <a:cubicBezTo>
                  <a:pt x="2952803" y="3310500"/>
                  <a:pt x="2957074" y="3321589"/>
                  <a:pt x="2964524" y="3330281"/>
                </a:cubicBezTo>
                <a:cubicBezTo>
                  <a:pt x="2976213" y="3343918"/>
                  <a:pt x="2991848" y="3354013"/>
                  <a:pt x="3002624" y="3368381"/>
                </a:cubicBezTo>
                <a:cubicBezTo>
                  <a:pt x="3067506" y="3454891"/>
                  <a:pt x="2969850" y="3356873"/>
                  <a:pt x="3050249" y="3444581"/>
                </a:cubicBezTo>
                <a:cubicBezTo>
                  <a:pt x="3074522" y="3471060"/>
                  <a:pt x="3101049" y="3495381"/>
                  <a:pt x="3126449" y="3520781"/>
                </a:cubicBezTo>
                <a:cubicBezTo>
                  <a:pt x="3135974" y="3530306"/>
                  <a:pt x="3147552" y="3538148"/>
                  <a:pt x="3155024" y="3549356"/>
                </a:cubicBezTo>
                <a:cubicBezTo>
                  <a:pt x="3167724" y="3568406"/>
                  <a:pt x="3185884" y="3584786"/>
                  <a:pt x="3193124" y="3606506"/>
                </a:cubicBezTo>
                <a:cubicBezTo>
                  <a:pt x="3206269" y="3645941"/>
                  <a:pt x="3197080" y="3626727"/>
                  <a:pt x="3221699" y="3663656"/>
                </a:cubicBezTo>
                <a:cubicBezTo>
                  <a:pt x="3224874" y="3771606"/>
                  <a:pt x="3229064" y="4095481"/>
                  <a:pt x="3231224" y="3987506"/>
                </a:cubicBezTo>
                <a:cubicBezTo>
                  <a:pt x="3239732" y="3562129"/>
                  <a:pt x="3234672" y="3136574"/>
                  <a:pt x="3240749" y="2711156"/>
                </a:cubicBezTo>
                <a:cubicBezTo>
                  <a:pt x="3241498" y="2658701"/>
                  <a:pt x="3245878" y="2660599"/>
                  <a:pt x="3269324" y="2625431"/>
                </a:cubicBezTo>
                <a:cubicBezTo>
                  <a:pt x="3272499" y="2609556"/>
                  <a:pt x="3275337" y="2593610"/>
                  <a:pt x="3278849" y="2577806"/>
                </a:cubicBezTo>
                <a:cubicBezTo>
                  <a:pt x="3281689" y="2565027"/>
                  <a:pt x="3285807" y="2552543"/>
                  <a:pt x="3288374" y="2539706"/>
                </a:cubicBezTo>
                <a:cubicBezTo>
                  <a:pt x="3298510" y="2489024"/>
                  <a:pt x="3288279" y="2430311"/>
                  <a:pt x="3316949" y="2387306"/>
                </a:cubicBezTo>
                <a:cubicBezTo>
                  <a:pt x="3348699" y="2339681"/>
                  <a:pt x="3326474" y="2365081"/>
                  <a:pt x="3393149" y="2320631"/>
                </a:cubicBezTo>
                <a:lnTo>
                  <a:pt x="3421724" y="2301581"/>
                </a:lnTo>
                <a:cubicBezTo>
                  <a:pt x="3240749" y="2298406"/>
                  <a:pt x="3059426" y="2303709"/>
                  <a:pt x="2878799" y="2292056"/>
                </a:cubicBezTo>
                <a:cubicBezTo>
                  <a:pt x="2863068" y="2291041"/>
                  <a:pt x="2791464" y="2233296"/>
                  <a:pt x="2783549" y="2225381"/>
                </a:cubicBezTo>
                <a:cubicBezTo>
                  <a:pt x="2756515" y="2198347"/>
                  <a:pt x="2731825" y="2169027"/>
                  <a:pt x="2707349" y="2139656"/>
                </a:cubicBezTo>
                <a:cubicBezTo>
                  <a:pt x="2700020" y="2130862"/>
                  <a:pt x="2694189" y="2120897"/>
                  <a:pt x="2688299" y="2111081"/>
                </a:cubicBezTo>
                <a:cubicBezTo>
                  <a:pt x="2673167" y="2085860"/>
                  <a:pt x="2644999" y="2037468"/>
                  <a:pt x="2631149" y="2006306"/>
                </a:cubicBezTo>
                <a:cubicBezTo>
                  <a:pt x="2624205" y="1990682"/>
                  <a:pt x="2618952" y="1974345"/>
                  <a:pt x="2612099" y="1958681"/>
                </a:cubicBezTo>
                <a:cubicBezTo>
                  <a:pt x="2596722" y="1923534"/>
                  <a:pt x="2579081" y="1889380"/>
                  <a:pt x="2564474" y="1853906"/>
                </a:cubicBezTo>
                <a:cubicBezTo>
                  <a:pt x="2556828" y="1835338"/>
                  <a:pt x="2552882" y="1815400"/>
                  <a:pt x="2545424" y="1796756"/>
                </a:cubicBezTo>
                <a:cubicBezTo>
                  <a:pt x="2521115" y="1735983"/>
                  <a:pt x="2494728" y="1676062"/>
                  <a:pt x="2469224" y="1615781"/>
                </a:cubicBezTo>
                <a:cubicBezTo>
                  <a:pt x="2459802" y="1593512"/>
                  <a:pt x="2448637" y="1571929"/>
                  <a:pt x="2440649" y="1549106"/>
                </a:cubicBezTo>
                <a:cubicBezTo>
                  <a:pt x="2418424" y="1485606"/>
                  <a:pt x="2397924" y="1421476"/>
                  <a:pt x="2373974" y="1358606"/>
                </a:cubicBezTo>
                <a:cubicBezTo>
                  <a:pt x="2348574" y="1291931"/>
                  <a:pt x="2332754" y="1220767"/>
                  <a:pt x="2297774" y="1158581"/>
                </a:cubicBezTo>
                <a:cubicBezTo>
                  <a:pt x="2253256" y="1079438"/>
                  <a:pt x="2226065" y="1027766"/>
                  <a:pt x="2183474" y="958556"/>
                </a:cubicBezTo>
                <a:cubicBezTo>
                  <a:pt x="2165037" y="928596"/>
                  <a:pt x="2133892" y="874676"/>
                  <a:pt x="2107274" y="844256"/>
                </a:cubicBezTo>
                <a:cubicBezTo>
                  <a:pt x="2095447" y="830739"/>
                  <a:pt x="2082464" y="818238"/>
                  <a:pt x="2069174" y="806156"/>
                </a:cubicBezTo>
                <a:cubicBezTo>
                  <a:pt x="2047514" y="786465"/>
                  <a:pt x="2024257" y="768588"/>
                  <a:pt x="2002499" y="749006"/>
                </a:cubicBezTo>
                <a:cubicBezTo>
                  <a:pt x="1992487" y="739995"/>
                  <a:pt x="1984700" y="728513"/>
                  <a:pt x="1973924" y="720431"/>
                </a:cubicBezTo>
                <a:cubicBezTo>
                  <a:pt x="1946450" y="699825"/>
                  <a:pt x="1915673" y="683887"/>
                  <a:pt x="1888199" y="663281"/>
                </a:cubicBezTo>
                <a:cubicBezTo>
                  <a:pt x="1877423" y="655199"/>
                  <a:pt x="1870832" y="642178"/>
                  <a:pt x="1859624" y="634706"/>
                </a:cubicBezTo>
                <a:cubicBezTo>
                  <a:pt x="1832425" y="616574"/>
                  <a:pt x="1801396" y="604758"/>
                  <a:pt x="1773899" y="587081"/>
                </a:cubicBezTo>
                <a:cubicBezTo>
                  <a:pt x="1756798" y="576087"/>
                  <a:pt x="1743707" y="559441"/>
                  <a:pt x="1726274" y="548981"/>
                </a:cubicBezTo>
                <a:cubicBezTo>
                  <a:pt x="1622145" y="486503"/>
                  <a:pt x="1654968" y="518090"/>
                  <a:pt x="1564349" y="472781"/>
                </a:cubicBezTo>
                <a:cubicBezTo>
                  <a:pt x="1528766" y="454990"/>
                  <a:pt x="1495570" y="432570"/>
                  <a:pt x="1459574" y="415631"/>
                </a:cubicBezTo>
                <a:cubicBezTo>
                  <a:pt x="1441405" y="407081"/>
                  <a:pt x="1421266" y="403523"/>
                  <a:pt x="1402424" y="396581"/>
                </a:cubicBezTo>
                <a:cubicBezTo>
                  <a:pt x="1360928" y="381293"/>
                  <a:pt x="1320769" y="362273"/>
                  <a:pt x="1278599" y="348956"/>
                </a:cubicBezTo>
                <a:cubicBezTo>
                  <a:pt x="1260183" y="343140"/>
                  <a:pt x="1240185" y="344115"/>
                  <a:pt x="1221449" y="339431"/>
                </a:cubicBezTo>
                <a:cubicBezTo>
                  <a:pt x="1176601" y="328219"/>
                  <a:pt x="1132182" y="315252"/>
                  <a:pt x="1088099" y="301331"/>
                </a:cubicBezTo>
                <a:cubicBezTo>
                  <a:pt x="1071795" y="296182"/>
                  <a:pt x="1056851" y="287194"/>
                  <a:pt x="1040474" y="282281"/>
                </a:cubicBezTo>
                <a:cubicBezTo>
                  <a:pt x="1024967" y="277629"/>
                  <a:pt x="1008492" y="276927"/>
                  <a:pt x="992849" y="272756"/>
                </a:cubicBezTo>
                <a:cubicBezTo>
                  <a:pt x="960820" y="264215"/>
                  <a:pt x="929579" y="252903"/>
                  <a:pt x="897599" y="244181"/>
                </a:cubicBezTo>
                <a:cubicBezTo>
                  <a:pt x="798290" y="217097"/>
                  <a:pt x="789296" y="217723"/>
                  <a:pt x="697574" y="196556"/>
                </a:cubicBezTo>
                <a:cubicBezTo>
                  <a:pt x="638666" y="182962"/>
                  <a:pt x="669208" y="187914"/>
                  <a:pt x="592799" y="167981"/>
                </a:cubicBezTo>
                <a:cubicBezTo>
                  <a:pt x="542131" y="154763"/>
                  <a:pt x="489428" y="148267"/>
                  <a:pt x="440399" y="129881"/>
                </a:cubicBezTo>
                <a:cubicBezTo>
                  <a:pt x="411751" y="119138"/>
                  <a:pt x="340817" y="91465"/>
                  <a:pt x="307049" y="82256"/>
                </a:cubicBezTo>
                <a:cubicBezTo>
                  <a:pt x="180614" y="47774"/>
                  <a:pt x="317552" y="92107"/>
                  <a:pt x="230849" y="63206"/>
                </a:cubicBezTo>
                <a:cubicBezTo>
                  <a:pt x="157824" y="66381"/>
                  <a:pt x="4501" y="0"/>
                  <a:pt x="11774" y="72731"/>
                </a:cubicBezTo>
                <a:cubicBezTo>
                  <a:pt x="19872" y="153709"/>
                  <a:pt x="162838" y="133734"/>
                  <a:pt x="240374" y="158456"/>
                </a:cubicBezTo>
                <a:cubicBezTo>
                  <a:pt x="958200" y="387328"/>
                  <a:pt x="425113" y="207973"/>
                  <a:pt x="859499" y="329906"/>
                </a:cubicBezTo>
                <a:cubicBezTo>
                  <a:pt x="977495" y="363028"/>
                  <a:pt x="1095434" y="396598"/>
                  <a:pt x="1211924" y="434681"/>
                </a:cubicBezTo>
                <a:cubicBezTo>
                  <a:pt x="1260678" y="450620"/>
                  <a:pt x="1306514" y="474521"/>
                  <a:pt x="1354799" y="491831"/>
                </a:cubicBezTo>
                <a:cubicBezTo>
                  <a:pt x="1474834" y="534862"/>
                  <a:pt x="1596099" y="574381"/>
                  <a:pt x="1716749" y="615656"/>
                </a:cubicBezTo>
                <a:cubicBezTo>
                  <a:pt x="1798744" y="643707"/>
                  <a:pt x="1869149" y="698206"/>
                  <a:pt x="1945349" y="739481"/>
                </a:cubicBezTo>
                <a:cubicBezTo>
                  <a:pt x="2021293" y="780617"/>
                  <a:pt x="2085496" y="840472"/>
                  <a:pt x="2154899" y="891881"/>
                </a:cubicBezTo>
                <a:cubicBezTo>
                  <a:pt x="2179015" y="909745"/>
                  <a:pt x="2239200" y="960545"/>
                  <a:pt x="2259674" y="977606"/>
                </a:cubicBezTo>
                <a:cubicBezTo>
                  <a:pt x="2277263" y="992263"/>
                  <a:pt x="2298752" y="1001650"/>
                  <a:pt x="2316824" y="1015706"/>
                </a:cubicBezTo>
                <a:cubicBezTo>
                  <a:pt x="2342676" y="1035813"/>
                  <a:pt x="2362790" y="1068239"/>
                  <a:pt x="2383499" y="1091906"/>
                </a:cubicBezTo>
                <a:cubicBezTo>
                  <a:pt x="2392369" y="1102043"/>
                  <a:pt x="2403992" y="1109705"/>
                  <a:pt x="2412074" y="1120481"/>
                </a:cubicBezTo>
                <a:cubicBezTo>
                  <a:pt x="2536172" y="1285945"/>
                  <a:pt x="2364710" y="1070507"/>
                  <a:pt x="2459699" y="1206206"/>
                </a:cubicBezTo>
                <a:cubicBezTo>
                  <a:pt x="2473919" y="1226521"/>
                  <a:pt x="2491833" y="1243992"/>
                  <a:pt x="2507324" y="1263356"/>
                </a:cubicBezTo>
                <a:cubicBezTo>
                  <a:pt x="2517241" y="1275752"/>
                  <a:pt x="2526374" y="1288756"/>
                  <a:pt x="2535899" y="1301456"/>
                </a:cubicBezTo>
                <a:cubicBezTo>
                  <a:pt x="2561933" y="1379559"/>
                  <a:pt x="2519639" y="1257166"/>
                  <a:pt x="2583524" y="1406231"/>
                </a:cubicBezTo>
                <a:cubicBezTo>
                  <a:pt x="2591434" y="1424688"/>
                  <a:pt x="2595116" y="1444737"/>
                  <a:pt x="2602574" y="1463381"/>
                </a:cubicBezTo>
                <a:cubicBezTo>
                  <a:pt x="2614187" y="1492415"/>
                  <a:pt x="2628768" y="1520191"/>
                  <a:pt x="2640674" y="1549106"/>
                </a:cubicBezTo>
                <a:cubicBezTo>
                  <a:pt x="2651003" y="1574190"/>
                  <a:pt x="2658815" y="1600265"/>
                  <a:pt x="2669249" y="1625306"/>
                </a:cubicBezTo>
                <a:cubicBezTo>
                  <a:pt x="2674710" y="1638413"/>
                  <a:pt x="2683202" y="1650153"/>
                  <a:pt x="2688299" y="1663406"/>
                </a:cubicBezTo>
                <a:cubicBezTo>
                  <a:pt x="2743408" y="1806688"/>
                  <a:pt x="2693012" y="1701407"/>
                  <a:pt x="2735924" y="1787231"/>
                </a:cubicBezTo>
                <a:cubicBezTo>
                  <a:pt x="2752101" y="1868115"/>
                  <a:pt x="2734953" y="1804096"/>
                  <a:pt x="2774024" y="1892006"/>
                </a:cubicBezTo>
                <a:cubicBezTo>
                  <a:pt x="2778102" y="1901181"/>
                  <a:pt x="2779059" y="1911601"/>
                  <a:pt x="2783549" y="1920581"/>
                </a:cubicBezTo>
                <a:cubicBezTo>
                  <a:pt x="2788669" y="1930820"/>
                  <a:pt x="2797479" y="1938917"/>
                  <a:pt x="2802599" y="1949156"/>
                </a:cubicBezTo>
                <a:cubicBezTo>
                  <a:pt x="2807089" y="1958136"/>
                  <a:pt x="2808395" y="1968409"/>
                  <a:pt x="2812124" y="1977731"/>
                </a:cubicBezTo>
                <a:cubicBezTo>
                  <a:pt x="2821104" y="2000182"/>
                  <a:pt x="2830693" y="2022393"/>
                  <a:pt x="2840699" y="2044406"/>
                </a:cubicBezTo>
                <a:cubicBezTo>
                  <a:pt x="2861620" y="2090432"/>
                  <a:pt x="2865366" y="2090932"/>
                  <a:pt x="2897849" y="2139656"/>
                </a:cubicBezTo>
                <a:cubicBezTo>
                  <a:pt x="2913601" y="2163285"/>
                  <a:pt x="2923249" y="2190456"/>
                  <a:pt x="2935949" y="2215856"/>
                </a:cubicBezTo>
                <a:cubicBezTo>
                  <a:pt x="2942299" y="2228556"/>
                  <a:pt x="2946129" y="2242868"/>
                  <a:pt x="2954999" y="2253956"/>
                </a:cubicBezTo>
                <a:cubicBezTo>
                  <a:pt x="3036156" y="2355402"/>
                  <a:pt x="2961604" y="2259393"/>
                  <a:pt x="3012149" y="2330156"/>
                </a:cubicBezTo>
                <a:cubicBezTo>
                  <a:pt x="3021376" y="2343074"/>
                  <a:pt x="3032310" y="2354794"/>
                  <a:pt x="3040724" y="2368256"/>
                </a:cubicBezTo>
                <a:cubicBezTo>
                  <a:pt x="3048249" y="2380297"/>
                  <a:pt x="3050904" y="2395268"/>
                  <a:pt x="3059774" y="2406356"/>
                </a:cubicBezTo>
                <a:cubicBezTo>
                  <a:pt x="3076604" y="2427393"/>
                  <a:pt x="3097874" y="2444456"/>
                  <a:pt x="3116924" y="2463506"/>
                </a:cubicBezTo>
                <a:cubicBezTo>
                  <a:pt x="3129624" y="2476206"/>
                  <a:pt x="3140080" y="2491643"/>
                  <a:pt x="3155024" y="2501606"/>
                </a:cubicBezTo>
                <a:cubicBezTo>
                  <a:pt x="3164549" y="2507956"/>
                  <a:pt x="3174805" y="2513327"/>
                  <a:pt x="3183599" y="2520656"/>
                </a:cubicBezTo>
                <a:cubicBezTo>
                  <a:pt x="3193947" y="2529280"/>
                  <a:pt x="3201826" y="2540607"/>
                  <a:pt x="3212174" y="2549231"/>
                </a:cubicBezTo>
                <a:cubicBezTo>
                  <a:pt x="3220968" y="2556560"/>
                  <a:pt x="3231434" y="2561627"/>
                  <a:pt x="3240749" y="2568281"/>
                </a:cubicBezTo>
                <a:cubicBezTo>
                  <a:pt x="3253667" y="2577508"/>
                  <a:pt x="3265066" y="2588980"/>
                  <a:pt x="3278849" y="2596856"/>
                </a:cubicBezTo>
                <a:cubicBezTo>
                  <a:pt x="3287566" y="2601837"/>
                  <a:pt x="3298444" y="2601891"/>
                  <a:pt x="3307424" y="2606381"/>
                </a:cubicBezTo>
                <a:cubicBezTo>
                  <a:pt x="3323983" y="2614660"/>
                  <a:pt x="3338796" y="2626091"/>
                  <a:pt x="3355049" y="2634956"/>
                </a:cubicBezTo>
                <a:cubicBezTo>
                  <a:pt x="3425112" y="2673172"/>
                  <a:pt x="3402516" y="2656472"/>
                  <a:pt x="3478874" y="2692106"/>
                </a:cubicBezTo>
                <a:cubicBezTo>
                  <a:pt x="3580889" y="2739713"/>
                  <a:pt x="3520765" y="2723344"/>
                  <a:pt x="3602699" y="2739731"/>
                </a:cubicBezTo>
                <a:cubicBezTo>
                  <a:pt x="3637106" y="2765536"/>
                  <a:pt x="3644769" y="2776442"/>
                  <a:pt x="3688424" y="2787356"/>
                </a:cubicBezTo>
                <a:cubicBezTo>
                  <a:pt x="3710204" y="2792801"/>
                  <a:pt x="3733010" y="2792865"/>
                  <a:pt x="3755099" y="2796881"/>
                </a:cubicBezTo>
                <a:cubicBezTo>
                  <a:pt x="3767979" y="2799223"/>
                  <a:pt x="3780499" y="2803231"/>
                  <a:pt x="3793199" y="2806406"/>
                </a:cubicBezTo>
                <a:lnTo>
                  <a:pt x="4745699" y="2796881"/>
                </a:lnTo>
                <a:cubicBezTo>
                  <a:pt x="4765771" y="2796313"/>
                  <a:pt x="4784205" y="2785289"/>
                  <a:pt x="4802849" y="2777831"/>
                </a:cubicBezTo>
                <a:cubicBezTo>
                  <a:pt x="4830512" y="2766766"/>
                  <a:pt x="4857133" y="2750436"/>
                  <a:pt x="4879049" y="2730206"/>
                </a:cubicBezTo>
                <a:cubicBezTo>
                  <a:pt x="4908743" y="2702796"/>
                  <a:pt x="4946702" y="2680626"/>
                  <a:pt x="4964774" y="2644481"/>
                </a:cubicBezTo>
                <a:cubicBezTo>
                  <a:pt x="4971124" y="2631781"/>
                  <a:pt x="4978231" y="2619432"/>
                  <a:pt x="4983824" y="2606381"/>
                </a:cubicBezTo>
                <a:cubicBezTo>
                  <a:pt x="4987779" y="2597153"/>
                  <a:pt x="4988368" y="2586523"/>
                  <a:pt x="4993349" y="2577806"/>
                </a:cubicBezTo>
                <a:cubicBezTo>
                  <a:pt x="5013888" y="2541863"/>
                  <a:pt x="5037799" y="2507956"/>
                  <a:pt x="5060024" y="2473031"/>
                </a:cubicBezTo>
                <a:cubicBezTo>
                  <a:pt x="5069203" y="2458606"/>
                  <a:pt x="5071844" y="2440900"/>
                  <a:pt x="5079074" y="2425406"/>
                </a:cubicBezTo>
                <a:cubicBezTo>
                  <a:pt x="5094085" y="2393239"/>
                  <a:pt x="5110824" y="2361906"/>
                  <a:pt x="5126699" y="2330156"/>
                </a:cubicBezTo>
                <a:cubicBezTo>
                  <a:pt x="5141581" y="2300393"/>
                  <a:pt x="5161337" y="2232826"/>
                  <a:pt x="5183849" y="2196806"/>
                </a:cubicBezTo>
                <a:cubicBezTo>
                  <a:pt x="5192263" y="2183344"/>
                  <a:pt x="5202899" y="2171406"/>
                  <a:pt x="5212424" y="2158706"/>
                </a:cubicBezTo>
                <a:cubicBezTo>
                  <a:pt x="5226504" y="2116467"/>
                  <a:pt x="5232852" y="2093693"/>
                  <a:pt x="5250524" y="2053931"/>
                </a:cubicBezTo>
                <a:cubicBezTo>
                  <a:pt x="5256291" y="2040956"/>
                  <a:pt x="5265084" y="2029301"/>
                  <a:pt x="5269574" y="2015831"/>
                </a:cubicBezTo>
                <a:cubicBezTo>
                  <a:pt x="5284193" y="1971975"/>
                  <a:pt x="5293055" y="1926337"/>
                  <a:pt x="5307674" y="1882481"/>
                </a:cubicBezTo>
                <a:cubicBezTo>
                  <a:pt x="5314024" y="1863431"/>
                  <a:pt x="5322786" y="1845022"/>
                  <a:pt x="5326724" y="1825331"/>
                </a:cubicBezTo>
                <a:cubicBezTo>
                  <a:pt x="5333074" y="1793581"/>
                  <a:pt x="5322879" y="1752976"/>
                  <a:pt x="5345774" y="1730081"/>
                </a:cubicBezTo>
                <a:cubicBezTo>
                  <a:pt x="5410056" y="1665799"/>
                  <a:pt x="5368473" y="1701222"/>
                  <a:pt x="5479124" y="1634831"/>
                </a:cubicBezTo>
                <a:cubicBezTo>
                  <a:pt x="5501575" y="1621361"/>
                  <a:pt x="5529924" y="1622131"/>
                  <a:pt x="5555324" y="1615781"/>
                </a:cubicBezTo>
                <a:cubicBezTo>
                  <a:pt x="5565064" y="1613346"/>
                  <a:pt x="5592508" y="1601090"/>
                  <a:pt x="5583899" y="1606256"/>
                </a:cubicBezTo>
                <a:cubicBezTo>
                  <a:pt x="5559548" y="1620867"/>
                  <a:pt x="5533099" y="1631656"/>
                  <a:pt x="5507699" y="1644356"/>
                </a:cubicBezTo>
                <a:cubicBezTo>
                  <a:pt x="5487619" y="1654396"/>
                  <a:pt x="5478035" y="1678511"/>
                  <a:pt x="5460074" y="1691981"/>
                </a:cubicBezTo>
                <a:cubicBezTo>
                  <a:pt x="5439596" y="1707340"/>
                  <a:pt x="5415624" y="1717381"/>
                  <a:pt x="5393399" y="1730081"/>
                </a:cubicBezTo>
                <a:cubicBezTo>
                  <a:pt x="5383874" y="1742781"/>
                  <a:pt x="5376049" y="1756956"/>
                  <a:pt x="5364824" y="1768181"/>
                </a:cubicBezTo>
                <a:cubicBezTo>
                  <a:pt x="5344126" y="1788879"/>
                  <a:pt x="5319907" y="1805749"/>
                  <a:pt x="5298149" y="1825331"/>
                </a:cubicBezTo>
                <a:cubicBezTo>
                  <a:pt x="5274227" y="1846861"/>
                  <a:pt x="5237352" y="1888807"/>
                  <a:pt x="5221949" y="1911056"/>
                </a:cubicBezTo>
                <a:cubicBezTo>
                  <a:pt x="5207379" y="1932102"/>
                  <a:pt x="5197592" y="1956135"/>
                  <a:pt x="5183849" y="1977731"/>
                </a:cubicBezTo>
                <a:cubicBezTo>
                  <a:pt x="5175326" y="1991124"/>
                  <a:pt x="5163797" y="2002438"/>
                  <a:pt x="5155274" y="2015831"/>
                </a:cubicBezTo>
                <a:cubicBezTo>
                  <a:pt x="5141531" y="2037427"/>
                  <a:pt x="5130590" y="2060706"/>
                  <a:pt x="5117174" y="2082506"/>
                </a:cubicBezTo>
                <a:cubicBezTo>
                  <a:pt x="5105175" y="2102005"/>
                  <a:pt x="5091774" y="2120606"/>
                  <a:pt x="5079074" y="2139656"/>
                </a:cubicBezTo>
                <a:cubicBezTo>
                  <a:pt x="5063247" y="2218792"/>
                  <a:pt x="5078256" y="2160750"/>
                  <a:pt x="5040974" y="2253956"/>
                </a:cubicBezTo>
                <a:cubicBezTo>
                  <a:pt x="5037245" y="2263278"/>
                  <a:pt x="5035939" y="2273551"/>
                  <a:pt x="5031449" y="2282531"/>
                </a:cubicBezTo>
                <a:cubicBezTo>
                  <a:pt x="5023170" y="2299090"/>
                  <a:pt x="5011153" y="2313597"/>
                  <a:pt x="5002874" y="2330156"/>
                </a:cubicBezTo>
                <a:cubicBezTo>
                  <a:pt x="4984940" y="2366024"/>
                  <a:pt x="4983394" y="2379501"/>
                  <a:pt x="4974299" y="2415881"/>
                </a:cubicBezTo>
                <a:cubicBezTo>
                  <a:pt x="4981222" y="2498953"/>
                  <a:pt x="4962372" y="2537093"/>
                  <a:pt x="5031449" y="2587331"/>
                </a:cubicBezTo>
                <a:cubicBezTo>
                  <a:pt x="5047689" y="2599142"/>
                  <a:pt x="5069549" y="2600031"/>
                  <a:pt x="5088599" y="2606381"/>
                </a:cubicBezTo>
                <a:cubicBezTo>
                  <a:pt x="5123122" y="2629396"/>
                  <a:pt x="5136586" y="2640877"/>
                  <a:pt x="5183849" y="2654006"/>
                </a:cubicBezTo>
                <a:cubicBezTo>
                  <a:pt x="5218052" y="2663507"/>
                  <a:pt x="5253561" y="2667520"/>
                  <a:pt x="5288624" y="2673056"/>
                </a:cubicBezTo>
                <a:cubicBezTo>
                  <a:pt x="5313908" y="2677048"/>
                  <a:pt x="5339234" y="2681964"/>
                  <a:pt x="5364824" y="2682581"/>
                </a:cubicBezTo>
                <a:cubicBezTo>
                  <a:pt x="5602901" y="2688318"/>
                  <a:pt x="5841074" y="2688931"/>
                  <a:pt x="6079199" y="2692106"/>
                </a:cubicBezTo>
                <a:cubicBezTo>
                  <a:pt x="6166023" y="2713812"/>
                  <a:pt x="6060963" y="2689501"/>
                  <a:pt x="6212549" y="2711156"/>
                </a:cubicBezTo>
                <a:cubicBezTo>
                  <a:pt x="6254121" y="2717095"/>
                  <a:pt x="6243038" y="2721159"/>
                  <a:pt x="6279224" y="2730206"/>
                </a:cubicBezTo>
                <a:cubicBezTo>
                  <a:pt x="6294930" y="2734133"/>
                  <a:pt x="6311045" y="2736219"/>
                  <a:pt x="6326849" y="2739731"/>
                </a:cubicBezTo>
                <a:cubicBezTo>
                  <a:pt x="6339628" y="2742571"/>
                  <a:pt x="6352249" y="2746081"/>
                  <a:pt x="6364949" y="2749256"/>
                </a:cubicBezTo>
                <a:cubicBezTo>
                  <a:pt x="6355424" y="2761956"/>
                  <a:pt x="6344250" y="2773573"/>
                  <a:pt x="6336374" y="2787356"/>
                </a:cubicBezTo>
                <a:cubicBezTo>
                  <a:pt x="6331393" y="2796073"/>
                  <a:pt x="6330804" y="2806703"/>
                  <a:pt x="6326849" y="2815931"/>
                </a:cubicBezTo>
                <a:cubicBezTo>
                  <a:pt x="6321256" y="2828982"/>
                  <a:pt x="6313072" y="2840848"/>
                  <a:pt x="6307799" y="2854031"/>
                </a:cubicBezTo>
                <a:cubicBezTo>
                  <a:pt x="6300341" y="2872675"/>
                  <a:pt x="6296904" y="2892831"/>
                  <a:pt x="6288749" y="2911181"/>
                </a:cubicBezTo>
                <a:cubicBezTo>
                  <a:pt x="6284100" y="2921642"/>
                  <a:pt x="6274819" y="2929517"/>
                  <a:pt x="6269699" y="2939756"/>
                </a:cubicBezTo>
                <a:cubicBezTo>
                  <a:pt x="6265209" y="2948736"/>
                  <a:pt x="6264129" y="2959103"/>
                  <a:pt x="6260174" y="2968331"/>
                </a:cubicBezTo>
                <a:cubicBezTo>
                  <a:pt x="6254581" y="2981382"/>
                  <a:pt x="6246397" y="2993248"/>
                  <a:pt x="6241124" y="3006431"/>
                </a:cubicBezTo>
                <a:cubicBezTo>
                  <a:pt x="6233666" y="3025075"/>
                  <a:pt x="6230229" y="3045231"/>
                  <a:pt x="6222074" y="3063581"/>
                </a:cubicBezTo>
                <a:cubicBezTo>
                  <a:pt x="6217425" y="3074042"/>
                  <a:pt x="6208583" y="3082149"/>
                  <a:pt x="6203024" y="3092156"/>
                </a:cubicBezTo>
                <a:cubicBezTo>
                  <a:pt x="6192681" y="3110774"/>
                  <a:pt x="6183099" y="3129843"/>
                  <a:pt x="6174449" y="3149306"/>
                </a:cubicBezTo>
                <a:cubicBezTo>
                  <a:pt x="6170371" y="3158481"/>
                  <a:pt x="6169905" y="3169164"/>
                  <a:pt x="6164924" y="3177881"/>
                </a:cubicBezTo>
                <a:cubicBezTo>
                  <a:pt x="6157048" y="3191664"/>
                  <a:pt x="6145874" y="3203281"/>
                  <a:pt x="6136349" y="3215981"/>
                </a:cubicBezTo>
                <a:cubicBezTo>
                  <a:pt x="6133174" y="3225506"/>
                  <a:pt x="6131700" y="3235779"/>
                  <a:pt x="6126824" y="3244556"/>
                </a:cubicBezTo>
                <a:lnTo>
                  <a:pt x="6069674" y="3330281"/>
                </a:lnTo>
                <a:cubicBezTo>
                  <a:pt x="6063324" y="3339806"/>
                  <a:pt x="6050624" y="3342981"/>
                  <a:pt x="6041099" y="3349331"/>
                </a:cubicBezTo>
                <a:cubicBezTo>
                  <a:pt x="6031574" y="3362031"/>
                  <a:pt x="6022855" y="3375378"/>
                  <a:pt x="6012524" y="3387431"/>
                </a:cubicBezTo>
                <a:cubicBezTo>
                  <a:pt x="6003758" y="3397658"/>
                  <a:pt x="5992573" y="3405658"/>
                  <a:pt x="5983949" y="3416006"/>
                </a:cubicBezTo>
                <a:cubicBezTo>
                  <a:pt x="5976620" y="3424800"/>
                  <a:pt x="5973514" y="3437043"/>
                  <a:pt x="5964899" y="3444581"/>
                </a:cubicBezTo>
                <a:cubicBezTo>
                  <a:pt x="5947669" y="3459658"/>
                  <a:pt x="5926799" y="3469981"/>
                  <a:pt x="5907749" y="3482681"/>
                </a:cubicBezTo>
                <a:cubicBezTo>
                  <a:pt x="5891041" y="3493820"/>
                  <a:pt x="5850599" y="3501731"/>
                  <a:pt x="5850599" y="3501731"/>
                </a:cubicBezTo>
                <a:cubicBezTo>
                  <a:pt x="5721615" y="3598469"/>
                  <a:pt x="5910391" y="3462046"/>
                  <a:pt x="5764874" y="3549356"/>
                </a:cubicBezTo>
                <a:cubicBezTo>
                  <a:pt x="5747441" y="3559816"/>
                  <a:pt x="5734489" y="3576681"/>
                  <a:pt x="5717249" y="3587456"/>
                </a:cubicBezTo>
                <a:cubicBezTo>
                  <a:pt x="5708735" y="3592777"/>
                  <a:pt x="5697902" y="3593026"/>
                  <a:pt x="5688674" y="3596981"/>
                </a:cubicBezTo>
                <a:cubicBezTo>
                  <a:pt x="5590568" y="3639026"/>
                  <a:pt x="5723506" y="3591720"/>
                  <a:pt x="5593424" y="3635081"/>
                </a:cubicBezTo>
                <a:cubicBezTo>
                  <a:pt x="5583899" y="3641431"/>
                  <a:pt x="5575088" y="3649011"/>
                  <a:pt x="5564849" y="3654131"/>
                </a:cubicBezTo>
                <a:cubicBezTo>
                  <a:pt x="5556109" y="3658501"/>
                  <a:pt x="5505136" y="3678584"/>
                  <a:pt x="5488649" y="3682706"/>
                </a:cubicBezTo>
                <a:cubicBezTo>
                  <a:pt x="5472943" y="3686633"/>
                  <a:pt x="5456899" y="3689056"/>
                  <a:pt x="5441024" y="3692231"/>
                </a:cubicBezTo>
                <a:cubicBezTo>
                  <a:pt x="5304499" y="3689056"/>
                  <a:pt x="5167841" y="3689526"/>
                  <a:pt x="5031449" y="3682706"/>
                </a:cubicBezTo>
                <a:cubicBezTo>
                  <a:pt x="5021421" y="3682205"/>
                  <a:pt x="5051247" y="3678057"/>
                  <a:pt x="5060024" y="3673181"/>
                </a:cubicBezTo>
                <a:cubicBezTo>
                  <a:pt x="5080038" y="3662062"/>
                  <a:pt x="5098124" y="3647781"/>
                  <a:pt x="5117174" y="3635081"/>
                </a:cubicBezTo>
                <a:cubicBezTo>
                  <a:pt x="5134895" y="3623267"/>
                  <a:pt x="5156061" y="3617464"/>
                  <a:pt x="5174324" y="3606506"/>
                </a:cubicBezTo>
                <a:cubicBezTo>
                  <a:pt x="5187937" y="3598338"/>
                  <a:pt x="5198641" y="3585807"/>
                  <a:pt x="5212424" y="3577931"/>
                </a:cubicBezTo>
                <a:cubicBezTo>
                  <a:pt x="5221141" y="3572950"/>
                  <a:pt x="5231925" y="3572704"/>
                  <a:pt x="5240999" y="3568406"/>
                </a:cubicBezTo>
                <a:cubicBezTo>
                  <a:pt x="5292328" y="3544092"/>
                  <a:pt x="5342599" y="3517606"/>
                  <a:pt x="5393399" y="3492206"/>
                </a:cubicBezTo>
                <a:cubicBezTo>
                  <a:pt x="5412449" y="3482681"/>
                  <a:pt x="5430343" y="3470366"/>
                  <a:pt x="5450549" y="3463631"/>
                </a:cubicBezTo>
                <a:cubicBezTo>
                  <a:pt x="5460074" y="3460456"/>
                  <a:pt x="5469802" y="3457835"/>
                  <a:pt x="5479124" y="3454106"/>
                </a:cubicBezTo>
                <a:cubicBezTo>
                  <a:pt x="5529618" y="3433908"/>
                  <a:pt x="5573830" y="3413368"/>
                  <a:pt x="5621999" y="3387431"/>
                </a:cubicBezTo>
                <a:cubicBezTo>
                  <a:pt x="5638299" y="3378654"/>
                  <a:pt x="5653371" y="3367721"/>
                  <a:pt x="5669624" y="3358856"/>
                </a:cubicBezTo>
                <a:cubicBezTo>
                  <a:pt x="5790441" y="3292956"/>
                  <a:pt x="5655922" y="3377516"/>
                  <a:pt x="5812499" y="3273131"/>
                </a:cubicBezTo>
                <a:cubicBezTo>
                  <a:pt x="5832618" y="3259718"/>
                  <a:pt x="5857946" y="3256135"/>
                  <a:pt x="5879174" y="3244556"/>
                </a:cubicBezTo>
                <a:cubicBezTo>
                  <a:pt x="5927932" y="3217961"/>
                  <a:pt x="5972373" y="3183669"/>
                  <a:pt x="6022049" y="3158831"/>
                </a:cubicBezTo>
                <a:cubicBezTo>
                  <a:pt x="6130386" y="3104662"/>
                  <a:pt x="6034591" y="3156820"/>
                  <a:pt x="6117299" y="3101681"/>
                </a:cubicBezTo>
                <a:cubicBezTo>
                  <a:pt x="6132703" y="3091412"/>
                  <a:pt x="6149520" y="3083375"/>
                  <a:pt x="6164924" y="3073106"/>
                </a:cubicBezTo>
                <a:cubicBezTo>
                  <a:pt x="6204275" y="3046872"/>
                  <a:pt x="6206639" y="3040916"/>
                  <a:pt x="6241124" y="3006431"/>
                </a:cubicBezTo>
                <a:cubicBezTo>
                  <a:pt x="6244299" y="2996906"/>
                  <a:pt x="6247891" y="2987510"/>
                  <a:pt x="6250649" y="2977856"/>
                </a:cubicBezTo>
                <a:cubicBezTo>
                  <a:pt x="6254245" y="2965269"/>
                  <a:pt x="6255017" y="2951788"/>
                  <a:pt x="6260174" y="2939756"/>
                </a:cubicBezTo>
                <a:cubicBezTo>
                  <a:pt x="6264683" y="2929234"/>
                  <a:pt x="6284344" y="2921420"/>
                  <a:pt x="6279224" y="2911181"/>
                </a:cubicBezTo>
                <a:cubicBezTo>
                  <a:pt x="6274734" y="2902201"/>
                  <a:pt x="6260174" y="2917531"/>
                  <a:pt x="6250649" y="2920706"/>
                </a:cubicBezTo>
                <a:cubicBezTo>
                  <a:pt x="6119267" y="3008294"/>
                  <a:pt x="6249548" y="2912282"/>
                  <a:pt x="6164924" y="2996906"/>
                </a:cubicBezTo>
                <a:cubicBezTo>
                  <a:pt x="6153699" y="3008131"/>
                  <a:pt x="6139111" y="3015428"/>
                  <a:pt x="6126824" y="3025481"/>
                </a:cubicBezTo>
                <a:cubicBezTo>
                  <a:pt x="6104169" y="3044017"/>
                  <a:pt x="6081907" y="3063049"/>
                  <a:pt x="6060149" y="3082631"/>
                </a:cubicBezTo>
                <a:cubicBezTo>
                  <a:pt x="6050137" y="3091642"/>
                  <a:pt x="6041711" y="3102336"/>
                  <a:pt x="6031574" y="3111206"/>
                </a:cubicBezTo>
                <a:cubicBezTo>
                  <a:pt x="6016274" y="3124593"/>
                  <a:pt x="6000213" y="3137108"/>
                  <a:pt x="5983949" y="3149306"/>
                </a:cubicBezTo>
                <a:cubicBezTo>
                  <a:pt x="5974791" y="3156175"/>
                  <a:pt x="5964168" y="3161027"/>
                  <a:pt x="5955374" y="3168356"/>
                </a:cubicBezTo>
                <a:cubicBezTo>
                  <a:pt x="5945026" y="3176980"/>
                  <a:pt x="5937147" y="3188307"/>
                  <a:pt x="5926799" y="3196931"/>
                </a:cubicBezTo>
                <a:cubicBezTo>
                  <a:pt x="5907220" y="3213247"/>
                  <a:pt x="5840422" y="3248165"/>
                  <a:pt x="5831549" y="3254081"/>
                </a:cubicBezTo>
                <a:cubicBezTo>
                  <a:pt x="5805131" y="3271693"/>
                  <a:pt x="5781026" y="3292557"/>
                  <a:pt x="5755349" y="3311231"/>
                </a:cubicBezTo>
                <a:cubicBezTo>
                  <a:pt x="5746091" y="3317964"/>
                  <a:pt x="5736089" y="3323627"/>
                  <a:pt x="5726774" y="3330281"/>
                </a:cubicBezTo>
                <a:cubicBezTo>
                  <a:pt x="5713856" y="3339508"/>
                  <a:pt x="5702067" y="3350333"/>
                  <a:pt x="5688674" y="3358856"/>
                </a:cubicBezTo>
                <a:cubicBezTo>
                  <a:pt x="5667078" y="3372599"/>
                  <a:pt x="5643799" y="3383540"/>
                  <a:pt x="5621999" y="3396956"/>
                </a:cubicBezTo>
                <a:cubicBezTo>
                  <a:pt x="5602500" y="3408955"/>
                  <a:pt x="5583899" y="3422356"/>
                  <a:pt x="5564849" y="3435056"/>
                </a:cubicBezTo>
                <a:cubicBezTo>
                  <a:pt x="5474450" y="3495322"/>
                  <a:pt x="5569055" y="3459054"/>
                  <a:pt x="5498174" y="3482681"/>
                </a:cubicBezTo>
                <a:cubicBezTo>
                  <a:pt x="5425620" y="3531050"/>
                  <a:pt x="5460657" y="3509001"/>
                  <a:pt x="5393399" y="3549356"/>
                </a:cubicBezTo>
                <a:cubicBezTo>
                  <a:pt x="5375136" y="3560314"/>
                  <a:pt x="5354867" y="3567588"/>
                  <a:pt x="5336249" y="3577931"/>
                </a:cubicBezTo>
                <a:cubicBezTo>
                  <a:pt x="5326242" y="3583490"/>
                  <a:pt x="5318196" y="3592472"/>
                  <a:pt x="5307674" y="3596981"/>
                </a:cubicBezTo>
                <a:cubicBezTo>
                  <a:pt x="5295642" y="3602138"/>
                  <a:pt x="5282113" y="3602744"/>
                  <a:pt x="5269574" y="3606506"/>
                </a:cubicBezTo>
                <a:cubicBezTo>
                  <a:pt x="5167583" y="3637103"/>
                  <a:pt x="5255557" y="3621243"/>
                  <a:pt x="5117174" y="3635081"/>
                </a:cubicBezTo>
                <a:cubicBezTo>
                  <a:pt x="5104474" y="3638256"/>
                  <a:pt x="5092085" y="3646052"/>
                  <a:pt x="5079074" y="3644606"/>
                </a:cubicBezTo>
                <a:cubicBezTo>
                  <a:pt x="5032937" y="3639480"/>
                  <a:pt x="5032821" y="3627613"/>
                  <a:pt x="5012399" y="3596981"/>
                </a:cubicBezTo>
                <a:cubicBezTo>
                  <a:pt x="5009706" y="3580822"/>
                  <a:pt x="5001468" y="3522030"/>
                  <a:pt x="4993349" y="3501731"/>
                </a:cubicBezTo>
                <a:cubicBezTo>
                  <a:pt x="4985439" y="3481956"/>
                  <a:pt x="4973424" y="3464044"/>
                  <a:pt x="4964774" y="3444581"/>
                </a:cubicBezTo>
                <a:cubicBezTo>
                  <a:pt x="4948011" y="3406863"/>
                  <a:pt x="4935608" y="3367198"/>
                  <a:pt x="4917149" y="3330281"/>
                </a:cubicBezTo>
                <a:cubicBezTo>
                  <a:pt x="4910799" y="3317581"/>
                  <a:pt x="4906352" y="3303735"/>
                  <a:pt x="4898099" y="3292181"/>
                </a:cubicBezTo>
                <a:cubicBezTo>
                  <a:pt x="4890269" y="3281220"/>
                  <a:pt x="4878054" y="3274032"/>
                  <a:pt x="4869524" y="3263606"/>
                </a:cubicBezTo>
                <a:cubicBezTo>
                  <a:pt x="4798453" y="3176742"/>
                  <a:pt x="4844992" y="3198279"/>
                  <a:pt x="4783799" y="3177881"/>
                </a:cubicBezTo>
                <a:cubicBezTo>
                  <a:pt x="4774274" y="3168356"/>
                  <a:pt x="4766432" y="3156778"/>
                  <a:pt x="4755224" y="3149306"/>
                </a:cubicBezTo>
                <a:cubicBezTo>
                  <a:pt x="4746870" y="3143737"/>
                  <a:pt x="4736689" y="3139781"/>
                  <a:pt x="4726649" y="3139781"/>
                </a:cubicBezTo>
                <a:cubicBezTo>
                  <a:pt x="4666241" y="3139781"/>
                  <a:pt x="4605999" y="3146131"/>
                  <a:pt x="4545674" y="3149306"/>
                </a:cubicBezTo>
                <a:cubicBezTo>
                  <a:pt x="4529799" y="3152481"/>
                  <a:pt x="4513556" y="3154179"/>
                  <a:pt x="4498049" y="3158831"/>
                </a:cubicBezTo>
                <a:cubicBezTo>
                  <a:pt x="4381775" y="3193713"/>
                  <a:pt x="4503496" y="3160643"/>
                  <a:pt x="4421849" y="3196931"/>
                </a:cubicBezTo>
                <a:cubicBezTo>
                  <a:pt x="4403499" y="3205086"/>
                  <a:pt x="4383749" y="3209631"/>
                  <a:pt x="4364699" y="3215981"/>
                </a:cubicBezTo>
                <a:cubicBezTo>
                  <a:pt x="4301354" y="3295162"/>
                  <a:pt x="4340974" y="3249231"/>
                  <a:pt x="4240874" y="3349331"/>
                </a:cubicBezTo>
                <a:cubicBezTo>
                  <a:pt x="4224685" y="3365520"/>
                  <a:pt x="4215066" y="3387165"/>
                  <a:pt x="4202774" y="3406481"/>
                </a:cubicBezTo>
                <a:cubicBezTo>
                  <a:pt x="4187714" y="3430146"/>
                  <a:pt x="4172469" y="3459587"/>
                  <a:pt x="4155149" y="3482681"/>
                </a:cubicBezTo>
                <a:cubicBezTo>
                  <a:pt x="4117869" y="3532387"/>
                  <a:pt x="4094017" y="3567712"/>
                  <a:pt x="4050374" y="3606506"/>
                </a:cubicBezTo>
                <a:cubicBezTo>
                  <a:pt x="4035179" y="3620012"/>
                  <a:pt x="4017735" y="3630869"/>
                  <a:pt x="4002749" y="3644606"/>
                </a:cubicBezTo>
                <a:cubicBezTo>
                  <a:pt x="3979580" y="3665845"/>
                  <a:pt x="3962226" y="3693846"/>
                  <a:pt x="3936074" y="3711281"/>
                </a:cubicBezTo>
                <a:cubicBezTo>
                  <a:pt x="3852363" y="3767089"/>
                  <a:pt x="3984315" y="3677928"/>
                  <a:pt x="3859874" y="3768431"/>
                </a:cubicBezTo>
                <a:cubicBezTo>
                  <a:pt x="3841358" y="3781897"/>
                  <a:pt x="3822357" y="3794751"/>
                  <a:pt x="3802724" y="3806531"/>
                </a:cubicBezTo>
                <a:cubicBezTo>
                  <a:pt x="3790548" y="3813836"/>
                  <a:pt x="3776952" y="3818536"/>
                  <a:pt x="3764624" y="3825581"/>
                </a:cubicBezTo>
                <a:cubicBezTo>
                  <a:pt x="3754685" y="3831261"/>
                  <a:pt x="3746288" y="3839511"/>
                  <a:pt x="3736049" y="3844631"/>
                </a:cubicBezTo>
                <a:cubicBezTo>
                  <a:pt x="3659404" y="3882954"/>
                  <a:pt x="3715233" y="3841880"/>
                  <a:pt x="3631274" y="3892256"/>
                </a:cubicBezTo>
                <a:cubicBezTo>
                  <a:pt x="3617661" y="3900424"/>
                  <a:pt x="3606636" y="3912417"/>
                  <a:pt x="3593174" y="3920831"/>
                </a:cubicBezTo>
                <a:cubicBezTo>
                  <a:pt x="3581133" y="3928356"/>
                  <a:pt x="3567402" y="3932836"/>
                  <a:pt x="3555074" y="3939881"/>
                </a:cubicBezTo>
                <a:cubicBezTo>
                  <a:pt x="3545135" y="3945561"/>
                  <a:pt x="3537021" y="3954422"/>
                  <a:pt x="3526499" y="3958931"/>
                </a:cubicBezTo>
                <a:cubicBezTo>
                  <a:pt x="3514467" y="3964088"/>
                  <a:pt x="3500656" y="3963859"/>
                  <a:pt x="3488399" y="3968456"/>
                </a:cubicBezTo>
                <a:cubicBezTo>
                  <a:pt x="3413350" y="3996599"/>
                  <a:pt x="3489560" y="3980490"/>
                  <a:pt x="3402674" y="4006556"/>
                </a:cubicBezTo>
                <a:cubicBezTo>
                  <a:pt x="3387167" y="4011208"/>
                  <a:pt x="3370924" y="4012906"/>
                  <a:pt x="3355049" y="4016081"/>
                </a:cubicBezTo>
                <a:cubicBezTo>
                  <a:pt x="3316949" y="4012906"/>
                  <a:pt x="3273170" y="4026819"/>
                  <a:pt x="3240749" y="4006556"/>
                </a:cubicBezTo>
                <a:cubicBezTo>
                  <a:pt x="3225519" y="3997037"/>
                  <a:pt x="3265425" y="3980388"/>
                  <a:pt x="3278849" y="3968456"/>
                </a:cubicBezTo>
                <a:cubicBezTo>
                  <a:pt x="3294044" y="3954950"/>
                  <a:pt x="3312099" y="3944731"/>
                  <a:pt x="3326474" y="3930356"/>
                </a:cubicBezTo>
                <a:cubicBezTo>
                  <a:pt x="3334569" y="3922261"/>
                  <a:pt x="3338655" y="3910939"/>
                  <a:pt x="3345524" y="3901781"/>
                </a:cubicBezTo>
                <a:cubicBezTo>
                  <a:pt x="3367244" y="3872821"/>
                  <a:pt x="3394109" y="3847412"/>
                  <a:pt x="3412199" y="3816056"/>
                </a:cubicBezTo>
                <a:cubicBezTo>
                  <a:pt x="3442009" y="3764386"/>
                  <a:pt x="3488399" y="3654131"/>
                  <a:pt x="3488399" y="3654131"/>
                </a:cubicBezTo>
                <a:cubicBezTo>
                  <a:pt x="3494749" y="3616031"/>
                  <a:pt x="3501425" y="3577984"/>
                  <a:pt x="3507449" y="3539831"/>
                </a:cubicBezTo>
                <a:cubicBezTo>
                  <a:pt x="3510950" y="3517655"/>
                  <a:pt x="3516974" y="3495607"/>
                  <a:pt x="3516974" y="3473156"/>
                </a:cubicBezTo>
                <a:cubicBezTo>
                  <a:pt x="3516974" y="3238185"/>
                  <a:pt x="3515107" y="3003153"/>
                  <a:pt x="3507449" y="2768306"/>
                </a:cubicBezTo>
                <a:cubicBezTo>
                  <a:pt x="3505575" y="2710835"/>
                  <a:pt x="3495250" y="2653948"/>
                  <a:pt x="3488399" y="2596856"/>
                </a:cubicBezTo>
                <a:cubicBezTo>
                  <a:pt x="3486902" y="2584378"/>
                  <a:pt x="3478559" y="2512803"/>
                  <a:pt x="3469349" y="2492081"/>
                </a:cubicBezTo>
                <a:cubicBezTo>
                  <a:pt x="3461830" y="2475163"/>
                  <a:pt x="3450299" y="2460331"/>
                  <a:pt x="3440774" y="2444456"/>
                </a:cubicBezTo>
                <a:cubicBezTo>
                  <a:pt x="3419604" y="2359776"/>
                  <a:pt x="3427711" y="2382405"/>
                  <a:pt x="3440774" y="2558756"/>
                </a:cubicBezTo>
                <a:cubicBezTo>
                  <a:pt x="3443365" y="2593729"/>
                  <a:pt x="3448041" y="2628535"/>
                  <a:pt x="3450299" y="2663531"/>
                </a:cubicBezTo>
                <a:cubicBezTo>
                  <a:pt x="3454392" y="2726978"/>
                  <a:pt x="3453650" y="2790752"/>
                  <a:pt x="3459824" y="2854031"/>
                </a:cubicBezTo>
                <a:cubicBezTo>
                  <a:pt x="3466364" y="2921065"/>
                  <a:pt x="3482806" y="2986937"/>
                  <a:pt x="3488399" y="3054056"/>
                </a:cubicBezTo>
                <a:lnTo>
                  <a:pt x="3497924" y="3168356"/>
                </a:lnTo>
                <a:cubicBezTo>
                  <a:pt x="3494749" y="3358856"/>
                  <a:pt x="3496921" y="3549520"/>
                  <a:pt x="3488399" y="3739856"/>
                </a:cubicBezTo>
                <a:cubicBezTo>
                  <a:pt x="3487365" y="3762947"/>
                  <a:pt x="3475431" y="3784231"/>
                  <a:pt x="3469349" y="3806531"/>
                </a:cubicBezTo>
                <a:cubicBezTo>
                  <a:pt x="3465905" y="3819161"/>
                  <a:pt x="3464686" y="3832476"/>
                  <a:pt x="3459824" y="3844631"/>
                </a:cubicBezTo>
                <a:cubicBezTo>
                  <a:pt x="3451914" y="3864406"/>
                  <a:pt x="3443463" y="3884333"/>
                  <a:pt x="3431249" y="3901781"/>
                </a:cubicBezTo>
                <a:cubicBezTo>
                  <a:pt x="3418630" y="3919808"/>
                  <a:pt x="3386693" y="3947872"/>
                  <a:pt x="3364574" y="3958931"/>
                </a:cubicBezTo>
                <a:cubicBezTo>
                  <a:pt x="3355594" y="3963421"/>
                  <a:pt x="3345524" y="3965281"/>
                  <a:pt x="3335999" y="3968456"/>
                </a:cubicBezTo>
                <a:cubicBezTo>
                  <a:pt x="3418998" y="3857790"/>
                  <a:pt x="3348230" y="3942612"/>
                  <a:pt x="3593174" y="3787481"/>
                </a:cubicBezTo>
                <a:cubicBezTo>
                  <a:pt x="3612516" y="3775231"/>
                  <a:pt x="3631274" y="3762081"/>
                  <a:pt x="3650324" y="3749381"/>
                </a:cubicBezTo>
                <a:lnTo>
                  <a:pt x="3764624" y="3673181"/>
                </a:lnTo>
                <a:cubicBezTo>
                  <a:pt x="3941101" y="3555530"/>
                  <a:pt x="3673576" y="3762327"/>
                  <a:pt x="3897974" y="3596981"/>
                </a:cubicBezTo>
                <a:cubicBezTo>
                  <a:pt x="3934302" y="3570213"/>
                  <a:pt x="3966855" y="3538604"/>
                  <a:pt x="4002749" y="3511256"/>
                </a:cubicBezTo>
                <a:cubicBezTo>
                  <a:pt x="4033577" y="3487768"/>
                  <a:pt x="4068904" y="3470184"/>
                  <a:pt x="4097999" y="3444581"/>
                </a:cubicBezTo>
                <a:cubicBezTo>
                  <a:pt x="4148561" y="3400086"/>
                  <a:pt x="4194156" y="3350221"/>
                  <a:pt x="4240874" y="3301706"/>
                </a:cubicBezTo>
                <a:cubicBezTo>
                  <a:pt x="4276725" y="3264476"/>
                  <a:pt x="4310724" y="3225506"/>
                  <a:pt x="4345649" y="3187406"/>
                </a:cubicBezTo>
                <a:lnTo>
                  <a:pt x="4450424" y="3073106"/>
                </a:lnTo>
                <a:cubicBezTo>
                  <a:pt x="4492081" y="3027662"/>
                  <a:pt x="4520274" y="2971506"/>
                  <a:pt x="4555199" y="2920706"/>
                </a:cubicBezTo>
                <a:cubicBezTo>
                  <a:pt x="4580188" y="2884359"/>
                  <a:pt x="4598320" y="2843699"/>
                  <a:pt x="4621874" y="2806406"/>
                </a:cubicBezTo>
                <a:cubicBezTo>
                  <a:pt x="4636459" y="2783314"/>
                  <a:pt x="4655023" y="2762892"/>
                  <a:pt x="4669499" y="2739731"/>
                </a:cubicBezTo>
                <a:cubicBezTo>
                  <a:pt x="4686824" y="2712011"/>
                  <a:pt x="4699799" y="2681726"/>
                  <a:pt x="4717124" y="2654006"/>
                </a:cubicBezTo>
                <a:cubicBezTo>
                  <a:pt x="4731600" y="2630845"/>
                  <a:pt x="4749599" y="2610056"/>
                  <a:pt x="4764749" y="2587331"/>
                </a:cubicBezTo>
                <a:cubicBezTo>
                  <a:pt x="4781364" y="2562409"/>
                  <a:pt x="4795759" y="2536053"/>
                  <a:pt x="4812374" y="2511131"/>
                </a:cubicBezTo>
                <a:cubicBezTo>
                  <a:pt x="4833872" y="2478884"/>
                  <a:pt x="4857093" y="2447817"/>
                  <a:pt x="4879049" y="2415881"/>
                </a:cubicBezTo>
                <a:cubicBezTo>
                  <a:pt x="4892020" y="2397014"/>
                  <a:pt x="4904768" y="2377990"/>
                  <a:pt x="4917149" y="2358731"/>
                </a:cubicBezTo>
                <a:cubicBezTo>
                  <a:pt x="4933346" y="2333535"/>
                  <a:pt x="4946063" y="2305920"/>
                  <a:pt x="4964774" y="2282531"/>
                </a:cubicBezTo>
                <a:cubicBezTo>
                  <a:pt x="4977474" y="2266656"/>
                  <a:pt x="4991597" y="2251822"/>
                  <a:pt x="5002874" y="2234906"/>
                </a:cubicBezTo>
                <a:cubicBezTo>
                  <a:pt x="5023413" y="2204098"/>
                  <a:pt x="5038622" y="2169871"/>
                  <a:pt x="5060024" y="2139656"/>
                </a:cubicBezTo>
                <a:cubicBezTo>
                  <a:pt x="5092699" y="2093527"/>
                  <a:pt x="5129960" y="2050823"/>
                  <a:pt x="5164799" y="2006306"/>
                </a:cubicBezTo>
                <a:cubicBezTo>
                  <a:pt x="5343310" y="1778209"/>
                  <a:pt x="5134957" y="2036307"/>
                  <a:pt x="5288624" y="1863431"/>
                </a:cubicBezTo>
                <a:cubicBezTo>
                  <a:pt x="5296229" y="1854875"/>
                  <a:pt x="5300069" y="1843412"/>
                  <a:pt x="5307674" y="1834856"/>
                </a:cubicBezTo>
                <a:cubicBezTo>
                  <a:pt x="5325572" y="1814720"/>
                  <a:pt x="5345774" y="1796756"/>
                  <a:pt x="5364824" y="1777706"/>
                </a:cubicBezTo>
                <a:cubicBezTo>
                  <a:pt x="5401494" y="1741036"/>
                  <a:pt x="5382191" y="1756603"/>
                  <a:pt x="5421974" y="1730081"/>
                </a:cubicBezTo>
                <a:cubicBezTo>
                  <a:pt x="5440166" y="1675504"/>
                  <a:pt x="5417700" y="1724830"/>
                  <a:pt x="5469599" y="1672931"/>
                </a:cubicBezTo>
                <a:cubicBezTo>
                  <a:pt x="5504741" y="1637789"/>
                  <a:pt x="5470411" y="1646989"/>
                  <a:pt x="5517224" y="1615781"/>
                </a:cubicBezTo>
                <a:cubicBezTo>
                  <a:pt x="5525578" y="1610212"/>
                  <a:pt x="5536274" y="1609431"/>
                  <a:pt x="5545799" y="1606256"/>
                </a:cubicBezTo>
                <a:cubicBezTo>
                  <a:pt x="5552149" y="1596731"/>
                  <a:pt x="5562967" y="1588973"/>
                  <a:pt x="5564849" y="1577681"/>
                </a:cubicBezTo>
                <a:cubicBezTo>
                  <a:pt x="5569850" y="1547674"/>
                  <a:pt x="5532451" y="1533582"/>
                  <a:pt x="5517224" y="1520531"/>
                </a:cubicBezTo>
                <a:cubicBezTo>
                  <a:pt x="5506997" y="1511765"/>
                  <a:pt x="5498997" y="1500580"/>
                  <a:pt x="5488649" y="1491956"/>
                </a:cubicBezTo>
                <a:cubicBezTo>
                  <a:pt x="5479855" y="1484627"/>
                  <a:pt x="5468868" y="1480235"/>
                  <a:pt x="5460074" y="1472906"/>
                </a:cubicBezTo>
                <a:cubicBezTo>
                  <a:pt x="5449726" y="1464282"/>
                  <a:pt x="5442393" y="1452254"/>
                  <a:pt x="5431499" y="1444331"/>
                </a:cubicBezTo>
                <a:cubicBezTo>
                  <a:pt x="5407275" y="1426714"/>
                  <a:pt x="5380699" y="1412581"/>
                  <a:pt x="5355299" y="1396706"/>
                </a:cubicBezTo>
                <a:cubicBezTo>
                  <a:pt x="5345591" y="1390639"/>
                  <a:pt x="5336963" y="1382776"/>
                  <a:pt x="5326724" y="1377656"/>
                </a:cubicBezTo>
                <a:cubicBezTo>
                  <a:pt x="5208592" y="1318590"/>
                  <a:pt x="5341996" y="1395105"/>
                  <a:pt x="5240999" y="1339556"/>
                </a:cubicBezTo>
                <a:cubicBezTo>
                  <a:pt x="5189929" y="1311467"/>
                  <a:pt x="5139669" y="1281920"/>
                  <a:pt x="5088599" y="1253831"/>
                </a:cubicBezTo>
                <a:cubicBezTo>
                  <a:pt x="5076158" y="1246988"/>
                  <a:pt x="5063969" y="1239271"/>
                  <a:pt x="5050499" y="1234781"/>
                </a:cubicBezTo>
                <a:cubicBezTo>
                  <a:pt x="5009505" y="1221116"/>
                  <a:pt x="5031664" y="1227691"/>
                  <a:pt x="4983824" y="1215731"/>
                </a:cubicBezTo>
                <a:cubicBezTo>
                  <a:pt x="4919155" y="1172618"/>
                  <a:pt x="5000114" y="1222971"/>
                  <a:pt x="4898099" y="1177631"/>
                </a:cubicBezTo>
                <a:cubicBezTo>
                  <a:pt x="4887638" y="1172982"/>
                  <a:pt x="4879985" y="1163230"/>
                  <a:pt x="4869524" y="1158581"/>
                </a:cubicBezTo>
                <a:cubicBezTo>
                  <a:pt x="4843450" y="1146993"/>
                  <a:pt x="4794628" y="1133326"/>
                  <a:pt x="4764749" y="1130006"/>
                </a:cubicBezTo>
                <a:cubicBezTo>
                  <a:pt x="4723605" y="1125434"/>
                  <a:pt x="4682199" y="1123656"/>
                  <a:pt x="4640924" y="1120481"/>
                </a:cubicBezTo>
                <a:cubicBezTo>
                  <a:pt x="4647274" y="1133181"/>
                  <a:pt x="4651455" y="1147222"/>
                  <a:pt x="4659974" y="1158581"/>
                </a:cubicBezTo>
                <a:cubicBezTo>
                  <a:pt x="4681237" y="1186931"/>
                  <a:pt x="4725231" y="1219785"/>
                  <a:pt x="4755224" y="1234781"/>
                </a:cubicBezTo>
                <a:cubicBezTo>
                  <a:pt x="4766933" y="1240635"/>
                  <a:pt x="4780624" y="1241131"/>
                  <a:pt x="4793324" y="1244306"/>
                </a:cubicBezTo>
                <a:cubicBezTo>
                  <a:pt x="4869894" y="1286845"/>
                  <a:pt x="4951983" y="1334074"/>
                  <a:pt x="5031449" y="1368131"/>
                </a:cubicBezTo>
                <a:cubicBezTo>
                  <a:pt x="5053674" y="1377656"/>
                  <a:pt x="5075673" y="1387726"/>
                  <a:pt x="5098124" y="1396706"/>
                </a:cubicBezTo>
                <a:cubicBezTo>
                  <a:pt x="5107446" y="1400435"/>
                  <a:pt x="5117524" y="1402153"/>
                  <a:pt x="5126699" y="1406231"/>
                </a:cubicBezTo>
                <a:cubicBezTo>
                  <a:pt x="5146162" y="1414881"/>
                  <a:pt x="5164074" y="1426896"/>
                  <a:pt x="5183849" y="1434806"/>
                </a:cubicBezTo>
                <a:cubicBezTo>
                  <a:pt x="5196004" y="1439668"/>
                  <a:pt x="5209646" y="1439857"/>
                  <a:pt x="5221949" y="1444331"/>
                </a:cubicBezTo>
                <a:cubicBezTo>
                  <a:pt x="5244673" y="1452594"/>
                  <a:pt x="5265426" y="1466083"/>
                  <a:pt x="5288624" y="1472906"/>
                </a:cubicBezTo>
                <a:cubicBezTo>
                  <a:pt x="5319687" y="1482042"/>
                  <a:pt x="5352124" y="1485606"/>
                  <a:pt x="5383874" y="1491956"/>
                </a:cubicBezTo>
                <a:cubicBezTo>
                  <a:pt x="5396711" y="1494523"/>
                  <a:pt x="5409137" y="1498914"/>
                  <a:pt x="5421974" y="1501481"/>
                </a:cubicBezTo>
                <a:cubicBezTo>
                  <a:pt x="5538745" y="1524835"/>
                  <a:pt x="5428727" y="1498407"/>
                  <a:pt x="5517224" y="1520531"/>
                </a:cubicBezTo>
                <a:cubicBezTo>
                  <a:pt x="5514049" y="1647531"/>
                  <a:pt x="5514878" y="1774694"/>
                  <a:pt x="5507699" y="1901531"/>
                </a:cubicBezTo>
                <a:cubicBezTo>
                  <a:pt x="5504009" y="1966713"/>
                  <a:pt x="5484455" y="2057911"/>
                  <a:pt x="5460074" y="2120606"/>
                </a:cubicBezTo>
                <a:cubicBezTo>
                  <a:pt x="5449781" y="2147073"/>
                  <a:pt x="5433508" y="2170856"/>
                  <a:pt x="5421974" y="2196806"/>
                </a:cubicBezTo>
                <a:cubicBezTo>
                  <a:pt x="5319407" y="2427582"/>
                  <a:pt x="5452403" y="2154999"/>
                  <a:pt x="5336249" y="2387306"/>
                </a:cubicBezTo>
                <a:cubicBezTo>
                  <a:pt x="5325159" y="2409486"/>
                  <a:pt x="5304499" y="2425406"/>
                  <a:pt x="5288624" y="2444456"/>
                </a:cubicBezTo>
                <a:cubicBezTo>
                  <a:pt x="5268940" y="2503507"/>
                  <a:pt x="5293039" y="2445410"/>
                  <a:pt x="5231474" y="2520656"/>
                </a:cubicBezTo>
                <a:cubicBezTo>
                  <a:pt x="5196055" y="2563946"/>
                  <a:pt x="5199645" y="2584213"/>
                  <a:pt x="5155274" y="2615906"/>
                </a:cubicBezTo>
                <a:cubicBezTo>
                  <a:pt x="5147104" y="2621742"/>
                  <a:pt x="5136224" y="2622256"/>
                  <a:pt x="5126699" y="2625431"/>
                </a:cubicBezTo>
                <a:cubicBezTo>
                  <a:pt x="5117174" y="2638131"/>
                  <a:pt x="5110655" y="2653785"/>
                  <a:pt x="5098124" y="2663531"/>
                </a:cubicBezTo>
                <a:cubicBezTo>
                  <a:pt x="5073325" y="2682819"/>
                  <a:pt x="5041696" y="2691865"/>
                  <a:pt x="5012399" y="2701631"/>
                </a:cubicBezTo>
                <a:cubicBezTo>
                  <a:pt x="4932271" y="2765734"/>
                  <a:pt x="5000677" y="2720009"/>
                  <a:pt x="4907624" y="2758781"/>
                </a:cubicBezTo>
                <a:cubicBezTo>
                  <a:pt x="4778914" y="2812410"/>
                  <a:pt x="4915419" y="2765472"/>
                  <a:pt x="4802849" y="2806406"/>
                </a:cubicBezTo>
                <a:cubicBezTo>
                  <a:pt x="4711350" y="2839678"/>
                  <a:pt x="4774892" y="2813861"/>
                  <a:pt x="4659974" y="2844506"/>
                </a:cubicBezTo>
                <a:cubicBezTo>
                  <a:pt x="4640572" y="2849680"/>
                  <a:pt x="4621874" y="2857206"/>
                  <a:pt x="4602824" y="2863556"/>
                </a:cubicBezTo>
                <a:lnTo>
                  <a:pt x="3926549" y="2844506"/>
                </a:lnTo>
                <a:cubicBezTo>
                  <a:pt x="3916517" y="2844099"/>
                  <a:pt x="3907775" y="2837159"/>
                  <a:pt x="3897974" y="2834981"/>
                </a:cubicBezTo>
                <a:cubicBezTo>
                  <a:pt x="3879121" y="2830791"/>
                  <a:pt x="3859642" y="2829799"/>
                  <a:pt x="3840824" y="2825456"/>
                </a:cubicBezTo>
                <a:cubicBezTo>
                  <a:pt x="3763889" y="2807702"/>
                  <a:pt x="3777221" y="2804255"/>
                  <a:pt x="3697949" y="2777831"/>
                </a:cubicBezTo>
                <a:cubicBezTo>
                  <a:pt x="3666502" y="2767349"/>
                  <a:pt x="3633476" y="2761567"/>
                  <a:pt x="3602699" y="2749256"/>
                </a:cubicBezTo>
                <a:cubicBezTo>
                  <a:pt x="3585510" y="2742380"/>
                  <a:pt x="3572409" y="2727181"/>
                  <a:pt x="3555074" y="2720681"/>
                </a:cubicBezTo>
                <a:cubicBezTo>
                  <a:pt x="3521178" y="2707970"/>
                  <a:pt x="3484533" y="2703874"/>
                  <a:pt x="3450299" y="2692106"/>
                </a:cubicBezTo>
                <a:cubicBezTo>
                  <a:pt x="3382825" y="2668912"/>
                  <a:pt x="3316949" y="2641306"/>
                  <a:pt x="3250274" y="2615906"/>
                </a:cubicBezTo>
                <a:cubicBezTo>
                  <a:pt x="3087765" y="2553998"/>
                  <a:pt x="3302338" y="2627968"/>
                  <a:pt x="3078824" y="2530181"/>
                </a:cubicBezTo>
                <a:cubicBezTo>
                  <a:pt x="3063992" y="2523692"/>
                  <a:pt x="3047074" y="2523831"/>
                  <a:pt x="3031199" y="2520656"/>
                </a:cubicBezTo>
                <a:cubicBezTo>
                  <a:pt x="2934706" y="2465517"/>
                  <a:pt x="2985823" y="2496755"/>
                  <a:pt x="2878799" y="2425406"/>
                </a:cubicBezTo>
                <a:cubicBezTo>
                  <a:pt x="2869274" y="2419056"/>
                  <a:pt x="2858319" y="2414451"/>
                  <a:pt x="2850224" y="2406356"/>
                </a:cubicBezTo>
                <a:cubicBezTo>
                  <a:pt x="2840699" y="2396831"/>
                  <a:pt x="2831997" y="2386405"/>
                  <a:pt x="2821649" y="2377781"/>
                </a:cubicBezTo>
                <a:cubicBezTo>
                  <a:pt x="2812855" y="2370452"/>
                  <a:pt x="2801868" y="2366060"/>
                  <a:pt x="2793074" y="2358731"/>
                </a:cubicBezTo>
                <a:cubicBezTo>
                  <a:pt x="2747538" y="2320785"/>
                  <a:pt x="2779506" y="2342449"/>
                  <a:pt x="2745449" y="2301581"/>
                </a:cubicBezTo>
                <a:cubicBezTo>
                  <a:pt x="2736825" y="2291233"/>
                  <a:pt x="2725498" y="2283354"/>
                  <a:pt x="2716874" y="2273006"/>
                </a:cubicBezTo>
                <a:cubicBezTo>
                  <a:pt x="2709545" y="2264212"/>
                  <a:pt x="2705153" y="2253225"/>
                  <a:pt x="2697824" y="2244431"/>
                </a:cubicBezTo>
                <a:cubicBezTo>
                  <a:pt x="2689200" y="2234083"/>
                  <a:pt x="2677873" y="2226204"/>
                  <a:pt x="2669249" y="2215856"/>
                </a:cubicBezTo>
                <a:cubicBezTo>
                  <a:pt x="2623996" y="2161552"/>
                  <a:pt x="2671916" y="2213380"/>
                  <a:pt x="2640674" y="2158706"/>
                </a:cubicBezTo>
                <a:cubicBezTo>
                  <a:pt x="2632798" y="2144923"/>
                  <a:pt x="2619809" y="2134483"/>
                  <a:pt x="2612099" y="2120606"/>
                </a:cubicBezTo>
                <a:cubicBezTo>
                  <a:pt x="2603796" y="2105660"/>
                  <a:pt x="2600695" y="2088274"/>
                  <a:pt x="2593049" y="2072981"/>
                </a:cubicBezTo>
                <a:cubicBezTo>
                  <a:pt x="2587929" y="2062742"/>
                  <a:pt x="2578796" y="2054800"/>
                  <a:pt x="2573999" y="2044406"/>
                </a:cubicBezTo>
                <a:cubicBezTo>
                  <a:pt x="2559669" y="2013358"/>
                  <a:pt x="2548599" y="1980906"/>
                  <a:pt x="2535899" y="1949156"/>
                </a:cubicBezTo>
                <a:cubicBezTo>
                  <a:pt x="2524712" y="1921190"/>
                  <a:pt x="2507324" y="1863431"/>
                  <a:pt x="2507324" y="1863431"/>
                </a:cubicBezTo>
                <a:cubicBezTo>
                  <a:pt x="2510499" y="1818981"/>
                  <a:pt x="2512184" y="1774399"/>
                  <a:pt x="2516849" y="1730081"/>
                </a:cubicBezTo>
                <a:cubicBezTo>
                  <a:pt x="2518544" y="1713981"/>
                  <a:pt x="2519675" y="1697194"/>
                  <a:pt x="2526374" y="1682456"/>
                </a:cubicBezTo>
                <a:cubicBezTo>
                  <a:pt x="2535848" y="1661613"/>
                  <a:pt x="2551774" y="1644356"/>
                  <a:pt x="2564474" y="1625306"/>
                </a:cubicBezTo>
                <a:lnTo>
                  <a:pt x="2583524" y="1596731"/>
                </a:lnTo>
                <a:cubicBezTo>
                  <a:pt x="2592330" y="1583522"/>
                  <a:pt x="2608706" y="1577383"/>
                  <a:pt x="2621624" y="1568156"/>
                </a:cubicBezTo>
                <a:cubicBezTo>
                  <a:pt x="2653937" y="1545075"/>
                  <a:pt x="2643387" y="1551377"/>
                  <a:pt x="2678774" y="1539581"/>
                </a:cubicBezTo>
                <a:cubicBezTo>
                  <a:pt x="2691474" y="1530056"/>
                  <a:pt x="2702997" y="1518716"/>
                  <a:pt x="2716874" y="1511006"/>
                </a:cubicBezTo>
                <a:cubicBezTo>
                  <a:pt x="2731820" y="1502703"/>
                  <a:pt x="2748875" y="1498900"/>
                  <a:pt x="2764499" y="1491956"/>
                </a:cubicBezTo>
                <a:cubicBezTo>
                  <a:pt x="2777474" y="1486189"/>
                  <a:pt x="2789548" y="1478499"/>
                  <a:pt x="2802599" y="1472906"/>
                </a:cubicBezTo>
                <a:cubicBezTo>
                  <a:pt x="2811827" y="1468951"/>
                  <a:pt x="2821999" y="1467459"/>
                  <a:pt x="2831174" y="1463381"/>
                </a:cubicBezTo>
                <a:cubicBezTo>
                  <a:pt x="2850637" y="1454731"/>
                  <a:pt x="2868549" y="1442716"/>
                  <a:pt x="2888324" y="1434806"/>
                </a:cubicBezTo>
                <a:cubicBezTo>
                  <a:pt x="2917947" y="1422957"/>
                  <a:pt x="2982922" y="1400397"/>
                  <a:pt x="3021674" y="1396706"/>
                </a:cubicBezTo>
                <a:cubicBezTo>
                  <a:pt x="3072344" y="1391880"/>
                  <a:pt x="3123274" y="1390356"/>
                  <a:pt x="3174074" y="1387181"/>
                </a:cubicBezTo>
                <a:cubicBezTo>
                  <a:pt x="3243924" y="1390356"/>
                  <a:pt x="3314181" y="1388536"/>
                  <a:pt x="3383624" y="1396706"/>
                </a:cubicBezTo>
                <a:cubicBezTo>
                  <a:pt x="3399702" y="1398598"/>
                  <a:pt x="3351803" y="1402719"/>
                  <a:pt x="3335999" y="1406231"/>
                </a:cubicBezTo>
                <a:cubicBezTo>
                  <a:pt x="3323220" y="1409071"/>
                  <a:pt x="3310054" y="1410894"/>
                  <a:pt x="3297899" y="1415756"/>
                </a:cubicBezTo>
                <a:cubicBezTo>
                  <a:pt x="3132573" y="1481886"/>
                  <a:pt x="3307716" y="1422009"/>
                  <a:pt x="3212174" y="1453856"/>
                </a:cubicBezTo>
                <a:cubicBezTo>
                  <a:pt x="3079495" y="1559999"/>
                  <a:pt x="3232458" y="1448477"/>
                  <a:pt x="3126449" y="1501481"/>
                </a:cubicBezTo>
                <a:cubicBezTo>
                  <a:pt x="3105971" y="1511720"/>
                  <a:pt x="3089777" y="1529342"/>
                  <a:pt x="3069299" y="1539581"/>
                </a:cubicBezTo>
                <a:cubicBezTo>
                  <a:pt x="3051338" y="1548561"/>
                  <a:pt x="3012149" y="1558631"/>
                  <a:pt x="3012149" y="1558631"/>
                </a:cubicBezTo>
                <a:cubicBezTo>
                  <a:pt x="2996274" y="1571331"/>
                  <a:pt x="2982296" y="1586858"/>
                  <a:pt x="2964524" y="1596731"/>
                </a:cubicBezTo>
                <a:cubicBezTo>
                  <a:pt x="2953081" y="1603088"/>
                  <a:pt x="2937867" y="1599899"/>
                  <a:pt x="2926424" y="1606256"/>
                </a:cubicBezTo>
                <a:cubicBezTo>
                  <a:pt x="2809947" y="1670965"/>
                  <a:pt x="2928217" y="1627883"/>
                  <a:pt x="2850224" y="1653881"/>
                </a:cubicBezTo>
                <a:cubicBezTo>
                  <a:pt x="2810843" y="1693262"/>
                  <a:pt x="2751172" y="1747759"/>
                  <a:pt x="2716874" y="1796756"/>
                </a:cubicBezTo>
                <a:cubicBezTo>
                  <a:pt x="2701894" y="1818156"/>
                  <a:pt x="2696261" y="1839544"/>
                  <a:pt x="2688299" y="1863431"/>
                </a:cubicBezTo>
                <a:cubicBezTo>
                  <a:pt x="2691474" y="1914231"/>
                  <a:pt x="2692496" y="1965212"/>
                  <a:pt x="2697824" y="2015831"/>
                </a:cubicBezTo>
                <a:cubicBezTo>
                  <a:pt x="2698875" y="2025816"/>
                  <a:pt x="2701780" y="2036052"/>
                  <a:pt x="2707349" y="2044406"/>
                </a:cubicBezTo>
                <a:cubicBezTo>
                  <a:pt x="2727429" y="2074527"/>
                  <a:pt x="2752304" y="2101171"/>
                  <a:pt x="2774024" y="2130131"/>
                </a:cubicBezTo>
                <a:cubicBezTo>
                  <a:pt x="2780893" y="2139289"/>
                  <a:pt x="2784979" y="2150611"/>
                  <a:pt x="2793074" y="2158706"/>
                </a:cubicBezTo>
                <a:cubicBezTo>
                  <a:pt x="2838316" y="2203948"/>
                  <a:pt x="2839148" y="2197059"/>
                  <a:pt x="2878799" y="2225381"/>
                </a:cubicBezTo>
                <a:cubicBezTo>
                  <a:pt x="2891717" y="2234608"/>
                  <a:pt x="2903022" y="2246246"/>
                  <a:pt x="2916899" y="2253956"/>
                </a:cubicBezTo>
                <a:cubicBezTo>
                  <a:pt x="2931845" y="2262259"/>
                  <a:pt x="2949578" y="2264703"/>
                  <a:pt x="2964524" y="2273006"/>
                </a:cubicBezTo>
                <a:cubicBezTo>
                  <a:pt x="2978401" y="2280716"/>
                  <a:pt x="2989104" y="2293261"/>
                  <a:pt x="3002624" y="2301581"/>
                </a:cubicBezTo>
                <a:cubicBezTo>
                  <a:pt x="3030464" y="2318713"/>
                  <a:pt x="3060113" y="2332735"/>
                  <a:pt x="3088349" y="2349206"/>
                </a:cubicBezTo>
                <a:cubicBezTo>
                  <a:pt x="3147935" y="2383965"/>
                  <a:pt x="3081959" y="2355891"/>
                  <a:pt x="3174074" y="2396831"/>
                </a:cubicBezTo>
                <a:cubicBezTo>
                  <a:pt x="3183249" y="2400909"/>
                  <a:pt x="3193474" y="2402278"/>
                  <a:pt x="3202649" y="2406356"/>
                </a:cubicBezTo>
                <a:cubicBezTo>
                  <a:pt x="3260870" y="2432232"/>
                  <a:pt x="3262939" y="2437025"/>
                  <a:pt x="3316949" y="2473031"/>
                </a:cubicBezTo>
                <a:cubicBezTo>
                  <a:pt x="3327841" y="2480293"/>
                  <a:pt x="3342349" y="2479381"/>
                  <a:pt x="3355049" y="2482556"/>
                </a:cubicBezTo>
                <a:cubicBezTo>
                  <a:pt x="3419456" y="2525494"/>
                  <a:pt x="3339690" y="2474023"/>
                  <a:pt x="3440774" y="2530181"/>
                </a:cubicBezTo>
                <a:cubicBezTo>
                  <a:pt x="3450781" y="2535740"/>
                  <a:pt x="3459299" y="2543749"/>
                  <a:pt x="3469349" y="2549231"/>
                </a:cubicBezTo>
                <a:cubicBezTo>
                  <a:pt x="3494280" y="2562829"/>
                  <a:pt x="3520618" y="2573733"/>
                  <a:pt x="3545549" y="2587331"/>
                </a:cubicBezTo>
                <a:cubicBezTo>
                  <a:pt x="3555599" y="2592813"/>
                  <a:pt x="3563885" y="2601261"/>
                  <a:pt x="3574124" y="2606381"/>
                </a:cubicBezTo>
                <a:cubicBezTo>
                  <a:pt x="3583104" y="2610871"/>
                  <a:pt x="3593471" y="2611951"/>
                  <a:pt x="3602699" y="2615906"/>
                </a:cubicBezTo>
                <a:cubicBezTo>
                  <a:pt x="3615750" y="2621499"/>
                  <a:pt x="3628387" y="2628060"/>
                  <a:pt x="3640799" y="2634956"/>
                </a:cubicBezTo>
                <a:cubicBezTo>
                  <a:pt x="3656983" y="2643947"/>
                  <a:pt x="3672725" y="2653719"/>
                  <a:pt x="3688424" y="2663531"/>
                </a:cubicBezTo>
                <a:cubicBezTo>
                  <a:pt x="3698132" y="2669598"/>
                  <a:pt x="3707060" y="2676901"/>
                  <a:pt x="3716999" y="2682581"/>
                </a:cubicBezTo>
                <a:cubicBezTo>
                  <a:pt x="3729327" y="2689626"/>
                  <a:pt x="3742687" y="2694735"/>
                  <a:pt x="3755099" y="2701631"/>
                </a:cubicBezTo>
                <a:cubicBezTo>
                  <a:pt x="3771283" y="2710622"/>
                  <a:pt x="3786540" y="2721215"/>
                  <a:pt x="3802724" y="2730206"/>
                </a:cubicBezTo>
                <a:cubicBezTo>
                  <a:pt x="3848486" y="2755629"/>
                  <a:pt x="3948997" y="2795616"/>
                  <a:pt x="3974174" y="2806406"/>
                </a:cubicBezTo>
                <a:cubicBezTo>
                  <a:pt x="3996399" y="2815931"/>
                  <a:pt x="4017910" y="2827335"/>
                  <a:pt x="4040849" y="2834981"/>
                </a:cubicBezTo>
                <a:cubicBezTo>
                  <a:pt x="4138993" y="2867696"/>
                  <a:pt x="4097353" y="2856251"/>
                  <a:pt x="4164674" y="2873081"/>
                </a:cubicBezTo>
                <a:cubicBezTo>
                  <a:pt x="4259924" y="2869906"/>
                  <a:pt x="4355618" y="2873280"/>
                  <a:pt x="4450424" y="2863556"/>
                </a:cubicBezTo>
                <a:cubicBezTo>
                  <a:pt x="4480388" y="2860483"/>
                  <a:pt x="4507574" y="2844506"/>
                  <a:pt x="4536149" y="2834981"/>
                </a:cubicBezTo>
                <a:lnTo>
                  <a:pt x="4564724" y="2825456"/>
                </a:lnTo>
                <a:cubicBezTo>
                  <a:pt x="4582287" y="2819602"/>
                  <a:pt x="4596650" y="2806693"/>
                  <a:pt x="4612349" y="2796881"/>
                </a:cubicBezTo>
                <a:cubicBezTo>
                  <a:pt x="4648265" y="2774433"/>
                  <a:pt x="4639903" y="2777200"/>
                  <a:pt x="4679024" y="2749256"/>
                </a:cubicBezTo>
                <a:cubicBezTo>
                  <a:pt x="4688339" y="2742602"/>
                  <a:pt x="4698074" y="2736556"/>
                  <a:pt x="4707599" y="2730206"/>
                </a:cubicBezTo>
                <a:cubicBezTo>
                  <a:pt x="4736174" y="2692106"/>
                  <a:pt x="4772025" y="2658503"/>
                  <a:pt x="4793324" y="2615906"/>
                </a:cubicBezTo>
                <a:cubicBezTo>
                  <a:pt x="4799674" y="2603206"/>
                  <a:pt x="4804751" y="2589785"/>
                  <a:pt x="4812374" y="2577806"/>
                </a:cubicBezTo>
                <a:cubicBezTo>
                  <a:pt x="4827037" y="2554764"/>
                  <a:pt x="4845947" y="2534551"/>
                  <a:pt x="4859999" y="2511131"/>
                </a:cubicBezTo>
                <a:cubicBezTo>
                  <a:pt x="4884118" y="2470933"/>
                  <a:pt x="4904449" y="2428581"/>
                  <a:pt x="4926674" y="2387306"/>
                </a:cubicBezTo>
                <a:cubicBezTo>
                  <a:pt x="4936772" y="2368553"/>
                  <a:pt x="4947603" y="2350035"/>
                  <a:pt x="4955249" y="2330156"/>
                </a:cubicBezTo>
                <a:cubicBezTo>
                  <a:pt x="4979400" y="2267363"/>
                  <a:pt x="4999699" y="2203156"/>
                  <a:pt x="5021924" y="2139656"/>
                </a:cubicBezTo>
                <a:cubicBezTo>
                  <a:pt x="5033557" y="2106419"/>
                  <a:pt x="5065351" y="2029878"/>
                  <a:pt x="5088599" y="1987256"/>
                </a:cubicBezTo>
                <a:cubicBezTo>
                  <a:pt x="5100856" y="1964784"/>
                  <a:pt x="5114442" y="1943053"/>
                  <a:pt x="5126699" y="1920581"/>
                </a:cubicBezTo>
                <a:cubicBezTo>
                  <a:pt x="5133498" y="1908116"/>
                  <a:pt x="5140156" y="1895532"/>
                  <a:pt x="5145749" y="1882481"/>
                </a:cubicBezTo>
                <a:cubicBezTo>
                  <a:pt x="5149704" y="1873253"/>
                  <a:pt x="5149705" y="1862260"/>
                  <a:pt x="5155274" y="1853906"/>
                </a:cubicBezTo>
                <a:cubicBezTo>
                  <a:pt x="5162746" y="1842698"/>
                  <a:pt x="5175225" y="1835679"/>
                  <a:pt x="5183849" y="1825331"/>
                </a:cubicBezTo>
                <a:cubicBezTo>
                  <a:pt x="5191178" y="1816537"/>
                  <a:pt x="5195361" y="1805371"/>
                  <a:pt x="5202899" y="1796756"/>
                </a:cubicBezTo>
                <a:cubicBezTo>
                  <a:pt x="5221649" y="1775327"/>
                  <a:pt x="5260919" y="1736140"/>
                  <a:pt x="5288624" y="1720556"/>
                </a:cubicBezTo>
                <a:cubicBezTo>
                  <a:pt x="5325751" y="1699672"/>
                  <a:pt x="5364824" y="1682456"/>
                  <a:pt x="5402924" y="1663406"/>
                </a:cubicBezTo>
                <a:cubicBezTo>
                  <a:pt x="5418217" y="1655760"/>
                  <a:pt x="5434172" y="1649269"/>
                  <a:pt x="5450549" y="1644356"/>
                </a:cubicBezTo>
                <a:cubicBezTo>
                  <a:pt x="5466056" y="1639704"/>
                  <a:pt x="5481985" y="1634831"/>
                  <a:pt x="5498174" y="1634831"/>
                </a:cubicBezTo>
                <a:cubicBezTo>
                  <a:pt x="5508214" y="1634831"/>
                  <a:pt x="5479124" y="1641181"/>
                  <a:pt x="5469599" y="1644356"/>
                </a:cubicBezTo>
                <a:cubicBezTo>
                  <a:pt x="5460074" y="1653881"/>
                  <a:pt x="5451251" y="1664165"/>
                  <a:pt x="5441024" y="1672931"/>
                </a:cubicBezTo>
                <a:cubicBezTo>
                  <a:pt x="5404709" y="1704058"/>
                  <a:pt x="5381344" y="1710597"/>
                  <a:pt x="5345774" y="1749131"/>
                </a:cubicBezTo>
                <a:cubicBezTo>
                  <a:pt x="5324239" y="1772461"/>
                  <a:pt x="5309532" y="1801437"/>
                  <a:pt x="5288624" y="1825331"/>
                </a:cubicBezTo>
                <a:cubicBezTo>
                  <a:pt x="5264970" y="1852364"/>
                  <a:pt x="5237824" y="1876131"/>
                  <a:pt x="5212424" y="1901531"/>
                </a:cubicBezTo>
                <a:cubicBezTo>
                  <a:pt x="5202384" y="1911571"/>
                  <a:pt x="5200997" y="1927652"/>
                  <a:pt x="5193374" y="1939631"/>
                </a:cubicBezTo>
                <a:cubicBezTo>
                  <a:pt x="5178711" y="1962673"/>
                  <a:pt x="5162811" y="1984979"/>
                  <a:pt x="5145749" y="2006306"/>
                </a:cubicBezTo>
                <a:cubicBezTo>
                  <a:pt x="5099427" y="2064209"/>
                  <a:pt x="5132942" y="2002771"/>
                  <a:pt x="5088599" y="2072981"/>
                </a:cubicBezTo>
                <a:cubicBezTo>
                  <a:pt x="5058941" y="2119939"/>
                  <a:pt x="5031449" y="2168231"/>
                  <a:pt x="5002874" y="2215856"/>
                </a:cubicBezTo>
                <a:cubicBezTo>
                  <a:pt x="4983824" y="2247606"/>
                  <a:pt x="4964276" y="2279062"/>
                  <a:pt x="4945724" y="2311106"/>
                </a:cubicBezTo>
                <a:cubicBezTo>
                  <a:pt x="4886414" y="2413550"/>
                  <a:pt x="4897660" y="2407015"/>
                  <a:pt x="4821899" y="2520656"/>
                </a:cubicBezTo>
                <a:cubicBezTo>
                  <a:pt x="4809199" y="2539706"/>
                  <a:pt x="4798456" y="2560217"/>
                  <a:pt x="4783799" y="2577806"/>
                </a:cubicBezTo>
                <a:cubicBezTo>
                  <a:pt x="4766552" y="2598502"/>
                  <a:pt x="4745699" y="2615906"/>
                  <a:pt x="4726649" y="2634956"/>
                </a:cubicBezTo>
                <a:cubicBezTo>
                  <a:pt x="4702058" y="2659547"/>
                  <a:pt x="4681056" y="2684142"/>
                  <a:pt x="4650449" y="2701631"/>
                </a:cubicBezTo>
                <a:cubicBezTo>
                  <a:pt x="4641732" y="2706612"/>
                  <a:pt x="4631399" y="2707981"/>
                  <a:pt x="4621874" y="2711156"/>
                </a:cubicBezTo>
                <a:lnTo>
                  <a:pt x="3697949" y="2701631"/>
                </a:lnTo>
                <a:cubicBezTo>
                  <a:pt x="3612014" y="2699552"/>
                  <a:pt x="3440774" y="2682581"/>
                  <a:pt x="3440774" y="2682581"/>
                </a:cubicBezTo>
                <a:cubicBezTo>
                  <a:pt x="3364307" y="2663464"/>
                  <a:pt x="3253393" y="2643397"/>
                  <a:pt x="3174074" y="2606381"/>
                </a:cubicBezTo>
                <a:cubicBezTo>
                  <a:pt x="3148407" y="2594403"/>
                  <a:pt x="3074239" y="2548956"/>
                  <a:pt x="3050249" y="2530181"/>
                </a:cubicBezTo>
                <a:cubicBezTo>
                  <a:pt x="2995185" y="2487087"/>
                  <a:pt x="2947618" y="2433890"/>
                  <a:pt x="2888324" y="2396831"/>
                </a:cubicBezTo>
                <a:cubicBezTo>
                  <a:pt x="2764396" y="2319376"/>
                  <a:pt x="2855684" y="2384373"/>
                  <a:pt x="2754974" y="2292056"/>
                </a:cubicBezTo>
                <a:cubicBezTo>
                  <a:pt x="2727541" y="2266909"/>
                  <a:pt x="2693595" y="2245071"/>
                  <a:pt x="2669249" y="2215856"/>
                </a:cubicBezTo>
                <a:cubicBezTo>
                  <a:pt x="2659804" y="2204522"/>
                  <a:pt x="2623948" y="2144303"/>
                  <a:pt x="2621624" y="2139656"/>
                </a:cubicBezTo>
                <a:cubicBezTo>
                  <a:pt x="2617134" y="2130676"/>
                  <a:pt x="2615530" y="2120517"/>
                  <a:pt x="2612099" y="2111081"/>
                </a:cubicBezTo>
                <a:cubicBezTo>
                  <a:pt x="2602828" y="2085587"/>
                  <a:pt x="2593049" y="2060281"/>
                  <a:pt x="2583524" y="2034881"/>
                </a:cubicBezTo>
                <a:cubicBezTo>
                  <a:pt x="2577174" y="1999956"/>
                  <a:pt x="2572341" y="1964721"/>
                  <a:pt x="2564474" y="1930106"/>
                </a:cubicBezTo>
                <a:cubicBezTo>
                  <a:pt x="2556451" y="1894806"/>
                  <a:pt x="2537853" y="1861479"/>
                  <a:pt x="2535899" y="1825331"/>
                </a:cubicBezTo>
                <a:cubicBezTo>
                  <a:pt x="2531440" y="1742840"/>
                  <a:pt x="2539740" y="1660096"/>
                  <a:pt x="2545424" y="1577681"/>
                </a:cubicBezTo>
                <a:cubicBezTo>
                  <a:pt x="2546115" y="1567665"/>
                  <a:pt x="2547849" y="1556206"/>
                  <a:pt x="2554949" y="1549106"/>
                </a:cubicBezTo>
                <a:cubicBezTo>
                  <a:pt x="2574262" y="1529793"/>
                  <a:pt x="2597819" y="1514871"/>
                  <a:pt x="2621624" y="1501481"/>
                </a:cubicBezTo>
                <a:cubicBezTo>
                  <a:pt x="2648878" y="1486150"/>
                  <a:pt x="2677862" y="1473788"/>
                  <a:pt x="2707349" y="1463381"/>
                </a:cubicBezTo>
                <a:cubicBezTo>
                  <a:pt x="2766584" y="1442474"/>
                  <a:pt x="2919650" y="1421647"/>
                  <a:pt x="2954999" y="1415756"/>
                </a:cubicBezTo>
                <a:cubicBezTo>
                  <a:pt x="2989109" y="1410071"/>
                  <a:pt x="3045557" y="1400208"/>
                  <a:pt x="3078824" y="1396706"/>
                </a:cubicBezTo>
                <a:cubicBezTo>
                  <a:pt x="3116846" y="1392704"/>
                  <a:pt x="3154970" y="1389616"/>
                  <a:pt x="3193124" y="1387181"/>
                </a:cubicBezTo>
                <a:lnTo>
                  <a:pt x="3526499" y="1368131"/>
                </a:lnTo>
                <a:lnTo>
                  <a:pt x="3259799" y="1387181"/>
                </a:lnTo>
                <a:cubicBezTo>
                  <a:pt x="3240749" y="1396706"/>
                  <a:pt x="3221402" y="1405658"/>
                  <a:pt x="3202649" y="1415756"/>
                </a:cubicBezTo>
                <a:cubicBezTo>
                  <a:pt x="3180111" y="1427892"/>
                  <a:pt x="3158869" y="1442408"/>
                  <a:pt x="3135974" y="1453856"/>
                </a:cubicBezTo>
                <a:cubicBezTo>
                  <a:pt x="3070828" y="1486429"/>
                  <a:pt x="3058476" y="1480060"/>
                  <a:pt x="2993099" y="1520531"/>
                </a:cubicBezTo>
                <a:cubicBezTo>
                  <a:pt x="2962705" y="1539346"/>
                  <a:pt x="2875762" y="1600152"/>
                  <a:pt x="2831174" y="1634831"/>
                </a:cubicBezTo>
                <a:cubicBezTo>
                  <a:pt x="2815127" y="1647312"/>
                  <a:pt x="2799424" y="1660231"/>
                  <a:pt x="2783549" y="1672931"/>
                </a:cubicBezTo>
                <a:cubicBezTo>
                  <a:pt x="2770440" y="1683418"/>
                  <a:pt x="2694187" y="1787550"/>
                  <a:pt x="2678774" y="1815806"/>
                </a:cubicBezTo>
                <a:cubicBezTo>
                  <a:pt x="2658988" y="1852081"/>
                  <a:pt x="2658081" y="1871645"/>
                  <a:pt x="2650199" y="1911056"/>
                </a:cubicBezTo>
                <a:cubicBezTo>
                  <a:pt x="2660523" y="1972997"/>
                  <a:pt x="2663287" y="2026230"/>
                  <a:pt x="2688299" y="2082506"/>
                </a:cubicBezTo>
                <a:cubicBezTo>
                  <a:pt x="2692948" y="2092967"/>
                  <a:pt x="2701282" y="2101373"/>
                  <a:pt x="2707349" y="2111081"/>
                </a:cubicBezTo>
                <a:cubicBezTo>
                  <a:pt x="2717161" y="2126780"/>
                  <a:pt x="2725655" y="2143302"/>
                  <a:pt x="2735924" y="2158706"/>
                </a:cubicBezTo>
                <a:cubicBezTo>
                  <a:pt x="2752654" y="2183801"/>
                  <a:pt x="2770182" y="2205760"/>
                  <a:pt x="2793074" y="2225381"/>
                </a:cubicBezTo>
                <a:cubicBezTo>
                  <a:pt x="2805127" y="2235712"/>
                  <a:pt x="2819949" y="2242731"/>
                  <a:pt x="2831174" y="2253956"/>
                </a:cubicBezTo>
                <a:cubicBezTo>
                  <a:pt x="2839269" y="2262051"/>
                  <a:pt x="2841753" y="2274830"/>
                  <a:pt x="2850224" y="2282531"/>
                </a:cubicBezTo>
                <a:cubicBezTo>
                  <a:pt x="2938417" y="2362707"/>
                  <a:pt x="2907905" y="2327079"/>
                  <a:pt x="2964524" y="2368256"/>
                </a:cubicBezTo>
                <a:cubicBezTo>
                  <a:pt x="2990201" y="2386930"/>
                  <a:pt x="3015324" y="2406356"/>
                  <a:pt x="3040724" y="2425406"/>
                </a:cubicBezTo>
                <a:cubicBezTo>
                  <a:pt x="3052083" y="2433925"/>
                  <a:pt x="3066783" y="2436931"/>
                  <a:pt x="3078824" y="2444456"/>
                </a:cubicBezTo>
                <a:cubicBezTo>
                  <a:pt x="3092286" y="2452870"/>
                  <a:pt x="3103311" y="2464863"/>
                  <a:pt x="3116924" y="2473031"/>
                </a:cubicBezTo>
                <a:cubicBezTo>
                  <a:pt x="3151037" y="2493499"/>
                  <a:pt x="3187025" y="2510677"/>
                  <a:pt x="3221699" y="2530181"/>
                </a:cubicBezTo>
                <a:cubicBezTo>
                  <a:pt x="3237835" y="2539257"/>
                  <a:pt x="3252470" y="2551095"/>
                  <a:pt x="3269324" y="2558756"/>
                </a:cubicBezTo>
                <a:cubicBezTo>
                  <a:pt x="3365301" y="2602382"/>
                  <a:pt x="3288885" y="2549510"/>
                  <a:pt x="3393149" y="2606381"/>
                </a:cubicBezTo>
                <a:cubicBezTo>
                  <a:pt x="3407086" y="2613983"/>
                  <a:pt x="3417050" y="2627856"/>
                  <a:pt x="3431249" y="2634956"/>
                </a:cubicBezTo>
                <a:cubicBezTo>
                  <a:pt x="3449210" y="2643936"/>
                  <a:pt x="3469528" y="2647144"/>
                  <a:pt x="3488399" y="2654006"/>
                </a:cubicBezTo>
                <a:cubicBezTo>
                  <a:pt x="3504467" y="2659849"/>
                  <a:pt x="3520459" y="2665981"/>
                  <a:pt x="3536024" y="2673056"/>
                </a:cubicBezTo>
                <a:cubicBezTo>
                  <a:pt x="3555413" y="2681869"/>
                  <a:pt x="3573514" y="2693439"/>
                  <a:pt x="3593174" y="2701631"/>
                </a:cubicBezTo>
                <a:cubicBezTo>
                  <a:pt x="3611710" y="2709354"/>
                  <a:pt x="3631522" y="2713630"/>
                  <a:pt x="3650324" y="2720681"/>
                </a:cubicBezTo>
                <a:cubicBezTo>
                  <a:pt x="3682343" y="2732688"/>
                  <a:pt x="3713824" y="2746081"/>
                  <a:pt x="3745574" y="2758781"/>
                </a:cubicBezTo>
                <a:cubicBezTo>
                  <a:pt x="3763505" y="2765954"/>
                  <a:pt x="3783674" y="2765131"/>
                  <a:pt x="3802724" y="2768306"/>
                </a:cubicBezTo>
                <a:cubicBezTo>
                  <a:pt x="3818599" y="2774656"/>
                  <a:pt x="3833972" y="2782443"/>
                  <a:pt x="3850349" y="2787356"/>
                </a:cubicBezTo>
                <a:cubicBezTo>
                  <a:pt x="3875673" y="2794953"/>
                  <a:pt x="3943403" y="2803371"/>
                  <a:pt x="3964649" y="2806406"/>
                </a:cubicBezTo>
                <a:cubicBezTo>
                  <a:pt x="4151578" y="2881178"/>
                  <a:pt x="4015030" y="2833752"/>
                  <a:pt x="4469474" y="2815931"/>
                </a:cubicBezTo>
                <a:cubicBezTo>
                  <a:pt x="4479507" y="2815538"/>
                  <a:pt x="4488821" y="2810361"/>
                  <a:pt x="4498049" y="2806406"/>
                </a:cubicBezTo>
                <a:cubicBezTo>
                  <a:pt x="4580439" y="2771096"/>
                  <a:pt x="4497711" y="2800169"/>
                  <a:pt x="4564724" y="2777831"/>
                </a:cubicBezTo>
                <a:cubicBezTo>
                  <a:pt x="4651772" y="2719799"/>
                  <a:pt x="4496621" y="2821527"/>
                  <a:pt x="4669499" y="2720681"/>
                </a:cubicBezTo>
                <a:cubicBezTo>
                  <a:pt x="4683211" y="2712682"/>
                  <a:pt x="4694594" y="2701210"/>
                  <a:pt x="4707599" y="2692106"/>
                </a:cubicBezTo>
                <a:cubicBezTo>
                  <a:pt x="4726356" y="2678976"/>
                  <a:pt x="4764749" y="2654006"/>
                  <a:pt x="4764749" y="2654006"/>
                </a:cubicBezTo>
                <a:cubicBezTo>
                  <a:pt x="4771099" y="2644481"/>
                  <a:pt x="4776930" y="2634589"/>
                  <a:pt x="4783799" y="2625431"/>
                </a:cubicBezTo>
                <a:cubicBezTo>
                  <a:pt x="4815043" y="2583772"/>
                  <a:pt x="4847417" y="2542971"/>
                  <a:pt x="4879049" y="2501606"/>
                </a:cubicBezTo>
                <a:cubicBezTo>
                  <a:pt x="4888692" y="2488996"/>
                  <a:pt x="4898099" y="2476206"/>
                  <a:pt x="4907624" y="2463506"/>
                </a:cubicBezTo>
                <a:cubicBezTo>
                  <a:pt x="4916143" y="2452147"/>
                  <a:pt x="4919149" y="2437447"/>
                  <a:pt x="4926674" y="2425406"/>
                </a:cubicBezTo>
                <a:cubicBezTo>
                  <a:pt x="4935088" y="2411944"/>
                  <a:pt x="4945724" y="2400006"/>
                  <a:pt x="4955249" y="2387306"/>
                </a:cubicBezTo>
                <a:cubicBezTo>
                  <a:pt x="4972893" y="2299088"/>
                  <a:pt x="4956082" y="2353339"/>
                  <a:pt x="5031449" y="2234906"/>
                </a:cubicBezTo>
                <a:lnTo>
                  <a:pt x="5031449" y="2234906"/>
                </a:lnTo>
                <a:cubicBezTo>
                  <a:pt x="5075445" y="2124916"/>
                  <a:pt x="5049032" y="2167013"/>
                  <a:pt x="5098124" y="2101556"/>
                </a:cubicBezTo>
                <a:cubicBezTo>
                  <a:pt x="5104474" y="2082506"/>
                  <a:pt x="5109019" y="2062756"/>
                  <a:pt x="5117174" y="2044406"/>
                </a:cubicBezTo>
                <a:cubicBezTo>
                  <a:pt x="5121823" y="2033945"/>
                  <a:pt x="5131715" y="2026353"/>
                  <a:pt x="5136224" y="2015831"/>
                </a:cubicBezTo>
                <a:cubicBezTo>
                  <a:pt x="5141381" y="2003799"/>
                  <a:pt x="5140592" y="1989763"/>
                  <a:pt x="5145749" y="1977731"/>
                </a:cubicBezTo>
                <a:cubicBezTo>
                  <a:pt x="5150258" y="1967209"/>
                  <a:pt x="5159119" y="1959095"/>
                  <a:pt x="5164799" y="1949156"/>
                </a:cubicBezTo>
                <a:cubicBezTo>
                  <a:pt x="5217997" y="1856059"/>
                  <a:pt x="5130721" y="1981893"/>
                  <a:pt x="5240999" y="1834856"/>
                </a:cubicBezTo>
                <a:cubicBezTo>
                  <a:pt x="5250524" y="1822156"/>
                  <a:pt x="5258349" y="1807981"/>
                  <a:pt x="5269574" y="1796756"/>
                </a:cubicBezTo>
                <a:lnTo>
                  <a:pt x="5383874" y="1682456"/>
                </a:lnTo>
                <a:cubicBezTo>
                  <a:pt x="5393399" y="1672931"/>
                  <a:pt x="5404977" y="1665089"/>
                  <a:pt x="5412449" y="1653881"/>
                </a:cubicBezTo>
                <a:cubicBezTo>
                  <a:pt x="5458021" y="1585523"/>
                  <a:pt x="5434360" y="1612920"/>
                  <a:pt x="5479124" y="1568156"/>
                </a:cubicBezTo>
                <a:cubicBezTo>
                  <a:pt x="5472774" y="1552281"/>
                  <a:pt x="5469136" y="1535030"/>
                  <a:pt x="5460074" y="1520531"/>
                </a:cubicBezTo>
                <a:cubicBezTo>
                  <a:pt x="5449813" y="1504114"/>
                  <a:pt x="5407463" y="1472481"/>
                  <a:pt x="5393399" y="1463381"/>
                </a:cubicBezTo>
                <a:cubicBezTo>
                  <a:pt x="5175485" y="1322378"/>
                  <a:pt x="5336945" y="1425661"/>
                  <a:pt x="5231474" y="1368131"/>
                </a:cubicBezTo>
                <a:cubicBezTo>
                  <a:pt x="5209002" y="1355874"/>
                  <a:pt x="5187307" y="1342223"/>
                  <a:pt x="5164799" y="1330031"/>
                </a:cubicBezTo>
                <a:cubicBezTo>
                  <a:pt x="5111099" y="1300943"/>
                  <a:pt x="5056849" y="1272881"/>
                  <a:pt x="5002874" y="1244306"/>
                </a:cubicBezTo>
                <a:cubicBezTo>
                  <a:pt x="4944634" y="1213473"/>
                  <a:pt x="4936806" y="1218684"/>
                  <a:pt x="4879049" y="1196681"/>
                </a:cubicBezTo>
                <a:cubicBezTo>
                  <a:pt x="4831116" y="1178421"/>
                  <a:pt x="4783799" y="1158581"/>
                  <a:pt x="4736174" y="1139531"/>
                </a:cubicBezTo>
                <a:cubicBezTo>
                  <a:pt x="4708208" y="1128344"/>
                  <a:pt x="4679024" y="1120481"/>
                  <a:pt x="4650449" y="1110956"/>
                </a:cubicBezTo>
                <a:cubicBezTo>
                  <a:pt x="4638030" y="1106816"/>
                  <a:pt x="4624936" y="1105027"/>
                  <a:pt x="4612349" y="1101431"/>
                </a:cubicBezTo>
                <a:cubicBezTo>
                  <a:pt x="4602695" y="1098673"/>
                  <a:pt x="4593299" y="1095081"/>
                  <a:pt x="4583774" y="1091906"/>
                </a:cubicBezTo>
                <a:cubicBezTo>
                  <a:pt x="4593299" y="1104606"/>
                  <a:pt x="4599766" y="1120327"/>
                  <a:pt x="4612349" y="1130006"/>
                </a:cubicBezTo>
                <a:cubicBezTo>
                  <a:pt x="4681153" y="1182933"/>
                  <a:pt x="4696153" y="1183341"/>
                  <a:pt x="4764749" y="1206206"/>
                </a:cubicBezTo>
                <a:cubicBezTo>
                  <a:pt x="4809901" y="1238457"/>
                  <a:pt x="4858597" y="1275308"/>
                  <a:pt x="4907624" y="1301456"/>
                </a:cubicBezTo>
                <a:cubicBezTo>
                  <a:pt x="4928959" y="1312835"/>
                  <a:pt x="4952672" y="1319217"/>
                  <a:pt x="4974299" y="1330031"/>
                </a:cubicBezTo>
                <a:cubicBezTo>
                  <a:pt x="4984538" y="1335151"/>
                  <a:pt x="4992155" y="1345061"/>
                  <a:pt x="5002874" y="1349081"/>
                </a:cubicBezTo>
                <a:cubicBezTo>
                  <a:pt x="5018033" y="1354765"/>
                  <a:pt x="5034793" y="1354679"/>
                  <a:pt x="5050499" y="1358606"/>
                </a:cubicBezTo>
                <a:cubicBezTo>
                  <a:pt x="5060239" y="1361041"/>
                  <a:pt x="5069549" y="1364956"/>
                  <a:pt x="5079074" y="1368131"/>
                </a:cubicBezTo>
                <a:cubicBezTo>
                  <a:pt x="5104849" y="1385314"/>
                  <a:pt x="5115537" y="1394146"/>
                  <a:pt x="5145749" y="1406231"/>
                </a:cubicBezTo>
                <a:cubicBezTo>
                  <a:pt x="5164393" y="1413689"/>
                  <a:pt x="5184938" y="1416301"/>
                  <a:pt x="5202899" y="1425281"/>
                </a:cubicBezTo>
                <a:cubicBezTo>
                  <a:pt x="5249979" y="1448821"/>
                  <a:pt x="5227529" y="1439841"/>
                  <a:pt x="5269574" y="1453856"/>
                </a:cubicBezTo>
                <a:lnTo>
                  <a:pt x="5355299" y="1511006"/>
                </a:lnTo>
                <a:cubicBezTo>
                  <a:pt x="5369525" y="1520490"/>
                  <a:pt x="5387631" y="1522410"/>
                  <a:pt x="5402924" y="1530056"/>
                </a:cubicBezTo>
                <a:cubicBezTo>
                  <a:pt x="5413163" y="1535176"/>
                  <a:pt x="5421038" y="1544457"/>
                  <a:pt x="5431499" y="1549106"/>
                </a:cubicBezTo>
                <a:cubicBezTo>
                  <a:pt x="5449849" y="1557261"/>
                  <a:pt x="5470688" y="1559176"/>
                  <a:pt x="5488649" y="1568156"/>
                </a:cubicBezTo>
                <a:cubicBezTo>
                  <a:pt x="5536988" y="1592326"/>
                  <a:pt x="5514935" y="1579330"/>
                  <a:pt x="5555324" y="1606256"/>
                </a:cubicBezTo>
                <a:cubicBezTo>
                  <a:pt x="5532825" y="1538758"/>
                  <a:pt x="5550987" y="1574789"/>
                  <a:pt x="5441024" y="1501481"/>
                </a:cubicBezTo>
                <a:cubicBezTo>
                  <a:pt x="5316701" y="1418599"/>
                  <a:pt x="5370317" y="1465280"/>
                  <a:pt x="5231474" y="1387181"/>
                </a:cubicBezTo>
                <a:cubicBezTo>
                  <a:pt x="5166931" y="1350876"/>
                  <a:pt x="5106926" y="1306559"/>
                  <a:pt x="5040974" y="1272881"/>
                </a:cubicBezTo>
                <a:cubicBezTo>
                  <a:pt x="4957426" y="1230218"/>
                  <a:pt x="4864241" y="1206846"/>
                  <a:pt x="4783799" y="1158581"/>
                </a:cubicBezTo>
                <a:cubicBezTo>
                  <a:pt x="4695195" y="1105419"/>
                  <a:pt x="4777668" y="1151465"/>
                  <a:pt x="4688549" y="1110956"/>
                </a:cubicBezTo>
                <a:cubicBezTo>
                  <a:pt x="4597620" y="1069625"/>
                  <a:pt x="4663295" y="1093013"/>
                  <a:pt x="4602824" y="1072856"/>
                </a:cubicBezTo>
                <a:cubicBezTo>
                  <a:pt x="4593299" y="1076031"/>
                  <a:pt x="4570294" y="1073153"/>
                  <a:pt x="4574249" y="1082381"/>
                </a:cubicBezTo>
                <a:cubicBezTo>
                  <a:pt x="4580270" y="1096431"/>
                  <a:pt x="4646589" y="1155378"/>
                  <a:pt x="4669499" y="1168106"/>
                </a:cubicBezTo>
                <a:cubicBezTo>
                  <a:pt x="4684445" y="1176409"/>
                  <a:pt x="4701249" y="1180806"/>
                  <a:pt x="4717124" y="1187156"/>
                </a:cubicBezTo>
                <a:cubicBezTo>
                  <a:pt x="4811425" y="1265740"/>
                  <a:pt x="4751481" y="1225013"/>
                  <a:pt x="4907624" y="1291931"/>
                </a:cubicBezTo>
                <a:cubicBezTo>
                  <a:pt x="4958673" y="1313809"/>
                  <a:pt x="5002874" y="1349081"/>
                  <a:pt x="5050499" y="1377656"/>
                </a:cubicBezTo>
                <a:cubicBezTo>
                  <a:pt x="5066374" y="1387181"/>
                  <a:pt x="5083313" y="1395123"/>
                  <a:pt x="5098124" y="1406231"/>
                </a:cubicBezTo>
                <a:cubicBezTo>
                  <a:pt x="5110824" y="1415756"/>
                  <a:pt x="5122762" y="1426392"/>
                  <a:pt x="5136224" y="1434806"/>
                </a:cubicBezTo>
                <a:cubicBezTo>
                  <a:pt x="5198783" y="1473905"/>
                  <a:pt x="5171773" y="1432255"/>
                  <a:pt x="5250524" y="1511006"/>
                </a:cubicBezTo>
                <a:cubicBezTo>
                  <a:pt x="5263224" y="1523706"/>
                  <a:pt x="5274987" y="1537417"/>
                  <a:pt x="5288624" y="1549106"/>
                </a:cubicBezTo>
                <a:cubicBezTo>
                  <a:pt x="5297316" y="1556556"/>
                  <a:pt x="5308760" y="1560421"/>
                  <a:pt x="5317199" y="1568156"/>
                </a:cubicBezTo>
                <a:cubicBezTo>
                  <a:pt x="5346988" y="1595463"/>
                  <a:pt x="5370595" y="1629634"/>
                  <a:pt x="5402924" y="1653881"/>
                </a:cubicBezTo>
                <a:cubicBezTo>
                  <a:pt x="5415624" y="1663406"/>
                  <a:pt x="5425964" y="1677436"/>
                  <a:pt x="5441024" y="1682456"/>
                </a:cubicBezTo>
                <a:cubicBezTo>
                  <a:pt x="5465308" y="1690551"/>
                  <a:pt x="5491824" y="1688806"/>
                  <a:pt x="5517224" y="1691981"/>
                </a:cubicBezTo>
                <a:cubicBezTo>
                  <a:pt x="5501349" y="1704681"/>
                  <a:pt x="5483105" y="1714886"/>
                  <a:pt x="5469599" y="1730081"/>
                </a:cubicBezTo>
                <a:cubicBezTo>
                  <a:pt x="5451514" y="1750427"/>
                  <a:pt x="5424629" y="1813542"/>
                  <a:pt x="5412449" y="1834856"/>
                </a:cubicBezTo>
                <a:cubicBezTo>
                  <a:pt x="5397588" y="1860862"/>
                  <a:pt x="5381873" y="1886429"/>
                  <a:pt x="5364824" y="1911056"/>
                </a:cubicBezTo>
                <a:cubicBezTo>
                  <a:pt x="5314389" y="1983906"/>
                  <a:pt x="5342084" y="1934410"/>
                  <a:pt x="5288624" y="1996781"/>
                </a:cubicBezTo>
                <a:cubicBezTo>
                  <a:pt x="5275321" y="2012301"/>
                  <a:pt x="5249562" y="2061564"/>
                  <a:pt x="5240999" y="2072981"/>
                </a:cubicBezTo>
                <a:cubicBezTo>
                  <a:pt x="5232917" y="2083757"/>
                  <a:pt x="5221294" y="2091419"/>
                  <a:pt x="5212424" y="2101556"/>
                </a:cubicBezTo>
                <a:cubicBezTo>
                  <a:pt x="5199037" y="2116856"/>
                  <a:pt x="5186522" y="2132917"/>
                  <a:pt x="5174324" y="2149181"/>
                </a:cubicBezTo>
                <a:cubicBezTo>
                  <a:pt x="5167455" y="2158339"/>
                  <a:pt x="5162603" y="2168962"/>
                  <a:pt x="5155274" y="2177756"/>
                </a:cubicBezTo>
                <a:cubicBezTo>
                  <a:pt x="5120156" y="2219898"/>
                  <a:pt x="5131957" y="2195489"/>
                  <a:pt x="5088599" y="2234906"/>
                </a:cubicBezTo>
                <a:cubicBezTo>
                  <a:pt x="5065342" y="2256049"/>
                  <a:pt x="5021924" y="2301581"/>
                  <a:pt x="5021924" y="2301581"/>
                </a:cubicBezTo>
                <a:cubicBezTo>
                  <a:pt x="5003110" y="2358024"/>
                  <a:pt x="5025956" y="2303685"/>
                  <a:pt x="4974299" y="2368256"/>
                </a:cubicBezTo>
                <a:cubicBezTo>
                  <a:pt x="4959996" y="2386134"/>
                  <a:pt x="4948899" y="2406356"/>
                  <a:pt x="4936199" y="2425406"/>
                </a:cubicBezTo>
                <a:lnTo>
                  <a:pt x="4917149" y="2453981"/>
                </a:lnTo>
                <a:cubicBezTo>
                  <a:pt x="4920324" y="2466681"/>
                  <a:pt x="4917417" y="2482824"/>
                  <a:pt x="4926674" y="2492081"/>
                </a:cubicBezTo>
                <a:cubicBezTo>
                  <a:pt x="4935931" y="2501338"/>
                  <a:pt x="4952187" y="2498010"/>
                  <a:pt x="4964774" y="2501606"/>
                </a:cubicBezTo>
                <a:cubicBezTo>
                  <a:pt x="4974428" y="2504364"/>
                  <a:pt x="4984174" y="2507053"/>
                  <a:pt x="4993349" y="2511131"/>
                </a:cubicBezTo>
                <a:cubicBezTo>
                  <a:pt x="5012812" y="2519781"/>
                  <a:pt x="5030724" y="2531796"/>
                  <a:pt x="5050499" y="2539706"/>
                </a:cubicBezTo>
                <a:cubicBezTo>
                  <a:pt x="5062654" y="2544568"/>
                  <a:pt x="5076060" y="2545469"/>
                  <a:pt x="5088599" y="2549231"/>
                </a:cubicBezTo>
                <a:cubicBezTo>
                  <a:pt x="5107833" y="2555001"/>
                  <a:pt x="5126699" y="2561931"/>
                  <a:pt x="5145749" y="2568281"/>
                </a:cubicBezTo>
                <a:cubicBezTo>
                  <a:pt x="5324257" y="2627784"/>
                  <a:pt x="5419179" y="2595946"/>
                  <a:pt x="5669624" y="2606381"/>
                </a:cubicBezTo>
                <a:cubicBezTo>
                  <a:pt x="5685499" y="2609556"/>
                  <a:pt x="5701890" y="2610786"/>
                  <a:pt x="5717249" y="2615906"/>
                </a:cubicBezTo>
                <a:cubicBezTo>
                  <a:pt x="5730719" y="2620396"/>
                  <a:pt x="5741696" y="2631055"/>
                  <a:pt x="5755349" y="2634956"/>
                </a:cubicBezTo>
                <a:cubicBezTo>
                  <a:pt x="5786482" y="2643851"/>
                  <a:pt x="5818849" y="2647656"/>
                  <a:pt x="5850599" y="2654006"/>
                </a:cubicBezTo>
                <a:cubicBezTo>
                  <a:pt x="5917266" y="2687340"/>
                  <a:pt x="5869920" y="2667517"/>
                  <a:pt x="5974424" y="2692106"/>
                </a:cubicBezTo>
                <a:cubicBezTo>
                  <a:pt x="6107613" y="2723445"/>
                  <a:pt x="6005023" y="2708116"/>
                  <a:pt x="6193499" y="2720681"/>
                </a:cubicBezTo>
                <a:cubicBezTo>
                  <a:pt x="6212549" y="2723856"/>
                  <a:pt x="6231796" y="2726016"/>
                  <a:pt x="6250649" y="2730206"/>
                </a:cubicBezTo>
                <a:cubicBezTo>
                  <a:pt x="6260450" y="2732384"/>
                  <a:pt x="6269523" y="2737144"/>
                  <a:pt x="6279224" y="2739731"/>
                </a:cubicBezTo>
                <a:cubicBezTo>
                  <a:pt x="6317171" y="2749850"/>
                  <a:pt x="6355424" y="2758781"/>
                  <a:pt x="6393524" y="2768306"/>
                </a:cubicBezTo>
                <a:cubicBezTo>
                  <a:pt x="6325646" y="2836184"/>
                  <a:pt x="6398943" y="2759151"/>
                  <a:pt x="6345899" y="2825456"/>
                </a:cubicBezTo>
                <a:cubicBezTo>
                  <a:pt x="6327613" y="2848314"/>
                  <a:pt x="6305966" y="2868458"/>
                  <a:pt x="6288749" y="2892131"/>
                </a:cubicBezTo>
                <a:cubicBezTo>
                  <a:pt x="6280398" y="2903614"/>
                  <a:pt x="6278690" y="2919242"/>
                  <a:pt x="6269699" y="2930231"/>
                </a:cubicBezTo>
                <a:cubicBezTo>
                  <a:pt x="6239755" y="2966829"/>
                  <a:pt x="6173403" y="3023739"/>
                  <a:pt x="6136349" y="3054056"/>
                </a:cubicBezTo>
                <a:cubicBezTo>
                  <a:pt x="6085309" y="3095816"/>
                  <a:pt x="6090982" y="3080373"/>
                  <a:pt x="6031574" y="3139781"/>
                </a:cubicBezTo>
                <a:cubicBezTo>
                  <a:pt x="6020349" y="3151006"/>
                  <a:pt x="6014746" y="3167202"/>
                  <a:pt x="6002999" y="3177881"/>
                </a:cubicBezTo>
                <a:cubicBezTo>
                  <a:pt x="5979506" y="3199238"/>
                  <a:pt x="5950399" y="3213791"/>
                  <a:pt x="5926799" y="3235031"/>
                </a:cubicBezTo>
                <a:cubicBezTo>
                  <a:pt x="5886749" y="3271076"/>
                  <a:pt x="5842387" y="3304499"/>
                  <a:pt x="5812499" y="3349331"/>
                </a:cubicBezTo>
                <a:cubicBezTo>
                  <a:pt x="5806149" y="3358856"/>
                  <a:pt x="5801544" y="3369811"/>
                  <a:pt x="5793449" y="3377906"/>
                </a:cubicBezTo>
                <a:cubicBezTo>
                  <a:pt x="5775914" y="3395441"/>
                  <a:pt x="5754731" y="3408942"/>
                  <a:pt x="5736299" y="3425531"/>
                </a:cubicBezTo>
                <a:cubicBezTo>
                  <a:pt x="5722949" y="3437546"/>
                  <a:pt x="5711836" y="3451942"/>
                  <a:pt x="5698199" y="3463631"/>
                </a:cubicBezTo>
                <a:cubicBezTo>
                  <a:pt x="5689507" y="3471081"/>
                  <a:pt x="5679512" y="3476913"/>
                  <a:pt x="5669624" y="3482681"/>
                </a:cubicBezTo>
                <a:cubicBezTo>
                  <a:pt x="5641388" y="3499152"/>
                  <a:pt x="5611098" y="3512174"/>
                  <a:pt x="5583899" y="3530306"/>
                </a:cubicBezTo>
                <a:cubicBezTo>
                  <a:pt x="5563266" y="3544061"/>
                  <a:pt x="5546404" y="3562812"/>
                  <a:pt x="5526749" y="3577931"/>
                </a:cubicBezTo>
                <a:cubicBezTo>
                  <a:pt x="5396567" y="3678071"/>
                  <a:pt x="5523786" y="3576731"/>
                  <a:pt x="5393399" y="3663656"/>
                </a:cubicBezTo>
                <a:cubicBezTo>
                  <a:pt x="5376483" y="3674933"/>
                  <a:pt x="5362216" y="3689799"/>
                  <a:pt x="5345774" y="3701756"/>
                </a:cubicBezTo>
                <a:lnTo>
                  <a:pt x="5260049" y="3758906"/>
                </a:lnTo>
                <a:cubicBezTo>
                  <a:pt x="5249157" y="3766168"/>
                  <a:pt x="5234649" y="3765256"/>
                  <a:pt x="5221949" y="3768431"/>
                </a:cubicBezTo>
                <a:cubicBezTo>
                  <a:pt x="5160732" y="3737822"/>
                  <a:pt x="5196481" y="3768228"/>
                  <a:pt x="5174324" y="3701756"/>
                </a:cubicBezTo>
                <a:cubicBezTo>
                  <a:pt x="5157167" y="3650286"/>
                  <a:pt x="5127814" y="3602557"/>
                  <a:pt x="5117174" y="3549356"/>
                </a:cubicBezTo>
                <a:cubicBezTo>
                  <a:pt x="5113999" y="3533481"/>
                  <a:pt x="5112769" y="3517090"/>
                  <a:pt x="5107649" y="3501731"/>
                </a:cubicBezTo>
                <a:cubicBezTo>
                  <a:pt x="5103159" y="3488261"/>
                  <a:pt x="5094366" y="3476606"/>
                  <a:pt x="5088599" y="3463631"/>
                </a:cubicBezTo>
                <a:cubicBezTo>
                  <a:pt x="5053124" y="3383811"/>
                  <a:pt x="5086045" y="3434478"/>
                  <a:pt x="5021924" y="3330281"/>
                </a:cubicBezTo>
                <a:cubicBezTo>
                  <a:pt x="5013604" y="3316761"/>
                  <a:pt x="5002155" y="3305390"/>
                  <a:pt x="4993349" y="3292181"/>
                </a:cubicBezTo>
                <a:cubicBezTo>
                  <a:pt x="4983080" y="3276777"/>
                  <a:pt x="4977865" y="3257647"/>
                  <a:pt x="4964774" y="3244556"/>
                </a:cubicBezTo>
                <a:cubicBezTo>
                  <a:pt x="4951683" y="3231465"/>
                  <a:pt x="4930910" y="3228366"/>
                  <a:pt x="4917149" y="3215981"/>
                </a:cubicBezTo>
                <a:cubicBezTo>
                  <a:pt x="4898717" y="3199392"/>
                  <a:pt x="4887956" y="3175420"/>
                  <a:pt x="4869524" y="3158831"/>
                </a:cubicBezTo>
                <a:cubicBezTo>
                  <a:pt x="4831888" y="3124959"/>
                  <a:pt x="4829376" y="3136182"/>
                  <a:pt x="4793324" y="3120731"/>
                </a:cubicBezTo>
                <a:cubicBezTo>
                  <a:pt x="4780273" y="3115138"/>
                  <a:pt x="4767924" y="3108031"/>
                  <a:pt x="4755224" y="3101681"/>
                </a:cubicBezTo>
                <a:cubicBezTo>
                  <a:pt x="4688549" y="3108031"/>
                  <a:pt x="4621373" y="3110391"/>
                  <a:pt x="4555199" y="3120731"/>
                </a:cubicBezTo>
                <a:cubicBezTo>
                  <a:pt x="4519432" y="3126320"/>
                  <a:pt x="4485544" y="3140526"/>
                  <a:pt x="4450424" y="3149306"/>
                </a:cubicBezTo>
                <a:cubicBezTo>
                  <a:pt x="4365301" y="3170587"/>
                  <a:pt x="4432972" y="3142830"/>
                  <a:pt x="4317074" y="3187406"/>
                </a:cubicBezTo>
                <a:cubicBezTo>
                  <a:pt x="4303821" y="3192503"/>
                  <a:pt x="4291900" y="3200580"/>
                  <a:pt x="4278974" y="3206456"/>
                </a:cubicBezTo>
                <a:cubicBezTo>
                  <a:pt x="4256961" y="3216462"/>
                  <a:pt x="4233293" y="3223034"/>
                  <a:pt x="4212299" y="3235031"/>
                </a:cubicBezTo>
                <a:cubicBezTo>
                  <a:pt x="4188585" y="3248582"/>
                  <a:pt x="4168599" y="3267887"/>
                  <a:pt x="4145624" y="3282656"/>
                </a:cubicBezTo>
                <a:cubicBezTo>
                  <a:pt x="4124092" y="3296498"/>
                  <a:pt x="4100656" y="3307189"/>
                  <a:pt x="4078949" y="3320756"/>
                </a:cubicBezTo>
                <a:cubicBezTo>
                  <a:pt x="4049826" y="3338958"/>
                  <a:pt x="4021799" y="3358856"/>
                  <a:pt x="3993224" y="3377906"/>
                </a:cubicBezTo>
                <a:cubicBezTo>
                  <a:pt x="3971925" y="3392105"/>
                  <a:pt x="3946677" y="3400191"/>
                  <a:pt x="3926549" y="3416006"/>
                </a:cubicBezTo>
                <a:cubicBezTo>
                  <a:pt x="3901834" y="3435425"/>
                  <a:pt x="3883868" y="3462378"/>
                  <a:pt x="3859874" y="3482681"/>
                </a:cubicBezTo>
                <a:cubicBezTo>
                  <a:pt x="3818599" y="3517606"/>
                  <a:pt x="3774281" y="3549224"/>
                  <a:pt x="3736049" y="3587456"/>
                </a:cubicBezTo>
                <a:cubicBezTo>
                  <a:pt x="3692154" y="3631351"/>
                  <a:pt x="3643386" y="3678394"/>
                  <a:pt x="3612224" y="3730331"/>
                </a:cubicBezTo>
                <a:cubicBezTo>
                  <a:pt x="3602699" y="3746206"/>
                  <a:pt x="3594187" y="3762735"/>
                  <a:pt x="3583649" y="3777956"/>
                </a:cubicBezTo>
                <a:cubicBezTo>
                  <a:pt x="3565577" y="3804061"/>
                  <a:pt x="3544111" y="3827738"/>
                  <a:pt x="3526499" y="3854156"/>
                </a:cubicBezTo>
                <a:cubicBezTo>
                  <a:pt x="3518623" y="3865970"/>
                  <a:pt x="3515325" y="3880442"/>
                  <a:pt x="3507449" y="3892256"/>
                </a:cubicBezTo>
                <a:cubicBezTo>
                  <a:pt x="3489923" y="3918545"/>
                  <a:pt x="3470653" y="3945652"/>
                  <a:pt x="3440774" y="3958931"/>
                </a:cubicBezTo>
                <a:cubicBezTo>
                  <a:pt x="3422424" y="3967086"/>
                  <a:pt x="3383624" y="3977981"/>
                  <a:pt x="3383624" y="3977981"/>
                </a:cubicBezTo>
                <a:cubicBezTo>
                  <a:pt x="3299392" y="4041155"/>
                  <a:pt x="3337545" y="4045171"/>
                  <a:pt x="3278849" y="4025606"/>
                </a:cubicBezTo>
                <a:cubicBezTo>
                  <a:pt x="3262974" y="4028781"/>
                  <a:pt x="3246383" y="4029447"/>
                  <a:pt x="3231224" y="4035131"/>
                </a:cubicBezTo>
                <a:cubicBezTo>
                  <a:pt x="3220505" y="4039151"/>
                  <a:pt x="3202649" y="4054181"/>
                  <a:pt x="3202649" y="4054181"/>
                </a:cubicBezTo>
              </a:path>
            </a:pathLst>
          </a:cu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20508" y="2754013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82508" y="2525413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906308" y="2373013"/>
            <a:ext cx="3200400" cy="1588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44308" y="2449213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File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82508" y="2754013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File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7269302" y="4810619"/>
            <a:ext cx="1676400" cy="1588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2E349-8C95-40FB-A1A5-9BE662036D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5863</TotalTime>
  <Words>470</Words>
  <Application>Microsoft Office PowerPoint</Application>
  <PresentationFormat>On-screen Show (4:3)</PresentationFormat>
  <Paragraphs>144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Adjacency</vt:lpstr>
      <vt:lpstr>Chart</vt:lpstr>
      <vt:lpstr>Process Planning Tools Assembly drawings, process flow diagrams, breakeven analysis (make versus buy)</vt:lpstr>
      <vt:lpstr>Process Planning Tools</vt:lpstr>
      <vt:lpstr>Rapid Assembly Barbeque Grill and Cart</vt:lpstr>
      <vt:lpstr>Reticle Assembly Drawing</vt:lpstr>
      <vt:lpstr>Process Flowchart using “Operations Analysis Table” A Kaizen Tool</vt:lpstr>
      <vt:lpstr>Process Flow Diagram Example Golf Club Assembly Area </vt:lpstr>
      <vt:lpstr>Process Map Example: ER Analysis</vt:lpstr>
      <vt:lpstr>Process Analysis Example Template Commonly used in Kaizen Event </vt:lpstr>
      <vt:lpstr>Physical PF Diagram (Spaghetti Diagram)</vt:lpstr>
      <vt:lpstr>Path Walked from Centrifuge to Analyzers</vt:lpstr>
      <vt:lpstr>Linear PF Diagram</vt:lpstr>
      <vt:lpstr>Functional PF Diagram</vt:lpstr>
      <vt:lpstr>Make versus Buy: Break-Even Analysis Example</vt:lpstr>
      <vt:lpstr>Summary of Breakeven Example</vt:lpstr>
      <vt:lpstr>Graph for Breakeven Analysis</vt:lpstr>
      <vt:lpstr>Break-Even Using OM Explorer </vt:lpstr>
    </vt:vector>
  </TitlesOfParts>
  <Company>Rensselaer Hartford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Ed Arnheiter</dc:creator>
  <cp:lastModifiedBy>Windows User</cp:lastModifiedBy>
  <cp:revision>392</cp:revision>
  <cp:lastPrinted>2002-07-15T20:13:21Z</cp:lastPrinted>
  <dcterms:created xsi:type="dcterms:W3CDTF">2000-08-25T18:42:19Z</dcterms:created>
  <dcterms:modified xsi:type="dcterms:W3CDTF">2016-01-19T04:55:29Z</dcterms:modified>
</cp:coreProperties>
</file>