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620" r:id="rId3"/>
    <p:sldId id="661" r:id="rId4"/>
    <p:sldId id="677" r:id="rId5"/>
    <p:sldId id="678" r:id="rId6"/>
    <p:sldId id="679" r:id="rId7"/>
    <p:sldId id="671" r:id="rId8"/>
    <p:sldId id="6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5" d="100"/>
          <a:sy n="55" d="100"/>
        </p:scale>
        <p:origin x="-7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Tickets to the 2016 Olympics aren't selling, and Brazil is scrambling to boost demand</a:t>
            </a:r>
          </a:p>
          <a:p>
            <a:pPr lvl="1"/>
            <a:r>
              <a:rPr lang="en-US" dirty="0" smtClean="0"/>
              <a:t>http://money.cnn.com/2016/04/03/news/world/olympics-rio-ticket-sales/index.html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11,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jet bl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09600"/>
            <a:ext cx="74295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8751277" cy="26670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/>
              <a:t>Delivering Value Through Marketing Channels 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…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Retailer?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76" y="1143000"/>
            <a:ext cx="64454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97858"/>
            <a:ext cx="2006189" cy="348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74" y="1197858"/>
            <a:ext cx="4774198" cy="367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72" y="1179570"/>
            <a:ext cx="1905000" cy="33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3" y="2286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Choices, Choices….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688" y="1942685"/>
            <a:ext cx="1417320" cy="1371599"/>
          </a:xfrm>
        </p:spPr>
        <p:txBody>
          <a:bodyPr/>
          <a:lstStyle/>
          <a:p>
            <a:pPr algn="ctr"/>
            <a:r>
              <a:rPr lang="en-US" dirty="0" smtClean="0"/>
              <a:t>Using the 4P’s </a:t>
            </a:r>
            <a:endParaRPr lang="en-US" dirty="0"/>
          </a:p>
        </p:txBody>
      </p:sp>
      <p:pic>
        <p:nvPicPr>
          <p:cNvPr id="4" name="Picture 3" descr="P16.15 INC at Macy's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0960" y="566928"/>
            <a:ext cx="3497223" cy="2317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6576" y="18288"/>
            <a:ext cx="323697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92655" y="4632040"/>
            <a:ext cx="505546" cy="21832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63996" y="18288"/>
            <a:ext cx="25146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006" y="4011737"/>
            <a:ext cx="352806" cy="28035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Promotion</a:t>
            </a:r>
            <a:endParaRPr lang="en-US" sz="2000" dirty="0"/>
          </a:p>
        </p:txBody>
      </p:sp>
      <p:sp>
        <p:nvSpPr>
          <p:cNvPr id="9" name="Text Box 6">
            <a:hlinkHover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-36576" y="2856611"/>
            <a:ext cx="4002024" cy="8604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0" tIns="45715" rIns="91430" bIns="45715">
            <a:spAutoFit/>
          </a:bodyPr>
          <a:lstStyle/>
          <a:p>
            <a:pPr algn="ctr"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</a:rPr>
              <a:t>Providing the right mix of merchandise and services</a:t>
            </a:r>
          </a:p>
        </p:txBody>
      </p:sp>
      <p:sp>
        <p:nvSpPr>
          <p:cNvPr id="11" name="Text Box 4">
            <a:hlinkHover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6051804" y="662341"/>
            <a:ext cx="3054096" cy="2289729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2880" tIns="182880" rIns="182880" bIns="182880" anchor="ctr">
            <a:spAutoFit/>
          </a:bodyPr>
          <a:lstStyle/>
          <a:p>
            <a:pPr algn="ctr"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</a:rPr>
              <a:t>Price defines the value of both the merchandise and the service provided</a:t>
            </a:r>
          </a:p>
        </p:txBody>
      </p:sp>
      <p:sp>
        <p:nvSpPr>
          <p:cNvPr id="12" name="AutoShape 2" descr="Image result for sa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 b="16329"/>
          <a:stretch/>
        </p:blipFill>
        <p:spPr bwMode="auto">
          <a:xfrm rot="20354045">
            <a:off x="4308835" y="410037"/>
            <a:ext cx="2414687" cy="79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5">
            <a:hlinkHover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461899" y="5593114"/>
            <a:ext cx="3200400" cy="1225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30" tIns="45715" rIns="91430" bIns="45715">
            <a:spAutoFit/>
          </a:bodyPr>
          <a:lstStyle/>
          <a:p>
            <a:pPr algn="ctr"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dirty="0">
                <a:latin typeface="Arial" pitchFamily="34" charset="0"/>
              </a:rPr>
              <a:t>Retailers use a wide variety of promotions, both within their retail environment and through mass media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8" b="30074"/>
          <a:stretch/>
        </p:blipFill>
        <p:spPr bwMode="auto">
          <a:xfrm>
            <a:off x="566015" y="4011737"/>
            <a:ext cx="2992168" cy="158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286852"/>
            <a:ext cx="4048125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8">
            <a:hlinkHover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5098201" y="5980814"/>
            <a:ext cx="4029120" cy="8345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0" tIns="45715" rIns="91430" bIns="45715">
            <a:spAutoFit/>
          </a:bodyPr>
          <a:lstStyle/>
          <a:p>
            <a:pPr algn="ctr"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</a:rPr>
              <a:t>Convenience is a key ingredient to success</a:t>
            </a:r>
          </a:p>
        </p:txBody>
      </p:sp>
    </p:spTree>
    <p:extLst>
      <p:ext uri="{BB962C8B-B14F-4D97-AF65-F5344CB8AC3E}">
        <p14:creationId xmlns:p14="http://schemas.microsoft.com/office/powerpoint/2010/main" val="2291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58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Channel Selection is Key to Product Success!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Manage Relationships to create value!</a:t>
            </a:r>
          </a:p>
          <a:p>
            <a:pPr lvl="3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Value Conflict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Customer Demand vs. Channel Conflict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6344" lvl="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93132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Chapter 7: Business-to-Business Marketing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Chapter 8: Global Marketing 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6644</TotalTime>
  <Words>137</Words>
  <Application>Microsoft Office PowerPoint</Application>
  <PresentationFormat>On-screen Show (4:3)</PresentationFormat>
  <Paragraphs>39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Welcome to  Marketing Management</vt:lpstr>
      <vt:lpstr>PowerPoint Presentation</vt:lpstr>
      <vt:lpstr>Delivering Value Through Marketing Channels Cont…</vt:lpstr>
      <vt:lpstr>What Retailer? </vt:lpstr>
      <vt:lpstr>Choices, Choices….</vt:lpstr>
      <vt:lpstr>Using the 4P’s 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321</cp:revision>
  <dcterms:created xsi:type="dcterms:W3CDTF">2015-08-23T22:48:46Z</dcterms:created>
  <dcterms:modified xsi:type="dcterms:W3CDTF">2016-04-11T17:41:45Z</dcterms:modified>
</cp:coreProperties>
</file>