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796" r:id="rId3"/>
    <p:sldId id="797" r:id="rId4"/>
    <p:sldId id="799" r:id="rId5"/>
    <p:sldId id="800" r:id="rId6"/>
    <p:sldId id="79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FFCC"/>
    <a:srgbClr val="66FFFF"/>
    <a:srgbClr val="CCCC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2" autoAdjust="0"/>
    <p:restoredTop sz="76607" autoAdjust="0"/>
  </p:normalViewPr>
  <p:slideViewPr>
    <p:cSldViewPr>
      <p:cViewPr varScale="1">
        <p:scale>
          <a:sx n="53" d="100"/>
          <a:sy n="53" d="100"/>
        </p:scale>
        <p:origin x="-1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6601B-3448-41D8-82EB-1F1109DA7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6601B-3448-41D8-82EB-1F1109DA7B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6601B-3448-41D8-82EB-1F1109DA7B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1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United Breaks</a:t>
            </a:r>
            <a:r>
              <a:rPr lang="en-US" baseline="0" dirty="0" smtClean="0"/>
              <a:t> Guitars (show till 1:35) : </a:t>
            </a:r>
            <a:r>
              <a:rPr lang="en-US" dirty="0" smtClean="0"/>
              <a:t>https://www.youtube.com/watch?v=5YGc4zOqozo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Kevin </a:t>
            </a:r>
            <a:r>
              <a:rPr lang="en-US" dirty="0" err="1" smtClean="0"/>
              <a:t>Allocca</a:t>
            </a:r>
            <a:r>
              <a:rPr lang="en-US" dirty="0" smtClean="0"/>
              <a:t>: Why Videos Go</a:t>
            </a:r>
            <a:r>
              <a:rPr lang="en-US" baseline="0" dirty="0" smtClean="0"/>
              <a:t> Viral (7:20) https://www.youtube.com/watch?v=BpxVIwCbBK0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6601B-3448-41D8-82EB-1F1109DA7B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98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5YGc4zOqoz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H2-TGUlwu4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14, Day 1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458200" cy="1470025"/>
          </a:xfrm>
        </p:spPr>
        <p:txBody>
          <a:bodyPr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Marketing &amp; Social Media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AC85-8429-42EB-9C52-A3F3E04254A2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http://bcgconnect.com/wp-content/uploads/2013/10/social-medi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1" t="7464" r="7944" b="6135"/>
          <a:stretch/>
        </p:blipFill>
        <p:spPr bwMode="auto">
          <a:xfrm>
            <a:off x="2895600" y="2971800"/>
            <a:ext cx="2667000" cy="27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umbnails.visually.netdna-cdn.com/social-media-explained-by-cute-cats_5127ca6880db9_w15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6" y="838200"/>
            <a:ext cx="8534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47136" y="243105"/>
            <a:ext cx="7520940" cy="5486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What is social media?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89" y="5928745"/>
            <a:ext cx="910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/>
              <a:t>Social Media refers to Internet-based (Web 2.0) platforms which allow people to interact, share and exchange information.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AC85-8429-42EB-9C52-A3F3E0425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050"/>
            <a:ext cx="4578033" cy="548640"/>
          </a:xfrm>
          <a:solidFill>
            <a:srgbClr val="CCCCFF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Why should we care?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533400"/>
            <a:ext cx="9144000" cy="608078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1995 Newsweek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“Why the Web Won’t Be Nirvana” 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US Internet Use/day: 4.3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hr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PC; 1.3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hr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Mobile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72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% of all internet users are now active on social media 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Who?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89% 18-29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yr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olds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72% 30-49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yr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olds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60% 50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to 60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yr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olds 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43% 65+ 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71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%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Mobile Access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52% Multiple Platforms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AC85-8429-42EB-9C52-A3F3E04254A2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909" y="2644164"/>
            <a:ext cx="4480091" cy="406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7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43"/>
            <a:ext cx="7952046" cy="8382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Social Media Transforming </a:t>
            </a:r>
            <a:r>
              <a:rPr lang="en-US" dirty="0" smtClean="0"/>
              <a:t>Marketing: </a:t>
            </a:r>
            <a:br>
              <a:rPr lang="en-US" dirty="0" smtClean="0"/>
            </a:br>
            <a:r>
              <a:rPr lang="en-US" dirty="0" smtClean="0"/>
              <a:t>The Empowered Consumer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62000"/>
            <a:ext cx="9124950" cy="60960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hlinkClick r:id="rId3"/>
              </a:rPr>
              <a:t>United Breaks </a:t>
            </a:r>
            <a:r>
              <a:rPr lang="en-US" sz="2400" dirty="0" smtClean="0">
                <a:hlinkClick r:id="rId3"/>
              </a:rPr>
              <a:t>Guitars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Pass-along appeal of the </a:t>
            </a:r>
            <a:r>
              <a:rPr lang="en-US" sz="2400" b="1" dirty="0" smtClean="0"/>
              <a:t>content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u="sng" dirty="0" smtClean="0"/>
              <a:t>Relational Utility- </a:t>
            </a:r>
            <a:r>
              <a:rPr lang="en-US" sz="2400" dirty="0" smtClean="0"/>
              <a:t>is there a point to the content worth sharing with friends?  Will they think better of your for receiving it?  Does it help to share a common viewpoint on a topical theme?  In sum, for a network of friends does it have instrumental value?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u="sng" dirty="0" smtClean="0"/>
              <a:t>Likeability-</a:t>
            </a:r>
            <a:r>
              <a:rPr lang="en-US" sz="2400" dirty="0" smtClean="0"/>
              <a:t> is it fun, engaging, novel, cute?  Is the sender confident that the recipient will enjoy it?  In sum, does it have expressive value? </a:t>
            </a:r>
          </a:p>
          <a:p>
            <a:pPr lvl="1">
              <a:buFont typeface="Arial" pitchFamily="34" charset="0"/>
              <a:buChar char="•"/>
            </a:pP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Properties of the </a:t>
            </a:r>
            <a:r>
              <a:rPr lang="en-US" sz="2400" b="1" dirty="0"/>
              <a:t>m</a:t>
            </a:r>
            <a:r>
              <a:rPr lang="en-US" sz="2400" b="1" dirty="0" smtClean="0"/>
              <a:t>edium</a:t>
            </a:r>
            <a:r>
              <a:rPr lang="en-US" sz="2400" dirty="0" smtClean="0"/>
              <a:t> </a:t>
            </a:r>
            <a:r>
              <a:rPr lang="en-US" sz="2400" dirty="0"/>
              <a:t>p</a:t>
            </a:r>
            <a:r>
              <a:rPr lang="en-US" sz="2400" dirty="0" smtClean="0"/>
              <a:t>ropagation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Number of friends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Proportion who will pass along content 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(ease of distribution matters)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Cycle time- Time elapsed between receiving content 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and passing it on.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477" y="5486400"/>
            <a:ext cx="216027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AC85-8429-42EB-9C52-A3F3E04254A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91378" y="5024735"/>
            <a:ext cx="1146468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 smtClean="0">
                <a:hlinkClick r:id="rId5"/>
              </a:rPr>
              <a:t>Nyan</a:t>
            </a:r>
            <a:r>
              <a:rPr lang="en-US" dirty="0" smtClean="0">
                <a:hlinkClick r:id="rId5"/>
              </a:rPr>
              <a:t> Cat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7335" y="1371600"/>
            <a:ext cx="7520940" cy="3579849"/>
          </a:xfrm>
        </p:spPr>
        <p:txBody>
          <a:bodyPr>
            <a:normAutofit lnSpcReduction="10000"/>
          </a:bodyPr>
          <a:lstStyle/>
          <a:p>
            <a:pPr marL="802386" lvl="4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marL="288036" lvl="1" indent="-457200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Chapter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3: Social and Mobile Marketing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8036" lvl="1" indent="-457200">
              <a:buFont typeface="Arial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8036" lvl="1" indent="-457200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Marketing Analysis Paper Due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5/4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8036" lvl="1" indent="-457200">
              <a:buFont typeface="Arial" pitchFamily="34" charset="0"/>
              <a:buChar char="•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288036" lvl="1" indent="-4572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Presentations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: Monday 5/2 &amp; Wednesday 5/4 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6586" lvl="1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9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8586</TotalTime>
  <Words>295</Words>
  <Application>Microsoft Office PowerPoint</Application>
  <PresentationFormat>On-screen Show (4:3)</PresentationFormat>
  <Paragraphs>53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Welcome to  Marketing Management</vt:lpstr>
      <vt:lpstr>Marketing &amp; Social Media</vt:lpstr>
      <vt:lpstr>PowerPoint Presentation</vt:lpstr>
      <vt:lpstr>Why should we care?</vt:lpstr>
      <vt:lpstr>Social Media Transforming Marketing:  The Empowered Consumer 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465</cp:revision>
  <dcterms:created xsi:type="dcterms:W3CDTF">2015-08-23T22:48:46Z</dcterms:created>
  <dcterms:modified xsi:type="dcterms:W3CDTF">2016-04-26T16:08:10Z</dcterms:modified>
</cp:coreProperties>
</file>