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620" r:id="rId3"/>
    <p:sldId id="622" r:id="rId4"/>
    <p:sldId id="614" r:id="rId5"/>
    <p:sldId id="615" r:id="rId6"/>
    <p:sldId id="616" r:id="rId7"/>
    <p:sldId id="617" r:id="rId8"/>
    <p:sldId id="623" r:id="rId9"/>
    <p:sldId id="624" r:id="rId10"/>
    <p:sldId id="625" r:id="rId11"/>
    <p:sldId id="626" r:id="rId12"/>
    <p:sldId id="627" r:id="rId13"/>
    <p:sldId id="629" r:id="rId14"/>
    <p:sldId id="630" r:id="rId15"/>
    <p:sldId id="631" r:id="rId16"/>
    <p:sldId id="632" r:id="rId17"/>
    <p:sldId id="634" r:id="rId18"/>
    <p:sldId id="63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55" autoAdjust="0"/>
  </p:normalViewPr>
  <p:slideViewPr>
    <p:cSldViewPr>
      <p:cViewPr varScale="1">
        <p:scale>
          <a:sx n="54" d="100"/>
          <a:sy n="54" d="100"/>
        </p:scale>
        <p:origin x="-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0C911-8928-4714-B166-E824E4D5E1B2}" type="doc">
      <dgm:prSet loTypeId="urn:microsoft.com/office/officeart/2005/8/layout/bProcess3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1CF413-0F1D-4BAE-980A-9C8CFDACF2F4}">
      <dgm:prSet custT="1"/>
      <dgm:spPr/>
      <dgm:t>
        <a:bodyPr/>
        <a:lstStyle/>
        <a:p>
          <a:pPr rtl="0"/>
          <a:r>
            <a:rPr lang="en-US" sz="2000" smtClean="0"/>
            <a:t>IDEA GENERATION</a:t>
          </a:r>
          <a:endParaRPr lang="en-US" sz="2000"/>
        </a:p>
      </dgm:t>
    </dgm:pt>
    <dgm:pt modelId="{59713520-6440-4070-B43F-CD2C9B97DAE8}" type="parTrans" cxnId="{09BDC29A-2366-4118-B8AD-A47F8F157C3E}">
      <dgm:prSet/>
      <dgm:spPr/>
      <dgm:t>
        <a:bodyPr/>
        <a:lstStyle/>
        <a:p>
          <a:endParaRPr lang="en-US" sz="2400"/>
        </a:p>
      </dgm:t>
    </dgm:pt>
    <dgm:pt modelId="{D5CC9E6A-D811-4E08-B909-52BB7A1F6FC4}" type="sibTrans" cxnId="{09BDC29A-2366-4118-B8AD-A47F8F157C3E}">
      <dgm:prSet custT="1"/>
      <dgm:spPr/>
      <dgm:t>
        <a:bodyPr/>
        <a:lstStyle/>
        <a:p>
          <a:endParaRPr lang="en-US" sz="700"/>
        </a:p>
      </dgm:t>
    </dgm:pt>
    <dgm:pt modelId="{BA30BBB9-35A5-406D-97EC-FA97B9B4D123}">
      <dgm:prSet custT="1"/>
      <dgm:spPr/>
      <dgm:t>
        <a:bodyPr/>
        <a:lstStyle/>
        <a:p>
          <a:pPr rtl="0"/>
          <a:r>
            <a:rPr lang="en-US" sz="1600" dirty="0" smtClean="0"/>
            <a:t>Development of viable new product ideas.</a:t>
          </a:r>
          <a:endParaRPr lang="en-US" sz="1600" dirty="0"/>
        </a:p>
      </dgm:t>
    </dgm:pt>
    <dgm:pt modelId="{D29F81D5-0B03-4473-9CEE-A456A7418D8E}" type="parTrans" cxnId="{2F144846-E01B-47B4-8B3B-9918152F1560}">
      <dgm:prSet/>
      <dgm:spPr/>
      <dgm:t>
        <a:bodyPr/>
        <a:lstStyle/>
        <a:p>
          <a:endParaRPr lang="en-US" sz="2400"/>
        </a:p>
      </dgm:t>
    </dgm:pt>
    <dgm:pt modelId="{905BC3A5-37E1-4E71-8353-01AC2977EC7F}" type="sibTrans" cxnId="{2F144846-E01B-47B4-8B3B-9918152F1560}">
      <dgm:prSet/>
      <dgm:spPr/>
      <dgm:t>
        <a:bodyPr/>
        <a:lstStyle/>
        <a:p>
          <a:endParaRPr lang="en-US" sz="2400"/>
        </a:p>
      </dgm:t>
    </dgm:pt>
    <dgm:pt modelId="{134EEEB9-ED0A-494F-A640-CC44B9609CE5}">
      <dgm:prSet custT="1"/>
      <dgm:spPr/>
      <dgm:t>
        <a:bodyPr/>
        <a:lstStyle/>
        <a:p>
          <a:pPr rtl="0"/>
          <a:r>
            <a:rPr lang="en-US" sz="2000" smtClean="0"/>
            <a:t>CONCEPT TESTING</a:t>
          </a:r>
          <a:endParaRPr lang="en-US" sz="2000"/>
        </a:p>
      </dgm:t>
    </dgm:pt>
    <dgm:pt modelId="{874D56FC-B2E0-4213-9A48-6E5FBC749673}" type="parTrans" cxnId="{15111994-ED51-4202-AF0A-14781B0FB044}">
      <dgm:prSet/>
      <dgm:spPr/>
      <dgm:t>
        <a:bodyPr/>
        <a:lstStyle/>
        <a:p>
          <a:endParaRPr lang="en-US" sz="2400"/>
        </a:p>
      </dgm:t>
    </dgm:pt>
    <dgm:pt modelId="{678457A6-B454-40B1-A49E-6FC4FB48B1C8}" type="sibTrans" cxnId="{15111994-ED51-4202-AF0A-14781B0FB044}">
      <dgm:prSet custT="1"/>
      <dgm:spPr/>
      <dgm:t>
        <a:bodyPr/>
        <a:lstStyle/>
        <a:p>
          <a:endParaRPr lang="en-US" sz="700"/>
        </a:p>
      </dgm:t>
    </dgm:pt>
    <dgm:pt modelId="{48C9D611-764E-4954-8D43-D71DE9A60104}">
      <dgm:prSet custT="1"/>
      <dgm:spPr/>
      <dgm:t>
        <a:bodyPr/>
        <a:lstStyle/>
        <a:p>
          <a:pPr rtl="0"/>
          <a:r>
            <a:rPr lang="en-US" sz="1600" smtClean="0"/>
            <a:t>Testing the new product idea among a set of potential customers.</a:t>
          </a:r>
          <a:endParaRPr lang="en-US" sz="1600"/>
        </a:p>
      </dgm:t>
    </dgm:pt>
    <dgm:pt modelId="{9AA4AE8B-B64E-438F-9818-4ACF3FDC2121}" type="parTrans" cxnId="{EBBBB86F-CE03-4661-92B5-BC70F481A704}">
      <dgm:prSet/>
      <dgm:spPr/>
      <dgm:t>
        <a:bodyPr/>
        <a:lstStyle/>
        <a:p>
          <a:endParaRPr lang="en-US" sz="2400"/>
        </a:p>
      </dgm:t>
    </dgm:pt>
    <dgm:pt modelId="{7E7D776E-FC08-46D3-829C-E6C1AF3A252C}" type="sibTrans" cxnId="{EBBBB86F-CE03-4661-92B5-BC70F481A704}">
      <dgm:prSet/>
      <dgm:spPr/>
      <dgm:t>
        <a:bodyPr/>
        <a:lstStyle/>
        <a:p>
          <a:endParaRPr lang="en-US" sz="2400"/>
        </a:p>
      </dgm:t>
    </dgm:pt>
    <dgm:pt modelId="{D88C2BFF-9406-4717-8151-C9038231971F}">
      <dgm:prSet custT="1"/>
      <dgm:spPr/>
      <dgm:t>
        <a:bodyPr/>
        <a:lstStyle/>
        <a:p>
          <a:pPr rtl="0"/>
          <a:r>
            <a:rPr lang="en-US" sz="2000" smtClean="0"/>
            <a:t>PRODUCT DEVELOPMENT</a:t>
          </a:r>
          <a:endParaRPr lang="en-US" sz="2000"/>
        </a:p>
      </dgm:t>
    </dgm:pt>
    <dgm:pt modelId="{692D52DF-CDA7-4559-8FA6-329709053920}" type="parTrans" cxnId="{358C5825-59FF-4659-8B6F-183A4B64FA81}">
      <dgm:prSet/>
      <dgm:spPr/>
      <dgm:t>
        <a:bodyPr/>
        <a:lstStyle/>
        <a:p>
          <a:endParaRPr lang="en-US" sz="2400"/>
        </a:p>
      </dgm:t>
    </dgm:pt>
    <dgm:pt modelId="{1105120F-6DC3-4B66-9CA0-74DCC41349D5}" type="sibTrans" cxnId="{358C5825-59FF-4659-8B6F-183A4B64FA81}">
      <dgm:prSet custT="1"/>
      <dgm:spPr/>
      <dgm:t>
        <a:bodyPr/>
        <a:lstStyle/>
        <a:p>
          <a:endParaRPr lang="en-US" sz="700"/>
        </a:p>
      </dgm:t>
    </dgm:pt>
    <dgm:pt modelId="{24F4B294-FE1C-4D10-8AE9-ED993E63B5D3}">
      <dgm:prSet custT="1"/>
      <dgm:spPr/>
      <dgm:t>
        <a:bodyPr/>
        <a:lstStyle/>
        <a:p>
          <a:pPr rtl="0"/>
          <a:r>
            <a:rPr lang="en-US" sz="1600" smtClean="0"/>
            <a:t>Development of prototypes and/or the product.</a:t>
          </a:r>
          <a:endParaRPr lang="en-US" sz="1600"/>
        </a:p>
      </dgm:t>
    </dgm:pt>
    <dgm:pt modelId="{F362FAA2-991C-4A03-9EB1-D5FBE8D82BBF}" type="parTrans" cxnId="{589B8716-90ED-4DC6-9AC1-76E23760C393}">
      <dgm:prSet/>
      <dgm:spPr/>
      <dgm:t>
        <a:bodyPr/>
        <a:lstStyle/>
        <a:p>
          <a:endParaRPr lang="en-US" sz="2400"/>
        </a:p>
      </dgm:t>
    </dgm:pt>
    <dgm:pt modelId="{BB9A9439-BEEE-4492-9FD8-603583B7710C}" type="sibTrans" cxnId="{589B8716-90ED-4DC6-9AC1-76E23760C393}">
      <dgm:prSet/>
      <dgm:spPr/>
      <dgm:t>
        <a:bodyPr/>
        <a:lstStyle/>
        <a:p>
          <a:endParaRPr lang="en-US" sz="2400"/>
        </a:p>
      </dgm:t>
    </dgm:pt>
    <dgm:pt modelId="{8A152BDC-9A3A-4DAC-8E59-B0CF5992F30A}">
      <dgm:prSet custT="1"/>
      <dgm:spPr/>
      <dgm:t>
        <a:bodyPr/>
        <a:lstStyle/>
        <a:p>
          <a:pPr rtl="0"/>
          <a:r>
            <a:rPr lang="en-US" sz="2000" smtClean="0"/>
            <a:t>MARKET TESTING</a:t>
          </a:r>
          <a:endParaRPr lang="en-US" sz="2000"/>
        </a:p>
      </dgm:t>
    </dgm:pt>
    <dgm:pt modelId="{6FBD9B7C-AF78-4EE5-B148-40009FC8D4C5}" type="parTrans" cxnId="{CC5D0855-2BD4-4D71-8D5B-7BA15BB75B8B}">
      <dgm:prSet/>
      <dgm:spPr/>
      <dgm:t>
        <a:bodyPr/>
        <a:lstStyle/>
        <a:p>
          <a:endParaRPr lang="en-US" sz="2400"/>
        </a:p>
      </dgm:t>
    </dgm:pt>
    <dgm:pt modelId="{1D5CD32B-3126-426B-BA48-4165465332EF}" type="sibTrans" cxnId="{CC5D0855-2BD4-4D71-8D5B-7BA15BB75B8B}">
      <dgm:prSet custT="1"/>
      <dgm:spPr/>
      <dgm:t>
        <a:bodyPr/>
        <a:lstStyle/>
        <a:p>
          <a:endParaRPr lang="en-US" sz="700"/>
        </a:p>
      </dgm:t>
    </dgm:pt>
    <dgm:pt modelId="{80DA1523-C0EE-470A-B28F-6CB0807F630C}">
      <dgm:prSet custT="1"/>
      <dgm:spPr/>
      <dgm:t>
        <a:bodyPr/>
        <a:lstStyle/>
        <a:p>
          <a:pPr rtl="0"/>
          <a:r>
            <a:rPr lang="en-US" sz="1600" smtClean="0"/>
            <a:t>Testing the actual products in a few test markets.</a:t>
          </a:r>
          <a:endParaRPr lang="en-US" sz="1600"/>
        </a:p>
      </dgm:t>
    </dgm:pt>
    <dgm:pt modelId="{1FA5122D-564A-454F-A817-1295F7A61A80}" type="parTrans" cxnId="{4694BCF8-590D-441C-AE35-F3EBCA717E14}">
      <dgm:prSet/>
      <dgm:spPr/>
      <dgm:t>
        <a:bodyPr/>
        <a:lstStyle/>
        <a:p>
          <a:endParaRPr lang="en-US" sz="2400"/>
        </a:p>
      </dgm:t>
    </dgm:pt>
    <dgm:pt modelId="{014A8A89-53FE-4A52-8463-A9EA58CB4D82}" type="sibTrans" cxnId="{4694BCF8-590D-441C-AE35-F3EBCA717E14}">
      <dgm:prSet/>
      <dgm:spPr/>
      <dgm:t>
        <a:bodyPr/>
        <a:lstStyle/>
        <a:p>
          <a:endParaRPr lang="en-US" sz="2400"/>
        </a:p>
      </dgm:t>
    </dgm:pt>
    <dgm:pt modelId="{631B56D3-AA3E-4CA5-BBE0-54F5EFA99F15}">
      <dgm:prSet custT="1"/>
      <dgm:spPr/>
      <dgm:t>
        <a:bodyPr/>
        <a:lstStyle/>
        <a:p>
          <a:pPr rtl="0"/>
          <a:r>
            <a:rPr lang="en-US" sz="2000" smtClean="0"/>
            <a:t>PRODUCT LAUNCH</a:t>
          </a:r>
          <a:endParaRPr lang="en-US" sz="2000"/>
        </a:p>
      </dgm:t>
    </dgm:pt>
    <dgm:pt modelId="{BBA805A1-0172-47D8-9EF3-FFDD7371FAA5}" type="parTrans" cxnId="{3632E8E3-F282-4519-94DB-9ADAD6F3F434}">
      <dgm:prSet/>
      <dgm:spPr/>
      <dgm:t>
        <a:bodyPr/>
        <a:lstStyle/>
        <a:p>
          <a:endParaRPr lang="en-US" sz="2400"/>
        </a:p>
      </dgm:t>
    </dgm:pt>
    <dgm:pt modelId="{B2042080-9D60-4F5E-A48A-B39E494035D9}" type="sibTrans" cxnId="{3632E8E3-F282-4519-94DB-9ADAD6F3F434}">
      <dgm:prSet custT="1"/>
      <dgm:spPr/>
      <dgm:t>
        <a:bodyPr/>
        <a:lstStyle/>
        <a:p>
          <a:endParaRPr lang="en-US" sz="700"/>
        </a:p>
      </dgm:t>
    </dgm:pt>
    <dgm:pt modelId="{600FE143-C94E-4DAA-82AF-FFC06B1B695D}">
      <dgm:prSet custT="1"/>
      <dgm:spPr/>
      <dgm:t>
        <a:bodyPr/>
        <a:lstStyle/>
        <a:p>
          <a:pPr rtl="0"/>
          <a:r>
            <a:rPr lang="en-US" sz="1600" smtClean="0"/>
            <a:t>Full-scale commercialization of the product.</a:t>
          </a:r>
          <a:endParaRPr lang="en-US" sz="1600"/>
        </a:p>
      </dgm:t>
    </dgm:pt>
    <dgm:pt modelId="{6FA95A72-0D8E-44FA-A82E-36696FD19A88}" type="parTrans" cxnId="{FBB4CB92-69F2-4574-935C-72C762744238}">
      <dgm:prSet/>
      <dgm:spPr/>
      <dgm:t>
        <a:bodyPr/>
        <a:lstStyle/>
        <a:p>
          <a:endParaRPr lang="en-US" sz="2400"/>
        </a:p>
      </dgm:t>
    </dgm:pt>
    <dgm:pt modelId="{DD6F1F06-BDB9-45AB-8A96-70FB78D4DF25}" type="sibTrans" cxnId="{FBB4CB92-69F2-4574-935C-72C762744238}">
      <dgm:prSet/>
      <dgm:spPr/>
      <dgm:t>
        <a:bodyPr/>
        <a:lstStyle/>
        <a:p>
          <a:endParaRPr lang="en-US" sz="2400"/>
        </a:p>
      </dgm:t>
    </dgm:pt>
    <dgm:pt modelId="{13ABEEBF-D334-434B-800C-698F8681F882}">
      <dgm:prSet custT="1"/>
      <dgm:spPr/>
      <dgm:t>
        <a:bodyPr/>
        <a:lstStyle/>
        <a:p>
          <a:pPr rtl="0"/>
          <a:r>
            <a:rPr lang="en-US" sz="2000" smtClean="0"/>
            <a:t>EVALUATION OF RESULTS</a:t>
          </a:r>
          <a:endParaRPr lang="en-US" sz="2000"/>
        </a:p>
      </dgm:t>
    </dgm:pt>
    <dgm:pt modelId="{895A96D4-CE08-4E0B-9029-E03C64AADBB8}" type="parTrans" cxnId="{3BFA167F-99BC-4CF4-A946-D90C5FBB9E8B}">
      <dgm:prSet/>
      <dgm:spPr/>
      <dgm:t>
        <a:bodyPr/>
        <a:lstStyle/>
        <a:p>
          <a:endParaRPr lang="en-US" sz="2400"/>
        </a:p>
      </dgm:t>
    </dgm:pt>
    <dgm:pt modelId="{574238D6-E192-4E71-A50D-7D5325CBCA88}" type="sibTrans" cxnId="{3BFA167F-99BC-4CF4-A946-D90C5FBB9E8B}">
      <dgm:prSet/>
      <dgm:spPr/>
      <dgm:t>
        <a:bodyPr/>
        <a:lstStyle/>
        <a:p>
          <a:endParaRPr lang="en-US" sz="2400"/>
        </a:p>
      </dgm:t>
    </dgm:pt>
    <dgm:pt modelId="{8CC13557-8930-4944-BD6D-8A7245AAB70E}">
      <dgm:prSet custT="1"/>
      <dgm:spPr/>
      <dgm:t>
        <a:bodyPr/>
        <a:lstStyle/>
        <a:p>
          <a:pPr rtl="0"/>
          <a:r>
            <a:rPr lang="en-US" sz="1600" smtClean="0"/>
            <a:t>Analysis of the performance of the new product and making appropriate modifications.</a:t>
          </a:r>
          <a:endParaRPr lang="en-US" sz="1600"/>
        </a:p>
      </dgm:t>
    </dgm:pt>
    <dgm:pt modelId="{90A6E1A4-C117-42D2-AB18-237B2A251C8B}" type="parTrans" cxnId="{C71CE346-BE65-449B-9EE4-BA859A274942}">
      <dgm:prSet/>
      <dgm:spPr/>
      <dgm:t>
        <a:bodyPr/>
        <a:lstStyle/>
        <a:p>
          <a:endParaRPr lang="en-US" sz="2400"/>
        </a:p>
      </dgm:t>
    </dgm:pt>
    <dgm:pt modelId="{11DED3BA-39A2-4C84-9CE4-53BAE9FDAFFB}" type="sibTrans" cxnId="{C71CE346-BE65-449B-9EE4-BA859A274942}">
      <dgm:prSet/>
      <dgm:spPr/>
      <dgm:t>
        <a:bodyPr/>
        <a:lstStyle/>
        <a:p>
          <a:endParaRPr lang="en-US" sz="2400"/>
        </a:p>
      </dgm:t>
    </dgm:pt>
    <dgm:pt modelId="{70B15854-FEEF-4611-97F3-93056624A8C4}" type="pres">
      <dgm:prSet presAssocID="{8280C911-8928-4714-B166-E824E4D5E1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9D8DC-4F0D-445E-94BC-C331AAA9D7B6}" type="pres">
      <dgm:prSet presAssocID="{B01CF413-0F1D-4BAE-980A-9C8CFDACF2F4}" presName="node" presStyleLbl="node1" presStyleIdx="0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95A28-24B4-413B-B3A0-D0F4EC7F069C}" type="pres">
      <dgm:prSet presAssocID="{D5CC9E6A-D811-4E08-B909-52BB7A1F6FC4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6799362-3FFA-4228-A79D-8F25AE873672}" type="pres">
      <dgm:prSet presAssocID="{D5CC9E6A-D811-4E08-B909-52BB7A1F6FC4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ED4776-80CF-4EF0-99A7-A200F7D776EA}" type="pres">
      <dgm:prSet presAssocID="{134EEEB9-ED0A-494F-A640-CC44B9609CE5}" presName="node" presStyleLbl="node1" presStyleIdx="1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BB769-C521-4CF6-BAF0-4FEA1C727E28}" type="pres">
      <dgm:prSet presAssocID="{678457A6-B454-40B1-A49E-6FC4FB48B1C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A0CD215-6788-4150-BC14-9F57C23C4BCF}" type="pres">
      <dgm:prSet presAssocID="{678457A6-B454-40B1-A49E-6FC4FB48B1C8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0E5F1B7-FE62-46FE-904B-111777D45F54}" type="pres">
      <dgm:prSet presAssocID="{D88C2BFF-9406-4717-8151-C9038231971F}" presName="node" presStyleLbl="node1" presStyleIdx="2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F13A9-ABEF-4FF2-83FD-A7EF0EDE2891}" type="pres">
      <dgm:prSet presAssocID="{1105120F-6DC3-4B66-9CA0-74DCC41349D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0EFE9C2-23F3-4F04-9787-34259B20D21F}" type="pres">
      <dgm:prSet presAssocID="{1105120F-6DC3-4B66-9CA0-74DCC41349D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835937C-37D4-4652-98AC-691AE83358AA}" type="pres">
      <dgm:prSet presAssocID="{8A152BDC-9A3A-4DAC-8E59-B0CF5992F30A}" presName="node" presStyleLbl="node1" presStyleIdx="3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65BDC-F6D2-4970-8CC4-A35D765AA458}" type="pres">
      <dgm:prSet presAssocID="{1D5CD32B-3126-426B-BA48-4165465332E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9D050363-495F-4E79-8A7F-8F6BED484C05}" type="pres">
      <dgm:prSet presAssocID="{1D5CD32B-3126-426B-BA48-4165465332E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3B4748B4-4D74-43A6-9AB2-A51205AE2C5F}" type="pres">
      <dgm:prSet presAssocID="{631B56D3-AA3E-4CA5-BBE0-54F5EFA99F15}" presName="node" presStyleLbl="node1" presStyleIdx="4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A9DE1-A80A-414A-AF13-6664EE96F425}" type="pres">
      <dgm:prSet presAssocID="{B2042080-9D60-4F5E-A48A-B39E494035D9}" presName="sibTrans" presStyleLbl="sibTrans1D1" presStyleIdx="4" presStyleCnt="5"/>
      <dgm:spPr/>
      <dgm:t>
        <a:bodyPr/>
        <a:lstStyle/>
        <a:p>
          <a:endParaRPr lang="en-US"/>
        </a:p>
      </dgm:t>
    </dgm:pt>
    <dgm:pt modelId="{346FF895-FAA7-46CA-A8A8-829B793A183A}" type="pres">
      <dgm:prSet presAssocID="{B2042080-9D60-4F5E-A48A-B39E494035D9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B3010B4-7785-4DD4-969D-EE09B9D28B15}" type="pres">
      <dgm:prSet presAssocID="{13ABEEBF-D334-434B-800C-698F8681F882}" presName="node" presStyleLbl="node1" presStyleIdx="5" presStyleCnt="6" custScaleX="88643" custScaleY="124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BDC29A-2366-4118-B8AD-A47F8F157C3E}" srcId="{8280C911-8928-4714-B166-E824E4D5E1B2}" destId="{B01CF413-0F1D-4BAE-980A-9C8CFDACF2F4}" srcOrd="0" destOrd="0" parTransId="{59713520-6440-4070-B43F-CD2C9B97DAE8}" sibTransId="{D5CC9E6A-D811-4E08-B909-52BB7A1F6FC4}"/>
    <dgm:cxn modelId="{3B44C3CB-032C-4A51-B04F-81D1C7A80F5E}" type="presOf" srcId="{B2042080-9D60-4F5E-A48A-B39E494035D9}" destId="{346FF895-FAA7-46CA-A8A8-829B793A183A}" srcOrd="1" destOrd="0" presId="urn:microsoft.com/office/officeart/2005/8/layout/bProcess3"/>
    <dgm:cxn modelId="{358C5825-59FF-4659-8B6F-183A4B64FA81}" srcId="{8280C911-8928-4714-B166-E824E4D5E1B2}" destId="{D88C2BFF-9406-4717-8151-C9038231971F}" srcOrd="2" destOrd="0" parTransId="{692D52DF-CDA7-4559-8FA6-329709053920}" sibTransId="{1105120F-6DC3-4B66-9CA0-74DCC41349D5}"/>
    <dgm:cxn modelId="{CD956B21-A01E-41CA-B865-4401FDFB9BFC}" type="presOf" srcId="{1105120F-6DC3-4B66-9CA0-74DCC41349D5}" destId="{E43F13A9-ABEF-4FF2-83FD-A7EF0EDE2891}" srcOrd="0" destOrd="0" presId="urn:microsoft.com/office/officeart/2005/8/layout/bProcess3"/>
    <dgm:cxn modelId="{3A8D9DB9-45D0-4362-BDAA-51A78EAC4332}" type="presOf" srcId="{80DA1523-C0EE-470A-B28F-6CB0807F630C}" destId="{B835937C-37D4-4652-98AC-691AE83358AA}" srcOrd="0" destOrd="1" presId="urn:microsoft.com/office/officeart/2005/8/layout/bProcess3"/>
    <dgm:cxn modelId="{41BFAB60-C7AC-4CA5-B243-EF95FD1866A0}" type="presOf" srcId="{B01CF413-0F1D-4BAE-980A-9C8CFDACF2F4}" destId="{02C9D8DC-4F0D-445E-94BC-C331AAA9D7B6}" srcOrd="0" destOrd="0" presId="urn:microsoft.com/office/officeart/2005/8/layout/bProcess3"/>
    <dgm:cxn modelId="{15111994-ED51-4202-AF0A-14781B0FB044}" srcId="{8280C911-8928-4714-B166-E824E4D5E1B2}" destId="{134EEEB9-ED0A-494F-A640-CC44B9609CE5}" srcOrd="1" destOrd="0" parTransId="{874D56FC-B2E0-4213-9A48-6E5FBC749673}" sibTransId="{678457A6-B454-40B1-A49E-6FC4FB48B1C8}"/>
    <dgm:cxn modelId="{7972C170-9D13-4B13-8370-271ADD902993}" type="presOf" srcId="{8A152BDC-9A3A-4DAC-8E59-B0CF5992F30A}" destId="{B835937C-37D4-4652-98AC-691AE83358AA}" srcOrd="0" destOrd="0" presId="urn:microsoft.com/office/officeart/2005/8/layout/bProcess3"/>
    <dgm:cxn modelId="{2E07E0BB-2CB8-4E90-979C-C043CFBB8CA9}" type="presOf" srcId="{134EEEB9-ED0A-494F-A640-CC44B9609CE5}" destId="{4BED4776-80CF-4EF0-99A7-A200F7D776EA}" srcOrd="0" destOrd="0" presId="urn:microsoft.com/office/officeart/2005/8/layout/bProcess3"/>
    <dgm:cxn modelId="{C71CE346-BE65-449B-9EE4-BA859A274942}" srcId="{13ABEEBF-D334-434B-800C-698F8681F882}" destId="{8CC13557-8930-4944-BD6D-8A7245AAB70E}" srcOrd="0" destOrd="0" parTransId="{90A6E1A4-C117-42D2-AB18-237B2A251C8B}" sibTransId="{11DED3BA-39A2-4C84-9CE4-53BAE9FDAFFB}"/>
    <dgm:cxn modelId="{D4D32840-4095-43C9-948B-C8CCC79C8DF9}" type="presOf" srcId="{48C9D611-764E-4954-8D43-D71DE9A60104}" destId="{4BED4776-80CF-4EF0-99A7-A200F7D776EA}" srcOrd="0" destOrd="1" presId="urn:microsoft.com/office/officeart/2005/8/layout/bProcess3"/>
    <dgm:cxn modelId="{336A4E3F-1B0C-402F-A3BD-D3BEDF77E7E8}" type="presOf" srcId="{1D5CD32B-3126-426B-BA48-4165465332EF}" destId="{C7465BDC-F6D2-4970-8CC4-A35D765AA458}" srcOrd="0" destOrd="0" presId="urn:microsoft.com/office/officeart/2005/8/layout/bProcess3"/>
    <dgm:cxn modelId="{5AA792E9-BF54-4A40-9CA5-763D02B82A93}" type="presOf" srcId="{1105120F-6DC3-4B66-9CA0-74DCC41349D5}" destId="{80EFE9C2-23F3-4F04-9787-34259B20D21F}" srcOrd="1" destOrd="0" presId="urn:microsoft.com/office/officeart/2005/8/layout/bProcess3"/>
    <dgm:cxn modelId="{E54FEE7C-289F-4CF1-9594-B9DB427E8CE9}" type="presOf" srcId="{BA30BBB9-35A5-406D-97EC-FA97B9B4D123}" destId="{02C9D8DC-4F0D-445E-94BC-C331AAA9D7B6}" srcOrd="0" destOrd="1" presId="urn:microsoft.com/office/officeart/2005/8/layout/bProcess3"/>
    <dgm:cxn modelId="{A7AE4B0E-E023-4287-8131-84EBC2CF9DC7}" type="presOf" srcId="{678457A6-B454-40B1-A49E-6FC4FB48B1C8}" destId="{7A0CD215-6788-4150-BC14-9F57C23C4BCF}" srcOrd="1" destOrd="0" presId="urn:microsoft.com/office/officeart/2005/8/layout/bProcess3"/>
    <dgm:cxn modelId="{3C59FF12-8855-4D6C-88E3-861562A4A317}" type="presOf" srcId="{13ABEEBF-D334-434B-800C-698F8681F882}" destId="{4B3010B4-7785-4DD4-969D-EE09B9D28B15}" srcOrd="0" destOrd="0" presId="urn:microsoft.com/office/officeart/2005/8/layout/bProcess3"/>
    <dgm:cxn modelId="{4C11DCAF-7F54-4B88-BD19-69D07170C775}" type="presOf" srcId="{8280C911-8928-4714-B166-E824E4D5E1B2}" destId="{70B15854-FEEF-4611-97F3-93056624A8C4}" srcOrd="0" destOrd="0" presId="urn:microsoft.com/office/officeart/2005/8/layout/bProcess3"/>
    <dgm:cxn modelId="{589B8716-90ED-4DC6-9AC1-76E23760C393}" srcId="{D88C2BFF-9406-4717-8151-C9038231971F}" destId="{24F4B294-FE1C-4D10-8AE9-ED993E63B5D3}" srcOrd="0" destOrd="0" parTransId="{F362FAA2-991C-4A03-9EB1-D5FBE8D82BBF}" sibTransId="{BB9A9439-BEEE-4492-9FD8-603583B7710C}"/>
    <dgm:cxn modelId="{697FDBC3-CF50-4CD9-9318-61652D0AC358}" type="presOf" srcId="{600FE143-C94E-4DAA-82AF-FFC06B1B695D}" destId="{3B4748B4-4D74-43A6-9AB2-A51205AE2C5F}" srcOrd="0" destOrd="1" presId="urn:microsoft.com/office/officeart/2005/8/layout/bProcess3"/>
    <dgm:cxn modelId="{CC5D0855-2BD4-4D71-8D5B-7BA15BB75B8B}" srcId="{8280C911-8928-4714-B166-E824E4D5E1B2}" destId="{8A152BDC-9A3A-4DAC-8E59-B0CF5992F30A}" srcOrd="3" destOrd="0" parTransId="{6FBD9B7C-AF78-4EE5-B148-40009FC8D4C5}" sibTransId="{1D5CD32B-3126-426B-BA48-4165465332EF}"/>
    <dgm:cxn modelId="{FBB4CB92-69F2-4574-935C-72C762744238}" srcId="{631B56D3-AA3E-4CA5-BBE0-54F5EFA99F15}" destId="{600FE143-C94E-4DAA-82AF-FFC06B1B695D}" srcOrd="0" destOrd="0" parTransId="{6FA95A72-0D8E-44FA-A82E-36696FD19A88}" sibTransId="{DD6F1F06-BDB9-45AB-8A96-70FB78D4DF25}"/>
    <dgm:cxn modelId="{5DA3C75D-BB80-468A-8F31-B621197D9C9D}" type="presOf" srcId="{631B56D3-AA3E-4CA5-BBE0-54F5EFA99F15}" destId="{3B4748B4-4D74-43A6-9AB2-A51205AE2C5F}" srcOrd="0" destOrd="0" presId="urn:microsoft.com/office/officeart/2005/8/layout/bProcess3"/>
    <dgm:cxn modelId="{0B396551-A41C-47E2-811E-509E4A3F1B62}" type="presOf" srcId="{D5CC9E6A-D811-4E08-B909-52BB7A1F6FC4}" destId="{76799362-3FFA-4228-A79D-8F25AE873672}" srcOrd="1" destOrd="0" presId="urn:microsoft.com/office/officeart/2005/8/layout/bProcess3"/>
    <dgm:cxn modelId="{4694BCF8-590D-441C-AE35-F3EBCA717E14}" srcId="{8A152BDC-9A3A-4DAC-8E59-B0CF5992F30A}" destId="{80DA1523-C0EE-470A-B28F-6CB0807F630C}" srcOrd="0" destOrd="0" parTransId="{1FA5122D-564A-454F-A817-1295F7A61A80}" sibTransId="{014A8A89-53FE-4A52-8463-A9EA58CB4D82}"/>
    <dgm:cxn modelId="{9DA66942-0506-4DE5-B887-49E9C62DFBEA}" type="presOf" srcId="{1D5CD32B-3126-426B-BA48-4165465332EF}" destId="{9D050363-495F-4E79-8A7F-8F6BED484C05}" srcOrd="1" destOrd="0" presId="urn:microsoft.com/office/officeart/2005/8/layout/bProcess3"/>
    <dgm:cxn modelId="{2F144846-E01B-47B4-8B3B-9918152F1560}" srcId="{B01CF413-0F1D-4BAE-980A-9C8CFDACF2F4}" destId="{BA30BBB9-35A5-406D-97EC-FA97B9B4D123}" srcOrd="0" destOrd="0" parTransId="{D29F81D5-0B03-4473-9CEE-A456A7418D8E}" sibTransId="{905BC3A5-37E1-4E71-8353-01AC2977EC7F}"/>
    <dgm:cxn modelId="{3BFA167F-99BC-4CF4-A946-D90C5FBB9E8B}" srcId="{8280C911-8928-4714-B166-E824E4D5E1B2}" destId="{13ABEEBF-D334-434B-800C-698F8681F882}" srcOrd="5" destOrd="0" parTransId="{895A96D4-CE08-4E0B-9029-E03C64AADBB8}" sibTransId="{574238D6-E192-4E71-A50D-7D5325CBCA88}"/>
    <dgm:cxn modelId="{EBBBB86F-CE03-4661-92B5-BC70F481A704}" srcId="{134EEEB9-ED0A-494F-A640-CC44B9609CE5}" destId="{48C9D611-764E-4954-8D43-D71DE9A60104}" srcOrd="0" destOrd="0" parTransId="{9AA4AE8B-B64E-438F-9818-4ACF3FDC2121}" sibTransId="{7E7D776E-FC08-46D3-829C-E6C1AF3A252C}"/>
    <dgm:cxn modelId="{B936157C-EA9F-4B55-9A5E-DD645D50123E}" type="presOf" srcId="{D5CC9E6A-D811-4E08-B909-52BB7A1F6FC4}" destId="{A7095A28-24B4-413B-B3A0-D0F4EC7F069C}" srcOrd="0" destOrd="0" presId="urn:microsoft.com/office/officeart/2005/8/layout/bProcess3"/>
    <dgm:cxn modelId="{D67A9109-7313-40F2-9EFA-726A0698702A}" type="presOf" srcId="{D88C2BFF-9406-4717-8151-C9038231971F}" destId="{10E5F1B7-FE62-46FE-904B-111777D45F54}" srcOrd="0" destOrd="0" presId="urn:microsoft.com/office/officeart/2005/8/layout/bProcess3"/>
    <dgm:cxn modelId="{2ACFF44D-5976-48A6-A28D-0E890F77116C}" type="presOf" srcId="{8CC13557-8930-4944-BD6D-8A7245AAB70E}" destId="{4B3010B4-7785-4DD4-969D-EE09B9D28B15}" srcOrd="0" destOrd="1" presId="urn:microsoft.com/office/officeart/2005/8/layout/bProcess3"/>
    <dgm:cxn modelId="{BB586322-7DEF-49CB-8253-A81E88D191C8}" type="presOf" srcId="{24F4B294-FE1C-4D10-8AE9-ED993E63B5D3}" destId="{10E5F1B7-FE62-46FE-904B-111777D45F54}" srcOrd="0" destOrd="1" presId="urn:microsoft.com/office/officeart/2005/8/layout/bProcess3"/>
    <dgm:cxn modelId="{EA95605E-74B6-446B-A887-29FF9675B507}" type="presOf" srcId="{B2042080-9D60-4F5E-A48A-B39E494035D9}" destId="{634A9DE1-A80A-414A-AF13-6664EE96F425}" srcOrd="0" destOrd="0" presId="urn:microsoft.com/office/officeart/2005/8/layout/bProcess3"/>
    <dgm:cxn modelId="{3632E8E3-F282-4519-94DB-9ADAD6F3F434}" srcId="{8280C911-8928-4714-B166-E824E4D5E1B2}" destId="{631B56D3-AA3E-4CA5-BBE0-54F5EFA99F15}" srcOrd="4" destOrd="0" parTransId="{BBA805A1-0172-47D8-9EF3-FFDD7371FAA5}" sibTransId="{B2042080-9D60-4F5E-A48A-B39E494035D9}"/>
    <dgm:cxn modelId="{2B9621B3-3763-4D48-8650-78FD1596A21B}" type="presOf" srcId="{678457A6-B454-40B1-A49E-6FC4FB48B1C8}" destId="{31DBB769-C521-4CF6-BAF0-4FEA1C727E28}" srcOrd="0" destOrd="0" presId="urn:microsoft.com/office/officeart/2005/8/layout/bProcess3"/>
    <dgm:cxn modelId="{E326531C-69A0-41DF-8EB2-F0829C89108E}" type="presParOf" srcId="{70B15854-FEEF-4611-97F3-93056624A8C4}" destId="{02C9D8DC-4F0D-445E-94BC-C331AAA9D7B6}" srcOrd="0" destOrd="0" presId="urn:microsoft.com/office/officeart/2005/8/layout/bProcess3"/>
    <dgm:cxn modelId="{3FC6165F-D8D2-4DA7-B208-DDED42F7A718}" type="presParOf" srcId="{70B15854-FEEF-4611-97F3-93056624A8C4}" destId="{A7095A28-24B4-413B-B3A0-D0F4EC7F069C}" srcOrd="1" destOrd="0" presId="urn:microsoft.com/office/officeart/2005/8/layout/bProcess3"/>
    <dgm:cxn modelId="{D11FDCF0-14B7-458D-8072-1D8CF9CBBCC7}" type="presParOf" srcId="{A7095A28-24B4-413B-B3A0-D0F4EC7F069C}" destId="{76799362-3FFA-4228-A79D-8F25AE873672}" srcOrd="0" destOrd="0" presId="urn:microsoft.com/office/officeart/2005/8/layout/bProcess3"/>
    <dgm:cxn modelId="{82396B26-0FD0-43CD-905E-2CC330F39315}" type="presParOf" srcId="{70B15854-FEEF-4611-97F3-93056624A8C4}" destId="{4BED4776-80CF-4EF0-99A7-A200F7D776EA}" srcOrd="2" destOrd="0" presId="urn:microsoft.com/office/officeart/2005/8/layout/bProcess3"/>
    <dgm:cxn modelId="{F4A4BA52-2294-42C2-A3A0-06B852083071}" type="presParOf" srcId="{70B15854-FEEF-4611-97F3-93056624A8C4}" destId="{31DBB769-C521-4CF6-BAF0-4FEA1C727E28}" srcOrd="3" destOrd="0" presId="urn:microsoft.com/office/officeart/2005/8/layout/bProcess3"/>
    <dgm:cxn modelId="{9455A71F-AD41-429B-8C90-DD8951BB070B}" type="presParOf" srcId="{31DBB769-C521-4CF6-BAF0-4FEA1C727E28}" destId="{7A0CD215-6788-4150-BC14-9F57C23C4BCF}" srcOrd="0" destOrd="0" presId="urn:microsoft.com/office/officeart/2005/8/layout/bProcess3"/>
    <dgm:cxn modelId="{E1E66466-A936-453B-8D9E-2376B005AA5D}" type="presParOf" srcId="{70B15854-FEEF-4611-97F3-93056624A8C4}" destId="{10E5F1B7-FE62-46FE-904B-111777D45F54}" srcOrd="4" destOrd="0" presId="urn:microsoft.com/office/officeart/2005/8/layout/bProcess3"/>
    <dgm:cxn modelId="{08811AFF-65C5-4D1F-BB07-EEEDFC3E7ED2}" type="presParOf" srcId="{70B15854-FEEF-4611-97F3-93056624A8C4}" destId="{E43F13A9-ABEF-4FF2-83FD-A7EF0EDE2891}" srcOrd="5" destOrd="0" presId="urn:microsoft.com/office/officeart/2005/8/layout/bProcess3"/>
    <dgm:cxn modelId="{04BBF2C1-FDD3-4C29-8659-329B58D75F46}" type="presParOf" srcId="{E43F13A9-ABEF-4FF2-83FD-A7EF0EDE2891}" destId="{80EFE9C2-23F3-4F04-9787-34259B20D21F}" srcOrd="0" destOrd="0" presId="urn:microsoft.com/office/officeart/2005/8/layout/bProcess3"/>
    <dgm:cxn modelId="{95D01FC0-4888-4B7F-816D-6D5A25D54382}" type="presParOf" srcId="{70B15854-FEEF-4611-97F3-93056624A8C4}" destId="{B835937C-37D4-4652-98AC-691AE83358AA}" srcOrd="6" destOrd="0" presId="urn:microsoft.com/office/officeart/2005/8/layout/bProcess3"/>
    <dgm:cxn modelId="{5F947F21-94C4-4A7D-8215-36ACEA6237E6}" type="presParOf" srcId="{70B15854-FEEF-4611-97F3-93056624A8C4}" destId="{C7465BDC-F6D2-4970-8CC4-A35D765AA458}" srcOrd="7" destOrd="0" presId="urn:microsoft.com/office/officeart/2005/8/layout/bProcess3"/>
    <dgm:cxn modelId="{C346B911-3E34-455D-8B9E-AC6559174D1E}" type="presParOf" srcId="{C7465BDC-F6D2-4970-8CC4-A35D765AA458}" destId="{9D050363-495F-4E79-8A7F-8F6BED484C05}" srcOrd="0" destOrd="0" presId="urn:microsoft.com/office/officeart/2005/8/layout/bProcess3"/>
    <dgm:cxn modelId="{E770792E-7616-47A4-9999-864D213AAA52}" type="presParOf" srcId="{70B15854-FEEF-4611-97F3-93056624A8C4}" destId="{3B4748B4-4D74-43A6-9AB2-A51205AE2C5F}" srcOrd="8" destOrd="0" presId="urn:microsoft.com/office/officeart/2005/8/layout/bProcess3"/>
    <dgm:cxn modelId="{ACA085DB-0CFA-4AD9-9F8D-E4524D15A38C}" type="presParOf" srcId="{70B15854-FEEF-4611-97F3-93056624A8C4}" destId="{634A9DE1-A80A-414A-AF13-6664EE96F425}" srcOrd="9" destOrd="0" presId="urn:microsoft.com/office/officeart/2005/8/layout/bProcess3"/>
    <dgm:cxn modelId="{D2195A4C-0586-4A09-84D9-48E21AFCFA9B}" type="presParOf" srcId="{634A9DE1-A80A-414A-AF13-6664EE96F425}" destId="{346FF895-FAA7-46CA-A8A8-829B793A183A}" srcOrd="0" destOrd="0" presId="urn:microsoft.com/office/officeart/2005/8/layout/bProcess3"/>
    <dgm:cxn modelId="{711695E5-D88E-4F75-AEE3-7D52F7A9BDD2}" type="presParOf" srcId="{70B15854-FEEF-4611-97F3-93056624A8C4}" destId="{4B3010B4-7785-4DD4-969D-EE09B9D28B1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682B5-FE14-4F14-8737-326718FD2B42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016E77-9F39-4728-A49D-6812950FF1F2}">
      <dgm:prSet/>
      <dgm:spPr/>
      <dgm:t>
        <a:bodyPr/>
        <a:lstStyle/>
        <a:p>
          <a:pPr rtl="0"/>
          <a:r>
            <a:rPr lang="en-US" dirty="0" smtClean="0"/>
            <a:t>Marketing research: understanding customers</a:t>
          </a:r>
          <a:endParaRPr lang="en-US" dirty="0"/>
        </a:p>
      </dgm:t>
    </dgm:pt>
    <dgm:pt modelId="{62E3FC95-31DF-47E6-B2FB-CBDA0EF543B9}" type="parTrans" cxnId="{0EA63ADD-AC87-4547-B93D-81AB6C91B7F9}">
      <dgm:prSet/>
      <dgm:spPr/>
      <dgm:t>
        <a:bodyPr/>
        <a:lstStyle/>
        <a:p>
          <a:endParaRPr lang="en-US"/>
        </a:p>
      </dgm:t>
    </dgm:pt>
    <dgm:pt modelId="{A5AB9422-4768-4CE0-911A-E0498923D94E}" type="sibTrans" cxnId="{0EA63ADD-AC87-4547-B93D-81AB6C91B7F9}">
      <dgm:prSet/>
      <dgm:spPr/>
      <dgm:t>
        <a:bodyPr/>
        <a:lstStyle/>
        <a:p>
          <a:endParaRPr lang="en-US" dirty="0"/>
        </a:p>
      </dgm:t>
    </dgm:pt>
    <dgm:pt modelId="{AE84C10E-8BF9-43FD-A31A-C6AB34BB697C}">
      <dgm:prSet/>
      <dgm:spPr/>
      <dgm:t>
        <a:bodyPr/>
        <a:lstStyle/>
        <a:p>
          <a:pPr rtl="0"/>
          <a:r>
            <a:rPr lang="en-US" dirty="0" smtClean="0"/>
            <a:t>Evaluating service quality</a:t>
          </a:r>
          <a:endParaRPr lang="en-US" dirty="0"/>
        </a:p>
      </dgm:t>
    </dgm:pt>
    <dgm:pt modelId="{45072627-F4A2-4A34-8E90-09EBED6EB166}" type="parTrans" cxnId="{3C60D042-2C47-4B23-AC11-6975DAC62FFD}">
      <dgm:prSet/>
      <dgm:spPr/>
      <dgm:t>
        <a:bodyPr/>
        <a:lstStyle/>
        <a:p>
          <a:endParaRPr lang="en-US"/>
        </a:p>
      </dgm:t>
    </dgm:pt>
    <dgm:pt modelId="{C0126ACF-D40A-4D05-8486-DBDB50FBDE1A}" type="sibTrans" cxnId="{3C60D042-2C47-4B23-AC11-6975DAC62FFD}">
      <dgm:prSet/>
      <dgm:spPr/>
      <dgm:t>
        <a:bodyPr/>
        <a:lstStyle/>
        <a:p>
          <a:endParaRPr lang="en-US" dirty="0"/>
        </a:p>
      </dgm:t>
    </dgm:pt>
    <dgm:pt modelId="{2B459D9E-2C2B-4236-AAAE-33B2CB1188D3}">
      <dgm:prSet/>
      <dgm:spPr/>
      <dgm:t>
        <a:bodyPr/>
        <a:lstStyle/>
        <a:p>
          <a:pPr rtl="0"/>
          <a:r>
            <a:rPr lang="en-US" dirty="0" smtClean="0"/>
            <a:t>Understanding customer expectations</a:t>
          </a:r>
          <a:endParaRPr lang="en-US" dirty="0"/>
        </a:p>
      </dgm:t>
    </dgm:pt>
    <dgm:pt modelId="{B9749A48-49C9-4F95-BCE7-3111D801A5BF}" type="parTrans" cxnId="{46AF0C52-DD02-4E8F-A8DD-5915A47D0960}">
      <dgm:prSet/>
      <dgm:spPr/>
      <dgm:t>
        <a:bodyPr/>
        <a:lstStyle/>
        <a:p>
          <a:endParaRPr lang="en-US"/>
        </a:p>
      </dgm:t>
    </dgm:pt>
    <dgm:pt modelId="{1B67EA51-5A30-4157-9973-6D8822959E10}" type="sibTrans" cxnId="{46AF0C52-DD02-4E8F-A8DD-5915A47D0960}">
      <dgm:prSet/>
      <dgm:spPr/>
      <dgm:t>
        <a:bodyPr/>
        <a:lstStyle/>
        <a:p>
          <a:endParaRPr lang="en-US" dirty="0"/>
        </a:p>
      </dgm:t>
    </dgm:pt>
    <dgm:pt modelId="{B0135112-2DC0-4A12-A9D3-4F1F363779AB}" type="pres">
      <dgm:prSet presAssocID="{AB5682B5-FE14-4F14-8737-326718FD2B4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CBFF56-1890-4BBD-A004-AF99F4F34DA8}" type="pres">
      <dgm:prSet presAssocID="{14016E77-9F39-4728-A49D-6812950FF1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B8D71-74A6-42E3-9C1B-4829157B2BFC}" type="pres">
      <dgm:prSet presAssocID="{14016E77-9F39-4728-A49D-6812950FF1F2}" presName="spNode" presStyleCnt="0"/>
      <dgm:spPr/>
      <dgm:t>
        <a:bodyPr/>
        <a:lstStyle/>
        <a:p>
          <a:endParaRPr lang="en-US"/>
        </a:p>
      </dgm:t>
    </dgm:pt>
    <dgm:pt modelId="{4A491D4F-B987-4758-9FC7-824A15B7B1A6}" type="pres">
      <dgm:prSet presAssocID="{A5AB9422-4768-4CE0-911A-E0498923D94E}" presName="sibTrans" presStyleLbl="sibTrans1D1" presStyleIdx="0" presStyleCnt="3"/>
      <dgm:spPr/>
      <dgm:t>
        <a:bodyPr/>
        <a:lstStyle/>
        <a:p>
          <a:endParaRPr lang="en-US"/>
        </a:p>
      </dgm:t>
    </dgm:pt>
    <dgm:pt modelId="{B9335097-9664-47D7-98E7-6E31328EFD35}" type="pres">
      <dgm:prSet presAssocID="{AE84C10E-8BF9-43FD-A31A-C6AB34BB69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9778B-83D9-44F7-9D73-256E3F5B9A78}" type="pres">
      <dgm:prSet presAssocID="{AE84C10E-8BF9-43FD-A31A-C6AB34BB697C}" presName="spNode" presStyleCnt="0"/>
      <dgm:spPr/>
      <dgm:t>
        <a:bodyPr/>
        <a:lstStyle/>
        <a:p>
          <a:endParaRPr lang="en-US"/>
        </a:p>
      </dgm:t>
    </dgm:pt>
    <dgm:pt modelId="{17038FAC-D641-4B8C-8629-A7228100A07F}" type="pres">
      <dgm:prSet presAssocID="{C0126ACF-D40A-4D05-8486-DBDB50FBDE1A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C3EF225-2764-462B-B430-4853026FF899}" type="pres">
      <dgm:prSet presAssocID="{2B459D9E-2C2B-4236-AAAE-33B2CB1188D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CDC11-4A45-4F11-BA77-07A7F99960E8}" type="pres">
      <dgm:prSet presAssocID="{2B459D9E-2C2B-4236-AAAE-33B2CB1188D3}" presName="spNode" presStyleCnt="0"/>
      <dgm:spPr/>
      <dgm:t>
        <a:bodyPr/>
        <a:lstStyle/>
        <a:p>
          <a:endParaRPr lang="en-US"/>
        </a:p>
      </dgm:t>
    </dgm:pt>
    <dgm:pt modelId="{CA9CF25D-8186-4A5F-A5D9-B14D569441D1}" type="pres">
      <dgm:prSet presAssocID="{1B67EA51-5A30-4157-9973-6D8822959E10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4C4DBB81-62BD-4B70-8996-6F4C31EE37B6}" type="presOf" srcId="{C0126ACF-D40A-4D05-8486-DBDB50FBDE1A}" destId="{17038FAC-D641-4B8C-8629-A7228100A07F}" srcOrd="0" destOrd="0" presId="urn:microsoft.com/office/officeart/2005/8/layout/cycle6"/>
    <dgm:cxn modelId="{055D2967-819C-47F6-B372-4E87A9DEE2E9}" type="presOf" srcId="{1B67EA51-5A30-4157-9973-6D8822959E10}" destId="{CA9CF25D-8186-4A5F-A5D9-B14D569441D1}" srcOrd="0" destOrd="0" presId="urn:microsoft.com/office/officeart/2005/8/layout/cycle6"/>
    <dgm:cxn modelId="{0EA63ADD-AC87-4547-B93D-81AB6C91B7F9}" srcId="{AB5682B5-FE14-4F14-8737-326718FD2B42}" destId="{14016E77-9F39-4728-A49D-6812950FF1F2}" srcOrd="0" destOrd="0" parTransId="{62E3FC95-31DF-47E6-B2FB-CBDA0EF543B9}" sibTransId="{A5AB9422-4768-4CE0-911A-E0498923D94E}"/>
    <dgm:cxn modelId="{2550652B-8418-4510-9ADD-0B9030091A78}" type="presOf" srcId="{AB5682B5-FE14-4F14-8737-326718FD2B42}" destId="{B0135112-2DC0-4A12-A9D3-4F1F363779AB}" srcOrd="0" destOrd="0" presId="urn:microsoft.com/office/officeart/2005/8/layout/cycle6"/>
    <dgm:cxn modelId="{1FB4F3E5-BD86-496E-A464-26D0CB12A799}" type="presOf" srcId="{A5AB9422-4768-4CE0-911A-E0498923D94E}" destId="{4A491D4F-B987-4758-9FC7-824A15B7B1A6}" srcOrd="0" destOrd="0" presId="urn:microsoft.com/office/officeart/2005/8/layout/cycle6"/>
    <dgm:cxn modelId="{3C60D042-2C47-4B23-AC11-6975DAC62FFD}" srcId="{AB5682B5-FE14-4F14-8737-326718FD2B42}" destId="{AE84C10E-8BF9-43FD-A31A-C6AB34BB697C}" srcOrd="1" destOrd="0" parTransId="{45072627-F4A2-4A34-8E90-09EBED6EB166}" sibTransId="{C0126ACF-D40A-4D05-8486-DBDB50FBDE1A}"/>
    <dgm:cxn modelId="{2570F7ED-195A-4C52-9ED9-7FD2E01B5867}" type="presOf" srcId="{2B459D9E-2C2B-4236-AAAE-33B2CB1188D3}" destId="{9C3EF225-2764-462B-B430-4853026FF899}" srcOrd="0" destOrd="0" presId="urn:microsoft.com/office/officeart/2005/8/layout/cycle6"/>
    <dgm:cxn modelId="{30D71CEE-FF47-4C9C-832E-1C1900244CFA}" type="presOf" srcId="{AE84C10E-8BF9-43FD-A31A-C6AB34BB697C}" destId="{B9335097-9664-47D7-98E7-6E31328EFD35}" srcOrd="0" destOrd="0" presId="urn:microsoft.com/office/officeart/2005/8/layout/cycle6"/>
    <dgm:cxn modelId="{46AF0C52-DD02-4E8F-A8DD-5915A47D0960}" srcId="{AB5682B5-FE14-4F14-8737-326718FD2B42}" destId="{2B459D9E-2C2B-4236-AAAE-33B2CB1188D3}" srcOrd="2" destOrd="0" parTransId="{B9749A48-49C9-4F95-BCE7-3111D801A5BF}" sibTransId="{1B67EA51-5A30-4157-9973-6D8822959E10}"/>
    <dgm:cxn modelId="{4D1F97EC-104B-4FEF-869A-BBA216985EF7}" type="presOf" srcId="{14016E77-9F39-4728-A49D-6812950FF1F2}" destId="{D1CBFF56-1890-4BBD-A004-AF99F4F34DA8}" srcOrd="0" destOrd="0" presId="urn:microsoft.com/office/officeart/2005/8/layout/cycle6"/>
    <dgm:cxn modelId="{E43108A1-11F7-44FF-86D9-0BB8A61D8F78}" type="presParOf" srcId="{B0135112-2DC0-4A12-A9D3-4F1F363779AB}" destId="{D1CBFF56-1890-4BBD-A004-AF99F4F34DA8}" srcOrd="0" destOrd="0" presId="urn:microsoft.com/office/officeart/2005/8/layout/cycle6"/>
    <dgm:cxn modelId="{4700D615-85AF-427D-9C98-B7959A50F7B2}" type="presParOf" srcId="{B0135112-2DC0-4A12-A9D3-4F1F363779AB}" destId="{EB4B8D71-74A6-42E3-9C1B-4829157B2BFC}" srcOrd="1" destOrd="0" presId="urn:microsoft.com/office/officeart/2005/8/layout/cycle6"/>
    <dgm:cxn modelId="{515615A8-C79E-4971-8B7C-B1638234936B}" type="presParOf" srcId="{B0135112-2DC0-4A12-A9D3-4F1F363779AB}" destId="{4A491D4F-B987-4758-9FC7-824A15B7B1A6}" srcOrd="2" destOrd="0" presId="urn:microsoft.com/office/officeart/2005/8/layout/cycle6"/>
    <dgm:cxn modelId="{5ACC9BF7-3EA4-48E4-85F0-6D1ADBDE84C5}" type="presParOf" srcId="{B0135112-2DC0-4A12-A9D3-4F1F363779AB}" destId="{B9335097-9664-47D7-98E7-6E31328EFD35}" srcOrd="3" destOrd="0" presId="urn:microsoft.com/office/officeart/2005/8/layout/cycle6"/>
    <dgm:cxn modelId="{DD7EAA54-EBF6-4642-A981-88A55FA69859}" type="presParOf" srcId="{B0135112-2DC0-4A12-A9D3-4F1F363779AB}" destId="{A309778B-83D9-44F7-9D73-256E3F5B9A78}" srcOrd="4" destOrd="0" presId="urn:microsoft.com/office/officeart/2005/8/layout/cycle6"/>
    <dgm:cxn modelId="{4669EB3F-86A6-4BDB-B4ED-AF3ABA973E68}" type="presParOf" srcId="{B0135112-2DC0-4A12-A9D3-4F1F363779AB}" destId="{17038FAC-D641-4B8C-8629-A7228100A07F}" srcOrd="5" destOrd="0" presId="urn:microsoft.com/office/officeart/2005/8/layout/cycle6"/>
    <dgm:cxn modelId="{B05FDA22-C156-4F43-89C0-4206CE23361C}" type="presParOf" srcId="{B0135112-2DC0-4A12-A9D3-4F1F363779AB}" destId="{9C3EF225-2764-462B-B430-4853026FF899}" srcOrd="6" destOrd="0" presId="urn:microsoft.com/office/officeart/2005/8/layout/cycle6"/>
    <dgm:cxn modelId="{A2E2A066-1AE9-407D-833B-6B99741C5478}" type="presParOf" srcId="{B0135112-2DC0-4A12-A9D3-4F1F363779AB}" destId="{560CDC11-4A45-4F11-BA77-07A7F99960E8}" srcOrd="7" destOrd="0" presId="urn:microsoft.com/office/officeart/2005/8/layout/cycle6"/>
    <dgm:cxn modelId="{AD5BD265-6126-4CAF-8777-E9396CC3DE09}" type="presParOf" srcId="{B0135112-2DC0-4A12-A9D3-4F1F363779AB}" destId="{CA9CF25D-8186-4A5F-A5D9-B14D569441D1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DB91A-05E4-4491-AC3A-A99BB558872F}" type="doc">
      <dgm:prSet loTypeId="urn:microsoft.com/office/officeart/2005/8/layout/radial5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AC41CD-E851-435C-991C-B01654A90A1F}">
      <dgm:prSet/>
      <dgm:spPr/>
      <dgm:t>
        <a:bodyPr/>
        <a:lstStyle/>
        <a:p>
          <a:pPr rtl="0"/>
          <a:r>
            <a:rPr lang="en-US" dirty="0" smtClean="0"/>
            <a:t>Reduce delivery gaps</a:t>
          </a:r>
          <a:endParaRPr lang="en-US" dirty="0"/>
        </a:p>
      </dgm:t>
    </dgm:pt>
    <dgm:pt modelId="{EC843C0D-65BD-4679-963E-61F8A13FDFFD}" type="parTrans" cxnId="{440C47B5-0301-4E38-BC5B-00272BEE10B2}">
      <dgm:prSet/>
      <dgm:spPr/>
      <dgm:t>
        <a:bodyPr/>
        <a:lstStyle/>
        <a:p>
          <a:endParaRPr lang="en-US"/>
        </a:p>
      </dgm:t>
    </dgm:pt>
    <dgm:pt modelId="{93D3B2FD-765F-4CB0-87C7-B8981F6822B7}" type="sibTrans" cxnId="{440C47B5-0301-4E38-BC5B-00272BEE10B2}">
      <dgm:prSet/>
      <dgm:spPr/>
      <dgm:t>
        <a:bodyPr/>
        <a:lstStyle/>
        <a:p>
          <a:endParaRPr lang="en-US"/>
        </a:p>
      </dgm:t>
    </dgm:pt>
    <dgm:pt modelId="{976094D5-35EB-4262-BAB2-959E0ADC8D9E}">
      <dgm:prSet/>
      <dgm:spPr/>
      <dgm:t>
        <a:bodyPr/>
        <a:lstStyle/>
        <a:p>
          <a:pPr rtl="0"/>
          <a:r>
            <a:rPr lang="en-US" smtClean="0"/>
            <a:t>Empowering employees</a:t>
          </a:r>
          <a:endParaRPr lang="en-US"/>
        </a:p>
      </dgm:t>
    </dgm:pt>
    <dgm:pt modelId="{111410A7-FDD5-4416-91BF-5503C0730F3A}" type="parTrans" cxnId="{21A4AF7E-9847-4310-A7D3-AE6BC3EF8B03}">
      <dgm:prSet/>
      <dgm:spPr/>
      <dgm:t>
        <a:bodyPr/>
        <a:lstStyle/>
        <a:p>
          <a:endParaRPr lang="en-US"/>
        </a:p>
      </dgm:t>
    </dgm:pt>
    <dgm:pt modelId="{9D370CB2-A857-4D73-83E3-50DB723D3ADD}" type="sibTrans" cxnId="{21A4AF7E-9847-4310-A7D3-AE6BC3EF8B03}">
      <dgm:prSet/>
      <dgm:spPr/>
      <dgm:t>
        <a:bodyPr/>
        <a:lstStyle/>
        <a:p>
          <a:endParaRPr lang="en-US"/>
        </a:p>
      </dgm:t>
    </dgm:pt>
    <dgm:pt modelId="{46F35BDB-3581-4242-A3B1-BEDECDC97E42}">
      <dgm:prSet/>
      <dgm:spPr/>
      <dgm:t>
        <a:bodyPr/>
        <a:lstStyle/>
        <a:p>
          <a:pPr rtl="0"/>
          <a:r>
            <a:rPr lang="en-US" dirty="0" smtClean="0"/>
            <a:t>Provide support &amp; incentives</a:t>
          </a:r>
          <a:endParaRPr lang="en-US" dirty="0"/>
        </a:p>
      </dgm:t>
    </dgm:pt>
    <dgm:pt modelId="{A520AF88-9D31-4326-8746-D2D404A60A80}" type="parTrans" cxnId="{9A1A8278-5762-47D5-A546-7E79FEB0C281}">
      <dgm:prSet/>
      <dgm:spPr/>
      <dgm:t>
        <a:bodyPr/>
        <a:lstStyle/>
        <a:p>
          <a:endParaRPr lang="en-US"/>
        </a:p>
      </dgm:t>
    </dgm:pt>
    <dgm:pt modelId="{4CAD61C8-1124-4FBF-94D0-949E2171413B}" type="sibTrans" cxnId="{9A1A8278-5762-47D5-A546-7E79FEB0C281}">
      <dgm:prSet/>
      <dgm:spPr/>
      <dgm:t>
        <a:bodyPr/>
        <a:lstStyle/>
        <a:p>
          <a:endParaRPr lang="en-US"/>
        </a:p>
      </dgm:t>
    </dgm:pt>
    <dgm:pt modelId="{70507011-3217-4FE0-B1DE-B547EC0562D9}">
      <dgm:prSet/>
      <dgm:spPr/>
      <dgm:t>
        <a:bodyPr/>
        <a:lstStyle/>
        <a:p>
          <a:pPr rtl="0"/>
          <a:r>
            <a:rPr lang="en-US" smtClean="0"/>
            <a:t>Use </a:t>
          </a:r>
          <a:r>
            <a:rPr lang="en-US" dirty="0" smtClean="0"/>
            <a:t>of technology</a:t>
          </a:r>
          <a:endParaRPr lang="en-US" dirty="0"/>
        </a:p>
      </dgm:t>
    </dgm:pt>
    <dgm:pt modelId="{A7A22148-661E-4816-8F20-03070CCF37D7}" type="parTrans" cxnId="{6C704A64-6CB9-4B0C-A38C-40478F52F412}">
      <dgm:prSet/>
      <dgm:spPr/>
      <dgm:t>
        <a:bodyPr/>
        <a:lstStyle/>
        <a:p>
          <a:endParaRPr lang="en-US"/>
        </a:p>
      </dgm:t>
    </dgm:pt>
    <dgm:pt modelId="{216FEABC-90C4-4B4E-929F-7136026DC536}" type="sibTrans" cxnId="{6C704A64-6CB9-4B0C-A38C-40478F52F412}">
      <dgm:prSet/>
      <dgm:spPr/>
      <dgm:t>
        <a:bodyPr/>
        <a:lstStyle/>
        <a:p>
          <a:endParaRPr lang="en-US"/>
        </a:p>
      </dgm:t>
    </dgm:pt>
    <dgm:pt modelId="{B04ABB3D-9988-4998-B4B1-0141A5278726}" type="pres">
      <dgm:prSet presAssocID="{B39DB91A-05E4-4491-AC3A-A99BB558872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4F5562-AC40-4EE0-A7EF-4B09A41AE45F}" type="pres">
      <dgm:prSet presAssocID="{BCAC41CD-E851-435C-991C-B01654A90A1F}" presName="centerShape" presStyleLbl="node0" presStyleIdx="0" presStyleCnt="1"/>
      <dgm:spPr/>
      <dgm:t>
        <a:bodyPr/>
        <a:lstStyle/>
        <a:p>
          <a:endParaRPr lang="en-US"/>
        </a:p>
      </dgm:t>
    </dgm:pt>
    <dgm:pt modelId="{7144192D-4AE2-4076-BF3B-CBE507895175}" type="pres">
      <dgm:prSet presAssocID="{111410A7-FDD5-4416-91BF-5503C0730F3A}" presName="parTrans" presStyleLbl="sibTrans2D1" presStyleIdx="0" presStyleCnt="3"/>
      <dgm:spPr/>
      <dgm:t>
        <a:bodyPr/>
        <a:lstStyle/>
        <a:p>
          <a:endParaRPr lang="en-US"/>
        </a:p>
      </dgm:t>
    </dgm:pt>
    <dgm:pt modelId="{BF281595-F546-4CAC-80F1-58806505DD49}" type="pres">
      <dgm:prSet presAssocID="{111410A7-FDD5-4416-91BF-5503C0730F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05FCD20-BF27-4D19-AA52-DA7F4D0045C9}" type="pres">
      <dgm:prSet presAssocID="{976094D5-35EB-4262-BAB2-959E0ADC8D9E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8CFD98-4452-4467-8196-6BA6ED964813}" type="pres">
      <dgm:prSet presAssocID="{A520AF88-9D31-4326-8746-D2D404A60A80}" presName="parTrans" presStyleLbl="sibTrans2D1" presStyleIdx="1" presStyleCnt="3"/>
      <dgm:spPr/>
      <dgm:t>
        <a:bodyPr/>
        <a:lstStyle/>
        <a:p>
          <a:endParaRPr lang="en-US"/>
        </a:p>
      </dgm:t>
    </dgm:pt>
    <dgm:pt modelId="{CAF2217C-E82F-4B7D-81D2-373F9CF7A3D4}" type="pres">
      <dgm:prSet presAssocID="{A520AF88-9D31-4326-8746-D2D404A60A8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87ED04D-22D0-4298-8014-BBB81C2FC8C6}" type="pres">
      <dgm:prSet presAssocID="{46F35BDB-3581-4242-A3B1-BEDECDC97E42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1A3DBFB-4F20-4440-856A-5CD3EBAA4747}" type="pres">
      <dgm:prSet presAssocID="{A7A22148-661E-4816-8F20-03070CCF37D7}" presName="parTrans" presStyleLbl="sibTrans2D1" presStyleIdx="2" presStyleCnt="3"/>
      <dgm:spPr/>
      <dgm:t>
        <a:bodyPr/>
        <a:lstStyle/>
        <a:p>
          <a:endParaRPr lang="en-US"/>
        </a:p>
      </dgm:t>
    </dgm:pt>
    <dgm:pt modelId="{6FE9B853-56FF-4BA0-A8AE-2C8B875A861A}" type="pres">
      <dgm:prSet presAssocID="{A7A22148-661E-4816-8F20-03070CCF37D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551014A-6A45-4C91-968A-D0F6620AA945}" type="pres">
      <dgm:prSet presAssocID="{70507011-3217-4FE0-B1DE-B547EC0562D9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04A7B84E-5BEF-40DC-AE34-9A229FA12662}" type="presOf" srcId="{70507011-3217-4FE0-B1DE-B547EC0562D9}" destId="{A551014A-6A45-4C91-968A-D0F6620AA945}" srcOrd="0" destOrd="0" presId="urn:microsoft.com/office/officeart/2005/8/layout/radial5"/>
    <dgm:cxn modelId="{CF716E35-A857-4181-8EE6-19721376B690}" type="presOf" srcId="{A7A22148-661E-4816-8F20-03070CCF37D7}" destId="{6FE9B853-56FF-4BA0-A8AE-2C8B875A861A}" srcOrd="1" destOrd="0" presId="urn:microsoft.com/office/officeart/2005/8/layout/radial5"/>
    <dgm:cxn modelId="{E1079610-646C-4988-9AC7-B62D0A63CB65}" type="presOf" srcId="{976094D5-35EB-4262-BAB2-959E0ADC8D9E}" destId="{305FCD20-BF27-4D19-AA52-DA7F4D0045C9}" srcOrd="0" destOrd="0" presId="urn:microsoft.com/office/officeart/2005/8/layout/radial5"/>
    <dgm:cxn modelId="{6C704A64-6CB9-4B0C-A38C-40478F52F412}" srcId="{BCAC41CD-E851-435C-991C-B01654A90A1F}" destId="{70507011-3217-4FE0-B1DE-B547EC0562D9}" srcOrd="2" destOrd="0" parTransId="{A7A22148-661E-4816-8F20-03070CCF37D7}" sibTransId="{216FEABC-90C4-4B4E-929F-7136026DC536}"/>
    <dgm:cxn modelId="{440C47B5-0301-4E38-BC5B-00272BEE10B2}" srcId="{B39DB91A-05E4-4491-AC3A-A99BB558872F}" destId="{BCAC41CD-E851-435C-991C-B01654A90A1F}" srcOrd="0" destOrd="0" parTransId="{EC843C0D-65BD-4679-963E-61F8A13FDFFD}" sibTransId="{93D3B2FD-765F-4CB0-87C7-B8981F6822B7}"/>
    <dgm:cxn modelId="{EFB11B1F-91F2-4E0F-9D7A-95893EC149BD}" type="presOf" srcId="{B39DB91A-05E4-4491-AC3A-A99BB558872F}" destId="{B04ABB3D-9988-4998-B4B1-0141A5278726}" srcOrd="0" destOrd="0" presId="urn:microsoft.com/office/officeart/2005/8/layout/radial5"/>
    <dgm:cxn modelId="{0954C496-DB4C-48BE-91A8-D0830DD464D2}" type="presOf" srcId="{111410A7-FDD5-4416-91BF-5503C0730F3A}" destId="{BF281595-F546-4CAC-80F1-58806505DD49}" srcOrd="1" destOrd="0" presId="urn:microsoft.com/office/officeart/2005/8/layout/radial5"/>
    <dgm:cxn modelId="{9A1A8278-5762-47D5-A546-7E79FEB0C281}" srcId="{BCAC41CD-E851-435C-991C-B01654A90A1F}" destId="{46F35BDB-3581-4242-A3B1-BEDECDC97E42}" srcOrd="1" destOrd="0" parTransId="{A520AF88-9D31-4326-8746-D2D404A60A80}" sibTransId="{4CAD61C8-1124-4FBF-94D0-949E2171413B}"/>
    <dgm:cxn modelId="{AEB4CF4F-6B85-4D19-A90E-B0A16838CEC4}" type="presOf" srcId="{A520AF88-9D31-4326-8746-D2D404A60A80}" destId="{3A8CFD98-4452-4467-8196-6BA6ED964813}" srcOrd="0" destOrd="0" presId="urn:microsoft.com/office/officeart/2005/8/layout/radial5"/>
    <dgm:cxn modelId="{11967FCB-1115-403D-AF84-3718788B1A7B}" type="presOf" srcId="{111410A7-FDD5-4416-91BF-5503C0730F3A}" destId="{7144192D-4AE2-4076-BF3B-CBE507895175}" srcOrd="0" destOrd="0" presId="urn:microsoft.com/office/officeart/2005/8/layout/radial5"/>
    <dgm:cxn modelId="{54254E94-68F1-4548-8634-535E0BDB90C1}" type="presOf" srcId="{BCAC41CD-E851-435C-991C-B01654A90A1F}" destId="{3A4F5562-AC40-4EE0-A7EF-4B09A41AE45F}" srcOrd="0" destOrd="0" presId="urn:microsoft.com/office/officeart/2005/8/layout/radial5"/>
    <dgm:cxn modelId="{F4A92F17-493B-4A58-8660-445273890DB3}" type="presOf" srcId="{A7A22148-661E-4816-8F20-03070CCF37D7}" destId="{A1A3DBFB-4F20-4440-856A-5CD3EBAA4747}" srcOrd="0" destOrd="0" presId="urn:microsoft.com/office/officeart/2005/8/layout/radial5"/>
    <dgm:cxn modelId="{FC2423A9-20CB-4BBE-BF90-46B115922865}" type="presOf" srcId="{A520AF88-9D31-4326-8746-D2D404A60A80}" destId="{CAF2217C-E82F-4B7D-81D2-373F9CF7A3D4}" srcOrd="1" destOrd="0" presId="urn:microsoft.com/office/officeart/2005/8/layout/radial5"/>
    <dgm:cxn modelId="{E9FB814E-9D90-4045-9791-AAA80157D5A6}" type="presOf" srcId="{46F35BDB-3581-4242-A3B1-BEDECDC97E42}" destId="{087ED04D-22D0-4298-8014-BBB81C2FC8C6}" srcOrd="0" destOrd="0" presId="urn:microsoft.com/office/officeart/2005/8/layout/radial5"/>
    <dgm:cxn modelId="{21A4AF7E-9847-4310-A7D3-AE6BC3EF8B03}" srcId="{BCAC41CD-E851-435C-991C-B01654A90A1F}" destId="{976094D5-35EB-4262-BAB2-959E0ADC8D9E}" srcOrd="0" destOrd="0" parTransId="{111410A7-FDD5-4416-91BF-5503C0730F3A}" sibTransId="{9D370CB2-A857-4D73-83E3-50DB723D3ADD}"/>
    <dgm:cxn modelId="{B3215162-1EAC-4244-A7AA-B35591A3AC7B}" type="presParOf" srcId="{B04ABB3D-9988-4998-B4B1-0141A5278726}" destId="{3A4F5562-AC40-4EE0-A7EF-4B09A41AE45F}" srcOrd="0" destOrd="0" presId="urn:microsoft.com/office/officeart/2005/8/layout/radial5"/>
    <dgm:cxn modelId="{8CFBE4A1-F06D-43B3-ADE9-FC33010226C3}" type="presParOf" srcId="{B04ABB3D-9988-4998-B4B1-0141A5278726}" destId="{7144192D-4AE2-4076-BF3B-CBE507895175}" srcOrd="1" destOrd="0" presId="urn:microsoft.com/office/officeart/2005/8/layout/radial5"/>
    <dgm:cxn modelId="{D6FBD507-FE8D-40D4-87AC-F1AABA6B9869}" type="presParOf" srcId="{7144192D-4AE2-4076-BF3B-CBE507895175}" destId="{BF281595-F546-4CAC-80F1-58806505DD49}" srcOrd="0" destOrd="0" presId="urn:microsoft.com/office/officeart/2005/8/layout/radial5"/>
    <dgm:cxn modelId="{C4E4CC8E-2E99-4FE8-A92A-554BF2E6D318}" type="presParOf" srcId="{B04ABB3D-9988-4998-B4B1-0141A5278726}" destId="{305FCD20-BF27-4D19-AA52-DA7F4D0045C9}" srcOrd="2" destOrd="0" presId="urn:microsoft.com/office/officeart/2005/8/layout/radial5"/>
    <dgm:cxn modelId="{AB4ECB50-E9D8-4297-B73A-EB849E3F3893}" type="presParOf" srcId="{B04ABB3D-9988-4998-B4B1-0141A5278726}" destId="{3A8CFD98-4452-4467-8196-6BA6ED964813}" srcOrd="3" destOrd="0" presId="urn:microsoft.com/office/officeart/2005/8/layout/radial5"/>
    <dgm:cxn modelId="{5B6259AF-3581-4AC2-85D9-0B485AA578EE}" type="presParOf" srcId="{3A8CFD98-4452-4467-8196-6BA6ED964813}" destId="{CAF2217C-E82F-4B7D-81D2-373F9CF7A3D4}" srcOrd="0" destOrd="0" presId="urn:microsoft.com/office/officeart/2005/8/layout/radial5"/>
    <dgm:cxn modelId="{CA23E5B2-7E61-4D49-94AF-6CBB066CC278}" type="presParOf" srcId="{B04ABB3D-9988-4998-B4B1-0141A5278726}" destId="{087ED04D-22D0-4298-8014-BBB81C2FC8C6}" srcOrd="4" destOrd="0" presId="urn:microsoft.com/office/officeart/2005/8/layout/radial5"/>
    <dgm:cxn modelId="{BE18A6ED-6B45-424F-88AE-29253EEC9F25}" type="presParOf" srcId="{B04ABB3D-9988-4998-B4B1-0141A5278726}" destId="{A1A3DBFB-4F20-4440-856A-5CD3EBAA4747}" srcOrd="5" destOrd="0" presId="urn:microsoft.com/office/officeart/2005/8/layout/radial5"/>
    <dgm:cxn modelId="{3861482E-522B-4C98-A33F-6073D0C2BED0}" type="presParOf" srcId="{A1A3DBFB-4F20-4440-856A-5CD3EBAA4747}" destId="{6FE9B853-56FF-4BA0-A8AE-2C8B875A861A}" srcOrd="0" destOrd="0" presId="urn:microsoft.com/office/officeart/2005/8/layout/radial5"/>
    <dgm:cxn modelId="{FF648E32-AF94-41A9-AF73-E12EECFE667D}" type="presParOf" srcId="{B04ABB3D-9988-4998-B4B1-0141A5278726}" destId="{A551014A-6A45-4C91-968A-D0F6620AA9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1E74D0-A4C0-49DB-971E-83139C31238B}" type="doc">
      <dgm:prSet loTypeId="urn:microsoft.com/office/officeart/2005/8/layout/radial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A20978-01C7-47CB-93E8-1E1F6B8FEE30}">
      <dgm:prSet phldrT="[Text]" custT="1"/>
      <dgm:spPr/>
      <dgm:t>
        <a:bodyPr/>
        <a:lstStyle/>
        <a:p>
          <a:r>
            <a:rPr lang="en-US" sz="2400" dirty="0" smtClean="0"/>
            <a:t>Increase Service Recovery</a:t>
          </a:r>
          <a:endParaRPr lang="en-US" sz="2400" dirty="0"/>
        </a:p>
      </dgm:t>
    </dgm:pt>
    <dgm:pt modelId="{15988664-AC32-44D1-BC8A-945B7E3A978F}" type="parTrans" cxnId="{43EAE8BE-6AF4-448B-88CF-C2E5686D92D0}">
      <dgm:prSet/>
      <dgm:spPr/>
      <dgm:t>
        <a:bodyPr/>
        <a:lstStyle/>
        <a:p>
          <a:endParaRPr lang="en-US" sz="2400"/>
        </a:p>
      </dgm:t>
    </dgm:pt>
    <dgm:pt modelId="{09146F2A-E0FD-4E7F-AB67-63E368ED5A91}" type="sibTrans" cxnId="{43EAE8BE-6AF4-448B-88CF-C2E5686D92D0}">
      <dgm:prSet/>
      <dgm:spPr/>
      <dgm:t>
        <a:bodyPr/>
        <a:lstStyle/>
        <a:p>
          <a:endParaRPr lang="en-US" sz="2400"/>
        </a:p>
      </dgm:t>
    </dgm:pt>
    <dgm:pt modelId="{96EC7CA3-1729-4A8B-9A44-B524BE05617B}">
      <dgm:prSet phldrT="[Text]" custT="1"/>
      <dgm:spPr/>
      <dgm:t>
        <a:bodyPr/>
        <a:lstStyle/>
        <a:p>
          <a:r>
            <a:rPr lang="en-US" sz="2400" dirty="0" smtClean="0"/>
            <a:t>Listen to the customer</a:t>
          </a:r>
          <a:endParaRPr lang="en-US" sz="2400" dirty="0"/>
        </a:p>
      </dgm:t>
    </dgm:pt>
    <dgm:pt modelId="{3A8DB4B1-A96B-4F88-A50D-47FB569E62FA}" type="parTrans" cxnId="{B0300AEA-6C83-41BE-AE21-AE4B492964A5}">
      <dgm:prSet/>
      <dgm:spPr/>
      <dgm:t>
        <a:bodyPr/>
        <a:lstStyle/>
        <a:p>
          <a:endParaRPr lang="en-US" sz="2400" dirty="0"/>
        </a:p>
      </dgm:t>
    </dgm:pt>
    <dgm:pt modelId="{8BE0A442-9C14-45E0-8DD9-E9198A6ED28C}" type="sibTrans" cxnId="{B0300AEA-6C83-41BE-AE21-AE4B492964A5}">
      <dgm:prSet/>
      <dgm:spPr/>
      <dgm:t>
        <a:bodyPr/>
        <a:lstStyle/>
        <a:p>
          <a:endParaRPr lang="en-US" sz="2400"/>
        </a:p>
      </dgm:t>
    </dgm:pt>
    <dgm:pt modelId="{A79BB3B5-8353-4041-B51B-5D33C2C2C6CD}">
      <dgm:prSet phldrT="[Text]" custT="1"/>
      <dgm:spPr/>
      <dgm:t>
        <a:bodyPr/>
        <a:lstStyle/>
        <a:p>
          <a:r>
            <a:rPr lang="en-US" sz="2400" dirty="0" smtClean="0"/>
            <a:t>Resolve problems quickly</a:t>
          </a:r>
          <a:endParaRPr lang="en-US" sz="2400" dirty="0"/>
        </a:p>
      </dgm:t>
    </dgm:pt>
    <dgm:pt modelId="{4C4D5710-AE0A-4E6A-A202-60D24E6522E8}" type="parTrans" cxnId="{579CA298-3F65-4283-ACB0-1213FA2BE3A1}">
      <dgm:prSet/>
      <dgm:spPr/>
      <dgm:t>
        <a:bodyPr/>
        <a:lstStyle/>
        <a:p>
          <a:endParaRPr lang="en-US" sz="2400" dirty="0"/>
        </a:p>
      </dgm:t>
    </dgm:pt>
    <dgm:pt modelId="{D09357AB-A296-44D1-88E7-44A8FCB30C12}" type="sibTrans" cxnId="{579CA298-3F65-4283-ACB0-1213FA2BE3A1}">
      <dgm:prSet/>
      <dgm:spPr/>
      <dgm:t>
        <a:bodyPr/>
        <a:lstStyle/>
        <a:p>
          <a:endParaRPr lang="en-US" sz="2400"/>
        </a:p>
      </dgm:t>
    </dgm:pt>
    <dgm:pt modelId="{F4ABD86A-4276-4736-AD59-D0A8E8932E3B}">
      <dgm:prSet phldrT="[Text]" custT="1"/>
      <dgm:spPr/>
      <dgm:t>
        <a:bodyPr/>
        <a:lstStyle/>
        <a:p>
          <a:r>
            <a:rPr lang="en-US" sz="2400" dirty="0" smtClean="0"/>
            <a:t>Provide a fair solution</a:t>
          </a:r>
          <a:endParaRPr lang="en-US" sz="2400" dirty="0"/>
        </a:p>
      </dgm:t>
    </dgm:pt>
    <dgm:pt modelId="{42289117-82FC-4D0B-95BF-353C7E34B99D}" type="parTrans" cxnId="{7C15753E-26FD-4930-A7E4-9268C3FAD2B7}">
      <dgm:prSet/>
      <dgm:spPr/>
      <dgm:t>
        <a:bodyPr/>
        <a:lstStyle/>
        <a:p>
          <a:endParaRPr lang="en-US" sz="2400" dirty="0"/>
        </a:p>
      </dgm:t>
    </dgm:pt>
    <dgm:pt modelId="{152801FD-33F2-4427-A3E5-CFD05849C8A5}" type="sibTrans" cxnId="{7C15753E-26FD-4930-A7E4-9268C3FAD2B7}">
      <dgm:prSet/>
      <dgm:spPr/>
      <dgm:t>
        <a:bodyPr/>
        <a:lstStyle/>
        <a:p>
          <a:endParaRPr lang="en-US" sz="2400"/>
        </a:p>
      </dgm:t>
    </dgm:pt>
    <dgm:pt modelId="{EE4703A2-40DB-4B37-999D-F45FED5C54C2}" type="pres">
      <dgm:prSet presAssocID="{C01E74D0-A4C0-49DB-971E-83139C3123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0561F-11C0-451A-B567-854306E61E30}" type="pres">
      <dgm:prSet presAssocID="{BBA20978-01C7-47CB-93E8-1E1F6B8FEE30}" presName="centerShape" presStyleLbl="node0" presStyleIdx="0" presStyleCnt="1"/>
      <dgm:spPr/>
      <dgm:t>
        <a:bodyPr/>
        <a:lstStyle/>
        <a:p>
          <a:endParaRPr lang="en-US"/>
        </a:p>
      </dgm:t>
    </dgm:pt>
    <dgm:pt modelId="{72877575-32D6-4ABD-BFFC-D12AD5840FF0}" type="pres">
      <dgm:prSet presAssocID="{3A8DB4B1-A96B-4F88-A50D-47FB569E62FA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9624A9B6-BD67-478E-967B-B37EE41B293D}" type="pres">
      <dgm:prSet presAssocID="{96EC7CA3-1729-4A8B-9A44-B524BE0561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1BA1-5A44-4766-A26B-D30DF145F20C}" type="pres">
      <dgm:prSet presAssocID="{4C4D5710-AE0A-4E6A-A202-60D24E6522E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3CEEE00-0F9D-4BD1-9444-25DB03ECD936}" type="pres">
      <dgm:prSet presAssocID="{A79BB3B5-8353-4041-B51B-5D33C2C2C6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E78F7-41AB-486E-A7FC-C38692B2D067}" type="pres">
      <dgm:prSet presAssocID="{42289117-82FC-4D0B-95BF-353C7E34B99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BD169667-6F1E-40CB-A5E5-63076DB10E85}" type="pres">
      <dgm:prSet presAssocID="{F4ABD86A-4276-4736-AD59-D0A8E8932E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CC59C-B35D-457D-8EB5-63B74874A580}" type="presOf" srcId="{3A8DB4B1-A96B-4F88-A50D-47FB569E62FA}" destId="{72877575-32D6-4ABD-BFFC-D12AD5840FF0}" srcOrd="0" destOrd="0" presId="urn:microsoft.com/office/officeart/2005/8/layout/radial4"/>
    <dgm:cxn modelId="{6B222D85-B1BB-46AB-B6D7-D791FAB25044}" type="presOf" srcId="{C01E74D0-A4C0-49DB-971E-83139C31238B}" destId="{EE4703A2-40DB-4B37-999D-F45FED5C54C2}" srcOrd="0" destOrd="0" presId="urn:microsoft.com/office/officeart/2005/8/layout/radial4"/>
    <dgm:cxn modelId="{B5E96EBF-41F9-4CBE-8199-F38981F3CD0F}" type="presOf" srcId="{BBA20978-01C7-47CB-93E8-1E1F6B8FEE30}" destId="{EB20561F-11C0-451A-B567-854306E61E30}" srcOrd="0" destOrd="0" presId="urn:microsoft.com/office/officeart/2005/8/layout/radial4"/>
    <dgm:cxn modelId="{579CA298-3F65-4283-ACB0-1213FA2BE3A1}" srcId="{BBA20978-01C7-47CB-93E8-1E1F6B8FEE30}" destId="{A79BB3B5-8353-4041-B51B-5D33C2C2C6CD}" srcOrd="1" destOrd="0" parTransId="{4C4D5710-AE0A-4E6A-A202-60D24E6522E8}" sibTransId="{D09357AB-A296-44D1-88E7-44A8FCB30C12}"/>
    <dgm:cxn modelId="{979F243C-4A30-4124-B1AA-73A4E332F60F}" type="presOf" srcId="{A79BB3B5-8353-4041-B51B-5D33C2C2C6CD}" destId="{A3CEEE00-0F9D-4BD1-9444-25DB03ECD936}" srcOrd="0" destOrd="0" presId="urn:microsoft.com/office/officeart/2005/8/layout/radial4"/>
    <dgm:cxn modelId="{6DA51466-6FF4-44F2-B6D7-88C53664DCFF}" type="presOf" srcId="{4C4D5710-AE0A-4E6A-A202-60D24E6522E8}" destId="{FBB21BA1-5A44-4766-A26B-D30DF145F20C}" srcOrd="0" destOrd="0" presId="urn:microsoft.com/office/officeart/2005/8/layout/radial4"/>
    <dgm:cxn modelId="{BD5287E6-445E-4BFD-8C9B-8E704C5B8537}" type="presOf" srcId="{F4ABD86A-4276-4736-AD59-D0A8E8932E3B}" destId="{BD169667-6F1E-40CB-A5E5-63076DB10E85}" srcOrd="0" destOrd="0" presId="urn:microsoft.com/office/officeart/2005/8/layout/radial4"/>
    <dgm:cxn modelId="{7842F056-2F6B-40A1-9975-219BC7E669FD}" type="presOf" srcId="{96EC7CA3-1729-4A8B-9A44-B524BE05617B}" destId="{9624A9B6-BD67-478E-967B-B37EE41B293D}" srcOrd="0" destOrd="0" presId="urn:microsoft.com/office/officeart/2005/8/layout/radial4"/>
    <dgm:cxn modelId="{8BFE8E6C-FF47-4CCE-86F6-CE11BF8209E5}" type="presOf" srcId="{42289117-82FC-4D0B-95BF-353C7E34B99D}" destId="{3E6E78F7-41AB-486E-A7FC-C38692B2D067}" srcOrd="0" destOrd="0" presId="urn:microsoft.com/office/officeart/2005/8/layout/radial4"/>
    <dgm:cxn modelId="{B0300AEA-6C83-41BE-AE21-AE4B492964A5}" srcId="{BBA20978-01C7-47CB-93E8-1E1F6B8FEE30}" destId="{96EC7CA3-1729-4A8B-9A44-B524BE05617B}" srcOrd="0" destOrd="0" parTransId="{3A8DB4B1-A96B-4F88-A50D-47FB569E62FA}" sibTransId="{8BE0A442-9C14-45E0-8DD9-E9198A6ED28C}"/>
    <dgm:cxn modelId="{7C15753E-26FD-4930-A7E4-9268C3FAD2B7}" srcId="{BBA20978-01C7-47CB-93E8-1E1F6B8FEE30}" destId="{F4ABD86A-4276-4736-AD59-D0A8E8932E3B}" srcOrd="2" destOrd="0" parTransId="{42289117-82FC-4D0B-95BF-353C7E34B99D}" sibTransId="{152801FD-33F2-4427-A3E5-CFD05849C8A5}"/>
    <dgm:cxn modelId="{43EAE8BE-6AF4-448B-88CF-C2E5686D92D0}" srcId="{C01E74D0-A4C0-49DB-971E-83139C31238B}" destId="{BBA20978-01C7-47CB-93E8-1E1F6B8FEE30}" srcOrd="0" destOrd="0" parTransId="{15988664-AC32-44D1-BC8A-945B7E3A978F}" sibTransId="{09146F2A-E0FD-4E7F-AB67-63E368ED5A91}"/>
    <dgm:cxn modelId="{A91D2FCC-732A-4573-B4D8-383A86BC49C8}" type="presParOf" srcId="{EE4703A2-40DB-4B37-999D-F45FED5C54C2}" destId="{EB20561F-11C0-451A-B567-854306E61E30}" srcOrd="0" destOrd="0" presId="urn:microsoft.com/office/officeart/2005/8/layout/radial4"/>
    <dgm:cxn modelId="{BD389221-625E-447C-A2A0-13308427305E}" type="presParOf" srcId="{EE4703A2-40DB-4B37-999D-F45FED5C54C2}" destId="{72877575-32D6-4ABD-BFFC-D12AD5840FF0}" srcOrd="1" destOrd="0" presId="urn:microsoft.com/office/officeart/2005/8/layout/radial4"/>
    <dgm:cxn modelId="{7A7B3696-4039-49BF-AA99-18CD813E20D1}" type="presParOf" srcId="{EE4703A2-40DB-4B37-999D-F45FED5C54C2}" destId="{9624A9B6-BD67-478E-967B-B37EE41B293D}" srcOrd="2" destOrd="0" presId="urn:microsoft.com/office/officeart/2005/8/layout/radial4"/>
    <dgm:cxn modelId="{ABE1BE94-C2BF-4930-A1E7-3678FA225E16}" type="presParOf" srcId="{EE4703A2-40DB-4B37-999D-F45FED5C54C2}" destId="{FBB21BA1-5A44-4766-A26B-D30DF145F20C}" srcOrd="3" destOrd="0" presId="urn:microsoft.com/office/officeart/2005/8/layout/radial4"/>
    <dgm:cxn modelId="{20207241-DDF4-44C6-B0F1-0245C782D8B1}" type="presParOf" srcId="{EE4703A2-40DB-4B37-999D-F45FED5C54C2}" destId="{A3CEEE00-0F9D-4BD1-9444-25DB03ECD936}" srcOrd="4" destOrd="0" presId="urn:microsoft.com/office/officeart/2005/8/layout/radial4"/>
    <dgm:cxn modelId="{70138374-5F47-47B3-A88B-09C0600372BC}" type="presParOf" srcId="{EE4703A2-40DB-4B37-999D-F45FED5C54C2}" destId="{3E6E78F7-41AB-486E-A7FC-C38692B2D067}" srcOrd="5" destOrd="0" presId="urn:microsoft.com/office/officeart/2005/8/layout/radial4"/>
    <dgm:cxn modelId="{CBF2B31E-F533-46C9-8753-2D0A6295D855}" type="presParOf" srcId="{EE4703A2-40DB-4B37-999D-F45FED5C54C2}" destId="{BD169667-6F1E-40CB-A5E5-63076DB10E8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95A28-24B4-413B-B3A0-D0F4EC7F069C}">
      <dsp:nvSpPr>
        <dsp:cNvPr id="0" name=""/>
        <dsp:cNvSpPr/>
      </dsp:nvSpPr>
      <dsp:spPr>
        <a:xfrm>
          <a:off x="2287705" y="1060438"/>
          <a:ext cx="561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54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53673" y="1103194"/>
        <a:ext cx="29607" cy="5927"/>
      </dsp:txXfrm>
    </dsp:sp>
    <dsp:sp modelId="{02C9D8DC-4F0D-445E-94BC-C331AAA9D7B6}">
      <dsp:nvSpPr>
        <dsp:cNvPr id="0" name=""/>
        <dsp:cNvSpPr/>
      </dsp:nvSpPr>
      <dsp:spPr>
        <a:xfrm>
          <a:off x="7354" y="146189"/>
          <a:ext cx="2282150" cy="1919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IDEA GENERATION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Development of viable new product ideas.</a:t>
          </a:r>
          <a:endParaRPr lang="en-US" sz="1600" kern="1200" dirty="0"/>
        </a:p>
      </dsp:txBody>
      <dsp:txXfrm>
        <a:off x="7354" y="146189"/>
        <a:ext cx="2282150" cy="1919938"/>
      </dsp:txXfrm>
    </dsp:sp>
    <dsp:sp modelId="{31DBB769-C521-4CF6-BAF0-4FEA1C727E28}">
      <dsp:nvSpPr>
        <dsp:cNvPr id="0" name=""/>
        <dsp:cNvSpPr/>
      </dsp:nvSpPr>
      <dsp:spPr>
        <a:xfrm>
          <a:off x="5162000" y="1060438"/>
          <a:ext cx="561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54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427969" y="1103194"/>
        <a:ext cx="29607" cy="5927"/>
      </dsp:txXfrm>
    </dsp:sp>
    <dsp:sp modelId="{4BED4776-80CF-4EF0-99A7-A200F7D776EA}">
      <dsp:nvSpPr>
        <dsp:cNvPr id="0" name=""/>
        <dsp:cNvSpPr/>
      </dsp:nvSpPr>
      <dsp:spPr>
        <a:xfrm>
          <a:off x="2881649" y="146189"/>
          <a:ext cx="2282150" cy="19199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CONCEPT TESTING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Testing the new product idea among a set of potential customers.</a:t>
          </a:r>
          <a:endParaRPr lang="en-US" sz="1600" kern="1200"/>
        </a:p>
      </dsp:txBody>
      <dsp:txXfrm>
        <a:off x="2881649" y="146189"/>
        <a:ext cx="2282150" cy="1919938"/>
      </dsp:txXfrm>
    </dsp:sp>
    <dsp:sp modelId="{E43F13A9-ABEF-4FF2-83FD-A7EF0EDE2891}">
      <dsp:nvSpPr>
        <dsp:cNvPr id="0" name=""/>
        <dsp:cNvSpPr/>
      </dsp:nvSpPr>
      <dsp:spPr>
        <a:xfrm>
          <a:off x="1148429" y="2064327"/>
          <a:ext cx="5748590" cy="561544"/>
        </a:xfrm>
        <a:custGeom>
          <a:avLst/>
          <a:gdLst/>
          <a:ahLst/>
          <a:cxnLst/>
          <a:rect l="0" t="0" r="0" b="0"/>
          <a:pathLst>
            <a:path>
              <a:moveTo>
                <a:pt x="5748590" y="0"/>
              </a:moveTo>
              <a:lnTo>
                <a:pt x="5748590" y="297872"/>
              </a:lnTo>
              <a:lnTo>
                <a:pt x="0" y="297872"/>
              </a:lnTo>
              <a:lnTo>
                <a:pt x="0" y="56154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78249" y="2342136"/>
        <a:ext cx="288950" cy="5927"/>
      </dsp:txXfrm>
    </dsp:sp>
    <dsp:sp modelId="{10E5F1B7-FE62-46FE-904B-111777D45F54}">
      <dsp:nvSpPr>
        <dsp:cNvPr id="0" name=""/>
        <dsp:cNvSpPr/>
      </dsp:nvSpPr>
      <dsp:spPr>
        <a:xfrm>
          <a:off x="5755944" y="146189"/>
          <a:ext cx="2282150" cy="19199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PRODUCT DEVELOPMENT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Development of prototypes and/or the product.</a:t>
          </a:r>
          <a:endParaRPr lang="en-US" sz="1600" kern="1200"/>
        </a:p>
      </dsp:txBody>
      <dsp:txXfrm>
        <a:off x="5755944" y="146189"/>
        <a:ext cx="2282150" cy="1919938"/>
      </dsp:txXfrm>
    </dsp:sp>
    <dsp:sp modelId="{C7465BDC-F6D2-4970-8CC4-A35D765AA458}">
      <dsp:nvSpPr>
        <dsp:cNvPr id="0" name=""/>
        <dsp:cNvSpPr/>
      </dsp:nvSpPr>
      <dsp:spPr>
        <a:xfrm>
          <a:off x="2287705" y="3572521"/>
          <a:ext cx="561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54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53673" y="3615277"/>
        <a:ext cx="29607" cy="5927"/>
      </dsp:txXfrm>
    </dsp:sp>
    <dsp:sp modelId="{B835937C-37D4-4652-98AC-691AE83358AA}">
      <dsp:nvSpPr>
        <dsp:cNvPr id="0" name=""/>
        <dsp:cNvSpPr/>
      </dsp:nvSpPr>
      <dsp:spPr>
        <a:xfrm>
          <a:off x="7354" y="2658272"/>
          <a:ext cx="2282150" cy="19199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MARKET TESTING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Testing the actual products in a few test markets.</a:t>
          </a:r>
          <a:endParaRPr lang="en-US" sz="1600" kern="1200"/>
        </a:p>
      </dsp:txBody>
      <dsp:txXfrm>
        <a:off x="7354" y="2658272"/>
        <a:ext cx="2282150" cy="1919938"/>
      </dsp:txXfrm>
    </dsp:sp>
    <dsp:sp modelId="{634A9DE1-A80A-414A-AF13-6664EE96F425}">
      <dsp:nvSpPr>
        <dsp:cNvPr id="0" name=""/>
        <dsp:cNvSpPr/>
      </dsp:nvSpPr>
      <dsp:spPr>
        <a:xfrm>
          <a:off x="5162000" y="3572521"/>
          <a:ext cx="561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54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427969" y="3615277"/>
        <a:ext cx="29607" cy="5927"/>
      </dsp:txXfrm>
    </dsp:sp>
    <dsp:sp modelId="{3B4748B4-4D74-43A6-9AB2-A51205AE2C5F}">
      <dsp:nvSpPr>
        <dsp:cNvPr id="0" name=""/>
        <dsp:cNvSpPr/>
      </dsp:nvSpPr>
      <dsp:spPr>
        <a:xfrm>
          <a:off x="2881649" y="2658272"/>
          <a:ext cx="2282150" cy="191993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PRODUCT LAUNCH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Full-scale commercialization of the product.</a:t>
          </a:r>
          <a:endParaRPr lang="en-US" sz="1600" kern="1200"/>
        </a:p>
      </dsp:txBody>
      <dsp:txXfrm>
        <a:off x="2881649" y="2658272"/>
        <a:ext cx="2282150" cy="1919938"/>
      </dsp:txXfrm>
    </dsp:sp>
    <dsp:sp modelId="{4B3010B4-7785-4DD4-969D-EE09B9D28B15}">
      <dsp:nvSpPr>
        <dsp:cNvPr id="0" name=""/>
        <dsp:cNvSpPr/>
      </dsp:nvSpPr>
      <dsp:spPr>
        <a:xfrm>
          <a:off x="5755944" y="2658272"/>
          <a:ext cx="2282150" cy="1919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EVALUATION OF RESULTS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Analysis of the performance of the new product and making appropriate modifications.</a:t>
          </a:r>
          <a:endParaRPr lang="en-US" sz="1600" kern="1200"/>
        </a:p>
      </dsp:txBody>
      <dsp:txXfrm>
        <a:off x="5755944" y="2658272"/>
        <a:ext cx="2282150" cy="191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BFF56-1890-4BBD-A004-AF99F4F34DA8}">
      <dsp:nvSpPr>
        <dsp:cNvPr id="0" name=""/>
        <dsp:cNvSpPr/>
      </dsp:nvSpPr>
      <dsp:spPr>
        <a:xfrm>
          <a:off x="3019201" y="1981"/>
          <a:ext cx="1886396" cy="12261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 research: understanding customers</a:t>
          </a:r>
          <a:endParaRPr lang="en-US" sz="1800" kern="1200" dirty="0"/>
        </a:p>
      </dsp:txBody>
      <dsp:txXfrm>
        <a:off x="3079057" y="61837"/>
        <a:ext cx="1766684" cy="1106445"/>
      </dsp:txXfrm>
    </dsp:sp>
    <dsp:sp modelId="{4A491D4F-B987-4758-9FC7-824A15B7B1A6}">
      <dsp:nvSpPr>
        <dsp:cNvPr id="0" name=""/>
        <dsp:cNvSpPr/>
      </dsp:nvSpPr>
      <dsp:spPr>
        <a:xfrm>
          <a:off x="2327498" y="615059"/>
          <a:ext cx="3269803" cy="3269803"/>
        </a:xfrm>
        <a:custGeom>
          <a:avLst/>
          <a:gdLst/>
          <a:ahLst/>
          <a:cxnLst/>
          <a:rect l="0" t="0" r="0" b="0"/>
          <a:pathLst>
            <a:path>
              <a:moveTo>
                <a:pt x="2591794" y="309285"/>
              </a:moveTo>
              <a:arcTo wR="1634901" hR="1634901" stAng="18349413" swAng="364606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35097-9664-47D7-98E7-6E31328EFD35}">
      <dsp:nvSpPr>
        <dsp:cNvPr id="0" name=""/>
        <dsp:cNvSpPr/>
      </dsp:nvSpPr>
      <dsp:spPr>
        <a:xfrm>
          <a:off x="4435068" y="2454333"/>
          <a:ext cx="1886396" cy="12261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Evaluating service quality</a:t>
          </a:r>
          <a:endParaRPr lang="en-US" sz="1800" kern="1200" dirty="0"/>
        </a:p>
      </dsp:txBody>
      <dsp:txXfrm>
        <a:off x="4494924" y="2514189"/>
        <a:ext cx="1766684" cy="1106445"/>
      </dsp:txXfrm>
    </dsp:sp>
    <dsp:sp modelId="{17038FAC-D641-4B8C-8629-A7228100A07F}">
      <dsp:nvSpPr>
        <dsp:cNvPr id="0" name=""/>
        <dsp:cNvSpPr/>
      </dsp:nvSpPr>
      <dsp:spPr>
        <a:xfrm>
          <a:off x="2327498" y="615059"/>
          <a:ext cx="3269803" cy="3269803"/>
        </a:xfrm>
        <a:custGeom>
          <a:avLst/>
          <a:gdLst/>
          <a:ahLst/>
          <a:cxnLst/>
          <a:rect l="0" t="0" r="0" b="0"/>
          <a:pathLst>
            <a:path>
              <a:moveTo>
                <a:pt x="2412523" y="3073028"/>
              </a:moveTo>
              <a:arcTo wR="1634901" hR="1634901" stAng="3695945" swAng="340811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F225-2764-462B-B430-4853026FF899}">
      <dsp:nvSpPr>
        <dsp:cNvPr id="0" name=""/>
        <dsp:cNvSpPr/>
      </dsp:nvSpPr>
      <dsp:spPr>
        <a:xfrm>
          <a:off x="1603335" y="2454333"/>
          <a:ext cx="1886396" cy="122615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Understanding customer expectations</a:t>
          </a:r>
          <a:endParaRPr lang="en-US" sz="1800" kern="1200" dirty="0"/>
        </a:p>
      </dsp:txBody>
      <dsp:txXfrm>
        <a:off x="1663191" y="2514189"/>
        <a:ext cx="1766684" cy="1106445"/>
      </dsp:txXfrm>
    </dsp:sp>
    <dsp:sp modelId="{CA9CF25D-8186-4A5F-A5D9-B14D569441D1}">
      <dsp:nvSpPr>
        <dsp:cNvPr id="0" name=""/>
        <dsp:cNvSpPr/>
      </dsp:nvSpPr>
      <dsp:spPr>
        <a:xfrm>
          <a:off x="2327498" y="615059"/>
          <a:ext cx="3269803" cy="3269803"/>
        </a:xfrm>
        <a:custGeom>
          <a:avLst/>
          <a:gdLst/>
          <a:ahLst/>
          <a:cxnLst/>
          <a:rect l="0" t="0" r="0" b="0"/>
          <a:pathLst>
            <a:path>
              <a:moveTo>
                <a:pt x="10806" y="1822567"/>
              </a:moveTo>
              <a:arcTo wR="1634901" hR="1634901" stAng="10404519" swAng="364606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F5562-AC40-4EE0-A7EF-4B09A41AE45F}">
      <dsp:nvSpPr>
        <dsp:cNvPr id="0" name=""/>
        <dsp:cNvSpPr/>
      </dsp:nvSpPr>
      <dsp:spPr>
        <a:xfrm>
          <a:off x="3261589" y="2133746"/>
          <a:ext cx="1522271" cy="152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Reduce delivery gaps</a:t>
          </a:r>
          <a:endParaRPr lang="en-US" sz="2400" kern="1200" dirty="0"/>
        </a:p>
      </dsp:txBody>
      <dsp:txXfrm>
        <a:off x="3484520" y="2356677"/>
        <a:ext cx="1076409" cy="1076409"/>
      </dsp:txXfrm>
    </dsp:sp>
    <dsp:sp modelId="{7144192D-4AE2-4076-BF3B-CBE507895175}">
      <dsp:nvSpPr>
        <dsp:cNvPr id="0" name=""/>
        <dsp:cNvSpPr/>
      </dsp:nvSpPr>
      <dsp:spPr>
        <a:xfrm rot="16200000">
          <a:off x="3861483" y="1579858"/>
          <a:ext cx="322482" cy="517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909856" y="1731745"/>
        <a:ext cx="225737" cy="310544"/>
      </dsp:txXfrm>
    </dsp:sp>
    <dsp:sp modelId="{305FCD20-BF27-4D19-AA52-DA7F4D0045C9}">
      <dsp:nvSpPr>
        <dsp:cNvPr id="0" name=""/>
        <dsp:cNvSpPr/>
      </dsp:nvSpPr>
      <dsp:spPr>
        <a:xfrm>
          <a:off x="3261589" y="3017"/>
          <a:ext cx="1522271" cy="15222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Empowering employees</a:t>
          </a:r>
          <a:endParaRPr lang="en-US" sz="2000" kern="1200"/>
        </a:p>
      </dsp:txBody>
      <dsp:txXfrm>
        <a:off x="3335900" y="77328"/>
        <a:ext cx="1373649" cy="1373649"/>
      </dsp:txXfrm>
    </dsp:sp>
    <dsp:sp modelId="{3A8CFD98-4452-4467-8196-6BA6ED964813}">
      <dsp:nvSpPr>
        <dsp:cNvPr id="0" name=""/>
        <dsp:cNvSpPr/>
      </dsp:nvSpPr>
      <dsp:spPr>
        <a:xfrm rot="1800000">
          <a:off x="4776212" y="3164214"/>
          <a:ext cx="322482" cy="517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782693" y="3243542"/>
        <a:ext cx="225737" cy="310544"/>
      </dsp:txXfrm>
    </dsp:sp>
    <dsp:sp modelId="{087ED04D-22D0-4298-8014-BBB81C2FC8C6}">
      <dsp:nvSpPr>
        <dsp:cNvPr id="0" name=""/>
        <dsp:cNvSpPr/>
      </dsp:nvSpPr>
      <dsp:spPr>
        <a:xfrm>
          <a:off x="5106854" y="3199110"/>
          <a:ext cx="1522271" cy="152227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 support &amp; incentives</a:t>
          </a:r>
          <a:endParaRPr lang="en-US" sz="2000" kern="1200" dirty="0"/>
        </a:p>
      </dsp:txBody>
      <dsp:txXfrm>
        <a:off x="5181165" y="3273421"/>
        <a:ext cx="1373649" cy="1373649"/>
      </dsp:txXfrm>
    </dsp:sp>
    <dsp:sp modelId="{A1A3DBFB-4F20-4440-856A-5CD3EBAA4747}">
      <dsp:nvSpPr>
        <dsp:cNvPr id="0" name=""/>
        <dsp:cNvSpPr/>
      </dsp:nvSpPr>
      <dsp:spPr>
        <a:xfrm rot="9000000">
          <a:off x="2946755" y="3164214"/>
          <a:ext cx="322482" cy="517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037019" y="3243542"/>
        <a:ext cx="225737" cy="310544"/>
      </dsp:txXfrm>
    </dsp:sp>
    <dsp:sp modelId="{A551014A-6A45-4C91-968A-D0F6620AA945}">
      <dsp:nvSpPr>
        <dsp:cNvPr id="0" name=""/>
        <dsp:cNvSpPr/>
      </dsp:nvSpPr>
      <dsp:spPr>
        <a:xfrm>
          <a:off x="1416324" y="3199110"/>
          <a:ext cx="1522271" cy="152227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 </a:t>
          </a:r>
          <a:r>
            <a:rPr lang="en-US" sz="2000" kern="1200" dirty="0" smtClean="0"/>
            <a:t>of technology</a:t>
          </a:r>
          <a:endParaRPr lang="en-US" sz="2000" kern="1200" dirty="0"/>
        </a:p>
      </dsp:txBody>
      <dsp:txXfrm>
        <a:off x="1490635" y="3273421"/>
        <a:ext cx="1373649" cy="1373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0561F-11C0-451A-B567-854306E61E30}">
      <dsp:nvSpPr>
        <dsp:cNvPr id="0" name=""/>
        <dsp:cNvSpPr/>
      </dsp:nvSpPr>
      <dsp:spPr>
        <a:xfrm>
          <a:off x="3128563" y="2347948"/>
          <a:ext cx="1969592" cy="19695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Increase Service Recovery</a:t>
          </a:r>
          <a:endParaRPr lang="en-US" sz="2400" kern="1200" dirty="0"/>
        </a:p>
      </dsp:txBody>
      <dsp:txXfrm>
        <a:off x="3417003" y="2636388"/>
        <a:ext cx="1392712" cy="1392712"/>
      </dsp:txXfrm>
    </dsp:sp>
    <dsp:sp modelId="{72877575-32D6-4ABD-BFFC-D12AD5840FF0}">
      <dsp:nvSpPr>
        <dsp:cNvPr id="0" name=""/>
        <dsp:cNvSpPr/>
      </dsp:nvSpPr>
      <dsp:spPr>
        <a:xfrm rot="12900000">
          <a:off x="1859776" y="2003283"/>
          <a:ext cx="1511500" cy="5613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24A9B6-BD67-478E-967B-B37EE41B293D}">
      <dsp:nvSpPr>
        <dsp:cNvPr id="0" name=""/>
        <dsp:cNvSpPr/>
      </dsp:nvSpPr>
      <dsp:spPr>
        <a:xfrm>
          <a:off x="1060895" y="1102024"/>
          <a:ext cx="1871112" cy="149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Listen to the customer</a:t>
          </a:r>
          <a:endParaRPr lang="en-US" sz="2400" kern="1200" dirty="0"/>
        </a:p>
      </dsp:txBody>
      <dsp:txXfrm>
        <a:off x="1104737" y="1145866"/>
        <a:ext cx="1783428" cy="1409206"/>
      </dsp:txXfrm>
    </dsp:sp>
    <dsp:sp modelId="{FBB21BA1-5A44-4766-A26B-D30DF145F20C}">
      <dsp:nvSpPr>
        <dsp:cNvPr id="0" name=""/>
        <dsp:cNvSpPr/>
      </dsp:nvSpPr>
      <dsp:spPr>
        <a:xfrm rot="16200000">
          <a:off x="3357609" y="1223560"/>
          <a:ext cx="1511500" cy="5613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5241764"/>
                <a:satOff val="-994"/>
                <a:lumOff val="-5000"/>
                <a:alphaOff val="0"/>
                <a:tint val="50000"/>
                <a:satMod val="300000"/>
              </a:schemeClr>
            </a:gs>
            <a:gs pos="35000">
              <a:schemeClr val="accent2">
                <a:hueOff val="5241764"/>
                <a:satOff val="-994"/>
                <a:lumOff val="-5000"/>
                <a:alphaOff val="0"/>
                <a:tint val="37000"/>
                <a:satMod val="300000"/>
              </a:schemeClr>
            </a:gs>
            <a:gs pos="100000">
              <a:schemeClr val="accent2">
                <a:hueOff val="5241764"/>
                <a:satOff val="-994"/>
                <a:lumOff val="-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CEEE00-0F9D-4BD1-9444-25DB03ECD936}">
      <dsp:nvSpPr>
        <dsp:cNvPr id="0" name=""/>
        <dsp:cNvSpPr/>
      </dsp:nvSpPr>
      <dsp:spPr>
        <a:xfrm>
          <a:off x="3177803" y="32"/>
          <a:ext cx="1871112" cy="149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241764"/>
                <a:satOff val="-994"/>
                <a:lumOff val="-5000"/>
                <a:alphaOff val="0"/>
                <a:tint val="50000"/>
                <a:satMod val="300000"/>
              </a:schemeClr>
            </a:gs>
            <a:gs pos="35000">
              <a:schemeClr val="accent2">
                <a:hueOff val="5241764"/>
                <a:satOff val="-994"/>
                <a:lumOff val="-5000"/>
                <a:alphaOff val="0"/>
                <a:tint val="37000"/>
                <a:satMod val="300000"/>
              </a:schemeClr>
            </a:gs>
            <a:gs pos="100000">
              <a:schemeClr val="accent2">
                <a:hueOff val="5241764"/>
                <a:satOff val="-994"/>
                <a:lumOff val="-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Resolve problems quickly</a:t>
          </a:r>
          <a:endParaRPr lang="en-US" sz="2400" kern="1200" dirty="0"/>
        </a:p>
      </dsp:txBody>
      <dsp:txXfrm>
        <a:off x="3221645" y="43874"/>
        <a:ext cx="1783428" cy="1409206"/>
      </dsp:txXfrm>
    </dsp:sp>
    <dsp:sp modelId="{3E6E78F7-41AB-486E-A7FC-C38692B2D067}">
      <dsp:nvSpPr>
        <dsp:cNvPr id="0" name=""/>
        <dsp:cNvSpPr/>
      </dsp:nvSpPr>
      <dsp:spPr>
        <a:xfrm rot="19500000">
          <a:off x="4855443" y="2003283"/>
          <a:ext cx="1511500" cy="5613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0483529"/>
                <a:satOff val="-1988"/>
                <a:lumOff val="-9999"/>
                <a:alphaOff val="0"/>
                <a:tint val="50000"/>
                <a:satMod val="300000"/>
              </a:schemeClr>
            </a:gs>
            <a:gs pos="35000">
              <a:schemeClr val="accent2">
                <a:hueOff val="10483529"/>
                <a:satOff val="-1988"/>
                <a:lumOff val="-9999"/>
                <a:alphaOff val="0"/>
                <a:tint val="37000"/>
                <a:satMod val="300000"/>
              </a:schemeClr>
            </a:gs>
            <a:gs pos="100000">
              <a:schemeClr val="accent2">
                <a:hueOff val="10483529"/>
                <a:satOff val="-1988"/>
                <a:lumOff val="-99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169667-6F1E-40CB-A5E5-63076DB10E85}">
      <dsp:nvSpPr>
        <dsp:cNvPr id="0" name=""/>
        <dsp:cNvSpPr/>
      </dsp:nvSpPr>
      <dsp:spPr>
        <a:xfrm>
          <a:off x="5294711" y="1102024"/>
          <a:ext cx="1871112" cy="149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483529"/>
                <a:satOff val="-1988"/>
                <a:lumOff val="-9999"/>
                <a:alphaOff val="0"/>
                <a:tint val="50000"/>
                <a:satMod val="300000"/>
              </a:schemeClr>
            </a:gs>
            <a:gs pos="35000">
              <a:schemeClr val="accent2">
                <a:hueOff val="10483529"/>
                <a:satOff val="-1988"/>
                <a:lumOff val="-9999"/>
                <a:alphaOff val="0"/>
                <a:tint val="37000"/>
                <a:satMod val="300000"/>
              </a:schemeClr>
            </a:gs>
            <a:gs pos="100000">
              <a:schemeClr val="accent2">
                <a:hueOff val="10483529"/>
                <a:satOff val="-1988"/>
                <a:lumOff val="-99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 a fair solution</a:t>
          </a:r>
          <a:endParaRPr lang="en-US" sz="2400" kern="1200" dirty="0"/>
        </a:p>
      </dsp:txBody>
      <dsp:txXfrm>
        <a:off x="5338553" y="1145866"/>
        <a:ext cx="1783428" cy="1409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lus.com/a/JetBlue-social-experiment-free-trip?c=8693&amp;utm_campaign=i2984&amp;utm_source=a93394&amp;utm_content=inf_10_459_2&amp;tse_id=INF_d4386287d0e140488ee95fbdc4b32c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c6W4CCU9M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outube.com/watch?v=pcj7QT0Abk8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JetBlue Told A Flight Full Of People They Could Take A Trip For Free, But There Was An Important Catch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http://aplus.com/a/JetBlue-social-experiment-free-trip?c=8693&amp;utm_campaign=i2984&amp;utm_source=a93394&amp;utm_content=inf_10_459_2&amp;tse_id=INF_d4386287d0e140488ee95fbdc4b32c80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Product Development: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Glass: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http://www.youtube.com/watch?v=9c6W4CCU9M4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Testing: 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http://www.youtube.com/watch?v=pcj7QT0Abk8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 is a funny commercial for Dodge where they are getting input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704EE-BE26-4FDA-AB2A-162E1C5C4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669451F-2049-4902-AC5A-7910D84AF523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12</a:t>
            </a:fld>
            <a:endParaRPr lang="en-US" dirty="0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361" y="4343978"/>
            <a:ext cx="5485279" cy="4113068"/>
          </a:xfrm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2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8, Day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5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Characteristics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7239000" cy="434339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Intangible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Requires using cues to aid customers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Atmosphere is important to convey value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Images are used to convey benefit of value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Inseparable 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Production and consumption are simultaneous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Little opportunity to test a service before use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Lower risk by offering guarantees or warranties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Heterogeneous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Variability in service quality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Inferior service can’t be recalled!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Perishable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Cannot be stored for future use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410267"/>
            <a:ext cx="1783080" cy="1188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00400" y="5547663"/>
            <a:ext cx="2514600" cy="128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754337" y="4445227"/>
            <a:ext cx="2073600" cy="2204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39789" y="762000"/>
            <a:ext cx="2102695" cy="32076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2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/>
          <a:lstStyle/>
          <a:p>
            <a:pPr algn="ctr"/>
            <a:r>
              <a:rPr lang="en-US" dirty="0" smtClean="0"/>
              <a:t>Knowledge Gap: Understanding Customer Expectations</a:t>
            </a:r>
            <a:endParaRPr lang="en-US" dirty="0"/>
          </a:p>
        </p:txBody>
      </p:sp>
      <p:graphicFrame>
        <p:nvGraphicFramePr>
          <p:cNvPr id="5" name="Content Placehold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148967"/>
              </p:ext>
            </p:extLst>
          </p:nvPr>
        </p:nvGraphicFramePr>
        <p:xfrm>
          <a:off x="304800" y="1143000"/>
          <a:ext cx="7924800" cy="411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castle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838200" y="5248486"/>
            <a:ext cx="2438400" cy="1609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14800" y="5783942"/>
            <a:ext cx="1279497" cy="5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defTabSz="456487"/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versus</a:t>
            </a:r>
          </a:p>
        </p:txBody>
      </p:sp>
      <p:pic>
        <p:nvPicPr>
          <p:cNvPr id="8" name="Picture 5" descr="motel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477000" y="5100249"/>
            <a:ext cx="2120520" cy="1746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56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Service Quality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082240" y="1524000"/>
            <a:ext cx="1488173" cy="4724399"/>
            <a:chOff x="6802401" y="1524000"/>
            <a:chExt cx="1488173" cy="4724399"/>
          </a:xfrm>
        </p:grpSpPr>
        <p:sp>
          <p:nvSpPr>
            <p:cNvPr id="12" name="Freeform 11"/>
            <p:cNvSpPr/>
            <p:nvPr/>
          </p:nvSpPr>
          <p:spPr>
            <a:xfrm>
              <a:off x="6802401" y="2468879"/>
              <a:ext cx="1488173" cy="3779520"/>
            </a:xfrm>
            <a:custGeom>
              <a:avLst/>
              <a:gdLst>
                <a:gd name="connsiteX0" fmla="*/ 0 w 1488173"/>
                <a:gd name="connsiteY0" fmla="*/ 0 h 3779520"/>
                <a:gd name="connsiteX1" fmla="*/ 248029 w 1488173"/>
                <a:gd name="connsiteY1" fmla="*/ 0 h 3779520"/>
                <a:gd name="connsiteX2" fmla="*/ 248029 w 1488173"/>
                <a:gd name="connsiteY2" fmla="*/ 0 h 3779520"/>
                <a:gd name="connsiteX3" fmla="*/ 620072 w 1488173"/>
                <a:gd name="connsiteY3" fmla="*/ 0 h 3779520"/>
                <a:gd name="connsiteX4" fmla="*/ 1488173 w 1488173"/>
                <a:gd name="connsiteY4" fmla="*/ 0 h 3779520"/>
                <a:gd name="connsiteX5" fmla="*/ 1488173 w 1488173"/>
                <a:gd name="connsiteY5" fmla="*/ 629920 h 3779520"/>
                <a:gd name="connsiteX6" fmla="*/ 1488173 w 1488173"/>
                <a:gd name="connsiteY6" fmla="*/ 629920 h 3779520"/>
                <a:gd name="connsiteX7" fmla="*/ 1488173 w 1488173"/>
                <a:gd name="connsiteY7" fmla="*/ 1574800 h 3779520"/>
                <a:gd name="connsiteX8" fmla="*/ 1488173 w 1488173"/>
                <a:gd name="connsiteY8" fmla="*/ 3779520 h 3779520"/>
                <a:gd name="connsiteX9" fmla="*/ 620072 w 1488173"/>
                <a:gd name="connsiteY9" fmla="*/ 3779520 h 3779520"/>
                <a:gd name="connsiteX10" fmla="*/ 248029 w 1488173"/>
                <a:gd name="connsiteY10" fmla="*/ 3779520 h 3779520"/>
                <a:gd name="connsiteX11" fmla="*/ 248029 w 1488173"/>
                <a:gd name="connsiteY11" fmla="*/ 3779520 h 3779520"/>
                <a:gd name="connsiteX12" fmla="*/ 0 w 1488173"/>
                <a:gd name="connsiteY12" fmla="*/ 3779520 h 3779520"/>
                <a:gd name="connsiteX13" fmla="*/ 0 w 1488173"/>
                <a:gd name="connsiteY13" fmla="*/ 1574800 h 3779520"/>
                <a:gd name="connsiteX14" fmla="*/ 0 w 1488173"/>
                <a:gd name="connsiteY14" fmla="*/ 1889760 h 3779520"/>
                <a:gd name="connsiteX15" fmla="*/ 0 w 1488173"/>
                <a:gd name="connsiteY15" fmla="*/ 629920 h 3779520"/>
                <a:gd name="connsiteX16" fmla="*/ 0 w 1488173"/>
                <a:gd name="connsiteY16" fmla="*/ 0 h 377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173" h="3779520">
                  <a:moveTo>
                    <a:pt x="0" y="0"/>
                  </a:moveTo>
                  <a:lnTo>
                    <a:pt x="248029" y="0"/>
                  </a:lnTo>
                  <a:lnTo>
                    <a:pt x="248029" y="0"/>
                  </a:lnTo>
                  <a:lnTo>
                    <a:pt x="620072" y="0"/>
                  </a:lnTo>
                  <a:lnTo>
                    <a:pt x="1488173" y="0"/>
                  </a:lnTo>
                  <a:lnTo>
                    <a:pt x="1488173" y="629920"/>
                  </a:lnTo>
                  <a:lnTo>
                    <a:pt x="1488173" y="629920"/>
                  </a:lnTo>
                  <a:lnTo>
                    <a:pt x="1488173" y="1574800"/>
                  </a:lnTo>
                  <a:lnTo>
                    <a:pt x="1488173" y="3779520"/>
                  </a:lnTo>
                  <a:lnTo>
                    <a:pt x="620072" y="3779520"/>
                  </a:lnTo>
                  <a:lnTo>
                    <a:pt x="248029" y="3779520"/>
                  </a:lnTo>
                  <a:lnTo>
                    <a:pt x="248029" y="3779520"/>
                  </a:lnTo>
                  <a:lnTo>
                    <a:pt x="0" y="3779520"/>
                  </a:lnTo>
                  <a:lnTo>
                    <a:pt x="0" y="1574800"/>
                  </a:lnTo>
                  <a:lnTo>
                    <a:pt x="0" y="1889760"/>
                  </a:lnTo>
                  <a:lnTo>
                    <a:pt x="0" y="6299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904" tIns="182880" rIns="182880" bIns="38101" numCol="1" spcCol="1270" anchor="t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The appearance of physical facilities, equipment, personnel, and communication materials.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02401" y="1524000"/>
              <a:ext cx="1488173" cy="944879"/>
            </a:xfrm>
            <a:custGeom>
              <a:avLst/>
              <a:gdLst>
                <a:gd name="connsiteX0" fmla="*/ 0 w 1488173"/>
                <a:gd name="connsiteY0" fmla="*/ 0 h 944879"/>
                <a:gd name="connsiteX1" fmla="*/ 1488173 w 1488173"/>
                <a:gd name="connsiteY1" fmla="*/ 0 h 944879"/>
                <a:gd name="connsiteX2" fmla="*/ 1488173 w 1488173"/>
                <a:gd name="connsiteY2" fmla="*/ 944879 h 944879"/>
                <a:gd name="connsiteX3" fmla="*/ 0 w 1488173"/>
                <a:gd name="connsiteY3" fmla="*/ 944879 h 944879"/>
                <a:gd name="connsiteX4" fmla="*/ 0 w 1488173"/>
                <a:gd name="connsiteY4" fmla="*/ 0 h 94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173" h="944879">
                  <a:moveTo>
                    <a:pt x="0" y="0"/>
                  </a:moveTo>
                  <a:lnTo>
                    <a:pt x="1488173" y="0"/>
                  </a:lnTo>
                  <a:lnTo>
                    <a:pt x="1488173" y="944879"/>
                  </a:lnTo>
                  <a:lnTo>
                    <a:pt x="0" y="94487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TANGIBLES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89786" y="1642110"/>
            <a:ext cx="1692454" cy="4370069"/>
            <a:chOff x="5317946" y="1642110"/>
            <a:chExt cx="1488173" cy="4370069"/>
          </a:xfrm>
        </p:grpSpPr>
        <p:sp>
          <p:nvSpPr>
            <p:cNvPr id="14" name="Freeform 13"/>
            <p:cNvSpPr/>
            <p:nvPr/>
          </p:nvSpPr>
          <p:spPr>
            <a:xfrm>
              <a:off x="5317946" y="2468879"/>
              <a:ext cx="1488173" cy="3543300"/>
            </a:xfrm>
            <a:custGeom>
              <a:avLst/>
              <a:gdLst>
                <a:gd name="connsiteX0" fmla="*/ 0 w 1488173"/>
                <a:gd name="connsiteY0" fmla="*/ 0 h 3543300"/>
                <a:gd name="connsiteX1" fmla="*/ 868101 w 1488173"/>
                <a:gd name="connsiteY1" fmla="*/ 0 h 3543300"/>
                <a:gd name="connsiteX2" fmla="*/ 868101 w 1488173"/>
                <a:gd name="connsiteY2" fmla="*/ 0 h 3543300"/>
                <a:gd name="connsiteX3" fmla="*/ 1240144 w 1488173"/>
                <a:gd name="connsiteY3" fmla="*/ 0 h 3543300"/>
                <a:gd name="connsiteX4" fmla="*/ 1488173 w 1488173"/>
                <a:gd name="connsiteY4" fmla="*/ 0 h 3543300"/>
                <a:gd name="connsiteX5" fmla="*/ 1488173 w 1488173"/>
                <a:gd name="connsiteY5" fmla="*/ 2066925 h 3543300"/>
                <a:gd name="connsiteX6" fmla="*/ 1674195 w 1488173"/>
                <a:gd name="connsiteY6" fmla="*/ 2509719 h 3543300"/>
                <a:gd name="connsiteX7" fmla="*/ 1488173 w 1488173"/>
                <a:gd name="connsiteY7" fmla="*/ 2952750 h 3543300"/>
                <a:gd name="connsiteX8" fmla="*/ 1488173 w 1488173"/>
                <a:gd name="connsiteY8" fmla="*/ 3543300 h 3543300"/>
                <a:gd name="connsiteX9" fmla="*/ 1240144 w 1488173"/>
                <a:gd name="connsiteY9" fmla="*/ 3543300 h 3543300"/>
                <a:gd name="connsiteX10" fmla="*/ 868101 w 1488173"/>
                <a:gd name="connsiteY10" fmla="*/ 3543300 h 3543300"/>
                <a:gd name="connsiteX11" fmla="*/ 868101 w 1488173"/>
                <a:gd name="connsiteY11" fmla="*/ 3543300 h 3543300"/>
                <a:gd name="connsiteX12" fmla="*/ 0 w 1488173"/>
                <a:gd name="connsiteY12" fmla="*/ 3543300 h 3543300"/>
                <a:gd name="connsiteX13" fmla="*/ 0 w 1488173"/>
                <a:gd name="connsiteY13" fmla="*/ 2952750 h 3543300"/>
                <a:gd name="connsiteX14" fmla="*/ 0 w 1488173"/>
                <a:gd name="connsiteY14" fmla="*/ 2066925 h 3543300"/>
                <a:gd name="connsiteX15" fmla="*/ 0 w 1488173"/>
                <a:gd name="connsiteY15" fmla="*/ 2066925 h 3543300"/>
                <a:gd name="connsiteX16" fmla="*/ 0 w 1488173"/>
                <a:gd name="connsiteY16" fmla="*/ 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173" h="3543300">
                  <a:moveTo>
                    <a:pt x="0" y="0"/>
                  </a:moveTo>
                  <a:lnTo>
                    <a:pt x="868101" y="0"/>
                  </a:lnTo>
                  <a:lnTo>
                    <a:pt x="868101" y="0"/>
                  </a:lnTo>
                  <a:lnTo>
                    <a:pt x="1240144" y="0"/>
                  </a:lnTo>
                  <a:lnTo>
                    <a:pt x="1488173" y="0"/>
                  </a:lnTo>
                  <a:lnTo>
                    <a:pt x="1488173" y="2066925"/>
                  </a:lnTo>
                  <a:lnTo>
                    <a:pt x="1674195" y="2509719"/>
                  </a:lnTo>
                  <a:lnTo>
                    <a:pt x="1488173" y="2952750"/>
                  </a:lnTo>
                  <a:lnTo>
                    <a:pt x="1488173" y="3543300"/>
                  </a:lnTo>
                  <a:lnTo>
                    <a:pt x="1240144" y="3543300"/>
                  </a:lnTo>
                  <a:lnTo>
                    <a:pt x="868101" y="3543300"/>
                  </a:lnTo>
                  <a:lnTo>
                    <a:pt x="868101" y="3543300"/>
                  </a:lnTo>
                  <a:lnTo>
                    <a:pt x="0" y="3543300"/>
                  </a:lnTo>
                  <a:lnTo>
                    <a:pt x="0" y="2952750"/>
                  </a:lnTo>
                  <a:lnTo>
                    <a:pt x="0" y="2066925"/>
                  </a:lnTo>
                  <a:lnTo>
                    <a:pt x="0" y="20669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989455"/>
                <a:satOff val="-4029"/>
                <a:lumOff val="3236"/>
                <a:alphaOff val="0"/>
              </a:schemeClr>
            </a:fillRef>
            <a:effectRef idx="1">
              <a:schemeClr val="accent1">
                <a:tint val="50000"/>
                <a:hueOff val="-989455"/>
                <a:satOff val="-4029"/>
                <a:lumOff val="323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903" tIns="182880" rIns="182880" bIns="38100" numCol="1" spcCol="1270" anchor="t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The caring, individualized attention provided to customers.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17946" y="1642110"/>
              <a:ext cx="1488173" cy="826769"/>
            </a:xfrm>
            <a:custGeom>
              <a:avLst/>
              <a:gdLst>
                <a:gd name="connsiteX0" fmla="*/ 0 w 1488173"/>
                <a:gd name="connsiteY0" fmla="*/ 0 h 826769"/>
                <a:gd name="connsiteX1" fmla="*/ 1488173 w 1488173"/>
                <a:gd name="connsiteY1" fmla="*/ 0 h 826769"/>
                <a:gd name="connsiteX2" fmla="*/ 1488173 w 1488173"/>
                <a:gd name="connsiteY2" fmla="*/ 826769 h 826769"/>
                <a:gd name="connsiteX3" fmla="*/ 0 w 1488173"/>
                <a:gd name="connsiteY3" fmla="*/ 826769 h 826769"/>
                <a:gd name="connsiteX4" fmla="*/ 0 w 1488173"/>
                <a:gd name="connsiteY4" fmla="*/ 0 h 82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173" h="826769">
                  <a:moveTo>
                    <a:pt x="0" y="0"/>
                  </a:moveTo>
                  <a:lnTo>
                    <a:pt x="1488173" y="0"/>
                  </a:lnTo>
                  <a:lnTo>
                    <a:pt x="1488173" y="826769"/>
                  </a:lnTo>
                  <a:lnTo>
                    <a:pt x="0" y="8267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EMPATHY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01613" y="1763999"/>
            <a:ext cx="1488173" cy="4011960"/>
            <a:chOff x="3829772" y="1763999"/>
            <a:chExt cx="1488173" cy="4011960"/>
          </a:xfrm>
        </p:grpSpPr>
        <p:sp>
          <p:nvSpPr>
            <p:cNvPr id="16" name="Freeform 15"/>
            <p:cNvSpPr/>
            <p:nvPr/>
          </p:nvSpPr>
          <p:spPr>
            <a:xfrm>
              <a:off x="3829772" y="2468879"/>
              <a:ext cx="1488173" cy="3307080"/>
            </a:xfrm>
            <a:custGeom>
              <a:avLst/>
              <a:gdLst>
                <a:gd name="connsiteX0" fmla="*/ 0 w 1488173"/>
                <a:gd name="connsiteY0" fmla="*/ 0 h 3307080"/>
                <a:gd name="connsiteX1" fmla="*/ 868101 w 1488173"/>
                <a:gd name="connsiteY1" fmla="*/ 0 h 3307080"/>
                <a:gd name="connsiteX2" fmla="*/ 868101 w 1488173"/>
                <a:gd name="connsiteY2" fmla="*/ 0 h 3307080"/>
                <a:gd name="connsiteX3" fmla="*/ 1240144 w 1488173"/>
                <a:gd name="connsiteY3" fmla="*/ 0 h 3307080"/>
                <a:gd name="connsiteX4" fmla="*/ 1488173 w 1488173"/>
                <a:gd name="connsiteY4" fmla="*/ 0 h 3307080"/>
                <a:gd name="connsiteX5" fmla="*/ 1488173 w 1488173"/>
                <a:gd name="connsiteY5" fmla="*/ 1929130 h 3307080"/>
                <a:gd name="connsiteX6" fmla="*/ 1674195 w 1488173"/>
                <a:gd name="connsiteY6" fmla="*/ 2342405 h 3307080"/>
                <a:gd name="connsiteX7" fmla="*/ 1488173 w 1488173"/>
                <a:gd name="connsiteY7" fmla="*/ 2755900 h 3307080"/>
                <a:gd name="connsiteX8" fmla="*/ 1488173 w 1488173"/>
                <a:gd name="connsiteY8" fmla="*/ 3307080 h 3307080"/>
                <a:gd name="connsiteX9" fmla="*/ 1240144 w 1488173"/>
                <a:gd name="connsiteY9" fmla="*/ 3307080 h 3307080"/>
                <a:gd name="connsiteX10" fmla="*/ 868101 w 1488173"/>
                <a:gd name="connsiteY10" fmla="*/ 3307080 h 3307080"/>
                <a:gd name="connsiteX11" fmla="*/ 868101 w 1488173"/>
                <a:gd name="connsiteY11" fmla="*/ 3307080 h 3307080"/>
                <a:gd name="connsiteX12" fmla="*/ 0 w 1488173"/>
                <a:gd name="connsiteY12" fmla="*/ 3307080 h 3307080"/>
                <a:gd name="connsiteX13" fmla="*/ 0 w 1488173"/>
                <a:gd name="connsiteY13" fmla="*/ 2755900 h 3307080"/>
                <a:gd name="connsiteX14" fmla="*/ 0 w 1488173"/>
                <a:gd name="connsiteY14" fmla="*/ 1929130 h 3307080"/>
                <a:gd name="connsiteX15" fmla="*/ 0 w 1488173"/>
                <a:gd name="connsiteY15" fmla="*/ 1929130 h 3307080"/>
                <a:gd name="connsiteX16" fmla="*/ 0 w 1488173"/>
                <a:gd name="connsiteY16" fmla="*/ 0 h 330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173" h="3307080">
                  <a:moveTo>
                    <a:pt x="0" y="0"/>
                  </a:moveTo>
                  <a:lnTo>
                    <a:pt x="868101" y="0"/>
                  </a:lnTo>
                  <a:lnTo>
                    <a:pt x="868101" y="0"/>
                  </a:lnTo>
                  <a:lnTo>
                    <a:pt x="1240144" y="0"/>
                  </a:lnTo>
                  <a:lnTo>
                    <a:pt x="1488173" y="0"/>
                  </a:lnTo>
                  <a:lnTo>
                    <a:pt x="1488173" y="1929130"/>
                  </a:lnTo>
                  <a:lnTo>
                    <a:pt x="1674195" y="2342405"/>
                  </a:lnTo>
                  <a:lnTo>
                    <a:pt x="1488173" y="2755900"/>
                  </a:lnTo>
                  <a:lnTo>
                    <a:pt x="1488173" y="3307080"/>
                  </a:lnTo>
                  <a:lnTo>
                    <a:pt x="1240144" y="3307080"/>
                  </a:lnTo>
                  <a:lnTo>
                    <a:pt x="868101" y="3307080"/>
                  </a:lnTo>
                  <a:lnTo>
                    <a:pt x="868101" y="3307080"/>
                  </a:lnTo>
                  <a:lnTo>
                    <a:pt x="0" y="3307080"/>
                  </a:lnTo>
                  <a:lnTo>
                    <a:pt x="0" y="2755900"/>
                  </a:lnTo>
                  <a:lnTo>
                    <a:pt x="0" y="1929130"/>
                  </a:lnTo>
                  <a:lnTo>
                    <a:pt x="0" y="19291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1978910"/>
                <a:satOff val="-8058"/>
                <a:lumOff val="6473"/>
                <a:alphaOff val="0"/>
              </a:schemeClr>
            </a:fillRef>
            <a:effectRef idx="1">
              <a:schemeClr val="accent1">
                <a:tint val="50000"/>
                <a:hueOff val="-1978910"/>
                <a:satOff val="-8058"/>
                <a:lumOff val="647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904" tIns="182880" rIns="182880" bIns="38101" numCol="1" spcCol="1270" anchor="t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The knowledge of and courtesy by employees and their ability to convey trust and confidence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29772" y="1763999"/>
              <a:ext cx="1488173" cy="708660"/>
            </a:xfrm>
            <a:custGeom>
              <a:avLst/>
              <a:gdLst>
                <a:gd name="connsiteX0" fmla="*/ 0 w 1488173"/>
                <a:gd name="connsiteY0" fmla="*/ 0 h 708660"/>
                <a:gd name="connsiteX1" fmla="*/ 1488173 w 1488173"/>
                <a:gd name="connsiteY1" fmla="*/ 0 h 708660"/>
                <a:gd name="connsiteX2" fmla="*/ 1488173 w 1488173"/>
                <a:gd name="connsiteY2" fmla="*/ 708660 h 708660"/>
                <a:gd name="connsiteX3" fmla="*/ 0 w 1488173"/>
                <a:gd name="connsiteY3" fmla="*/ 708660 h 708660"/>
                <a:gd name="connsiteX4" fmla="*/ 0 w 1488173"/>
                <a:gd name="connsiteY4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173" h="708660">
                  <a:moveTo>
                    <a:pt x="0" y="0"/>
                  </a:moveTo>
                  <a:lnTo>
                    <a:pt x="1488173" y="0"/>
                  </a:lnTo>
                  <a:lnTo>
                    <a:pt x="1488173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ASSURANCE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28800" y="1878330"/>
            <a:ext cx="2000972" cy="3661409"/>
            <a:chOff x="2341598" y="1878330"/>
            <a:chExt cx="1488173" cy="3661409"/>
          </a:xfrm>
        </p:grpSpPr>
        <p:sp>
          <p:nvSpPr>
            <p:cNvPr id="18" name="Freeform 17"/>
            <p:cNvSpPr/>
            <p:nvPr/>
          </p:nvSpPr>
          <p:spPr>
            <a:xfrm>
              <a:off x="2341598" y="2468879"/>
              <a:ext cx="1488173" cy="3070860"/>
            </a:xfrm>
            <a:custGeom>
              <a:avLst/>
              <a:gdLst>
                <a:gd name="connsiteX0" fmla="*/ 0 w 1488173"/>
                <a:gd name="connsiteY0" fmla="*/ 0 h 3070860"/>
                <a:gd name="connsiteX1" fmla="*/ 868101 w 1488173"/>
                <a:gd name="connsiteY1" fmla="*/ 0 h 3070860"/>
                <a:gd name="connsiteX2" fmla="*/ 868101 w 1488173"/>
                <a:gd name="connsiteY2" fmla="*/ 0 h 3070860"/>
                <a:gd name="connsiteX3" fmla="*/ 1240144 w 1488173"/>
                <a:gd name="connsiteY3" fmla="*/ 0 h 3070860"/>
                <a:gd name="connsiteX4" fmla="*/ 1488173 w 1488173"/>
                <a:gd name="connsiteY4" fmla="*/ 0 h 3070860"/>
                <a:gd name="connsiteX5" fmla="*/ 1488173 w 1488173"/>
                <a:gd name="connsiteY5" fmla="*/ 1791335 h 3070860"/>
                <a:gd name="connsiteX6" fmla="*/ 1674195 w 1488173"/>
                <a:gd name="connsiteY6" fmla="*/ 2175090 h 3070860"/>
                <a:gd name="connsiteX7" fmla="*/ 1488173 w 1488173"/>
                <a:gd name="connsiteY7" fmla="*/ 2559050 h 3070860"/>
                <a:gd name="connsiteX8" fmla="*/ 1488173 w 1488173"/>
                <a:gd name="connsiteY8" fmla="*/ 3070860 h 3070860"/>
                <a:gd name="connsiteX9" fmla="*/ 1240144 w 1488173"/>
                <a:gd name="connsiteY9" fmla="*/ 3070860 h 3070860"/>
                <a:gd name="connsiteX10" fmla="*/ 868101 w 1488173"/>
                <a:gd name="connsiteY10" fmla="*/ 3070860 h 3070860"/>
                <a:gd name="connsiteX11" fmla="*/ 868101 w 1488173"/>
                <a:gd name="connsiteY11" fmla="*/ 3070860 h 3070860"/>
                <a:gd name="connsiteX12" fmla="*/ 0 w 1488173"/>
                <a:gd name="connsiteY12" fmla="*/ 3070860 h 3070860"/>
                <a:gd name="connsiteX13" fmla="*/ 0 w 1488173"/>
                <a:gd name="connsiteY13" fmla="*/ 2559050 h 3070860"/>
                <a:gd name="connsiteX14" fmla="*/ 0 w 1488173"/>
                <a:gd name="connsiteY14" fmla="*/ 1791335 h 3070860"/>
                <a:gd name="connsiteX15" fmla="*/ 0 w 1488173"/>
                <a:gd name="connsiteY15" fmla="*/ 1791335 h 3070860"/>
                <a:gd name="connsiteX16" fmla="*/ 0 w 1488173"/>
                <a:gd name="connsiteY16" fmla="*/ 0 h 307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173" h="3070860">
                  <a:moveTo>
                    <a:pt x="0" y="0"/>
                  </a:moveTo>
                  <a:lnTo>
                    <a:pt x="868101" y="0"/>
                  </a:lnTo>
                  <a:lnTo>
                    <a:pt x="868101" y="0"/>
                  </a:lnTo>
                  <a:lnTo>
                    <a:pt x="1240144" y="0"/>
                  </a:lnTo>
                  <a:lnTo>
                    <a:pt x="1488173" y="0"/>
                  </a:lnTo>
                  <a:lnTo>
                    <a:pt x="1488173" y="1791335"/>
                  </a:lnTo>
                  <a:lnTo>
                    <a:pt x="1674195" y="2175090"/>
                  </a:lnTo>
                  <a:lnTo>
                    <a:pt x="1488173" y="2559050"/>
                  </a:lnTo>
                  <a:lnTo>
                    <a:pt x="1488173" y="3070860"/>
                  </a:lnTo>
                  <a:lnTo>
                    <a:pt x="1240144" y="3070860"/>
                  </a:lnTo>
                  <a:lnTo>
                    <a:pt x="868101" y="3070860"/>
                  </a:lnTo>
                  <a:lnTo>
                    <a:pt x="868101" y="3070860"/>
                  </a:lnTo>
                  <a:lnTo>
                    <a:pt x="0" y="3070860"/>
                  </a:lnTo>
                  <a:lnTo>
                    <a:pt x="0" y="2559050"/>
                  </a:lnTo>
                  <a:lnTo>
                    <a:pt x="0" y="1791335"/>
                  </a:lnTo>
                  <a:lnTo>
                    <a:pt x="0" y="1791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2968364"/>
                <a:satOff val="-12088"/>
                <a:lumOff val="9709"/>
                <a:alphaOff val="0"/>
              </a:schemeClr>
            </a:fillRef>
            <a:effectRef idx="1">
              <a:schemeClr val="accent1">
                <a:tint val="50000"/>
                <a:hueOff val="-2968364"/>
                <a:satOff val="-12088"/>
                <a:lumOff val="970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904" tIns="182880" rIns="182880" bIns="38100" numCol="1" spcCol="1270" anchor="t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The willingness to help customers and provide prompt service.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341598" y="1878330"/>
              <a:ext cx="1488173" cy="590549"/>
            </a:xfrm>
            <a:custGeom>
              <a:avLst/>
              <a:gdLst>
                <a:gd name="connsiteX0" fmla="*/ 0 w 1488173"/>
                <a:gd name="connsiteY0" fmla="*/ 0 h 590549"/>
                <a:gd name="connsiteX1" fmla="*/ 1488173 w 1488173"/>
                <a:gd name="connsiteY1" fmla="*/ 0 h 590549"/>
                <a:gd name="connsiteX2" fmla="*/ 1488173 w 1488173"/>
                <a:gd name="connsiteY2" fmla="*/ 590549 h 590549"/>
                <a:gd name="connsiteX3" fmla="*/ 0 w 1488173"/>
                <a:gd name="connsiteY3" fmla="*/ 590549 h 590549"/>
                <a:gd name="connsiteX4" fmla="*/ 0 w 1488173"/>
                <a:gd name="connsiteY4" fmla="*/ 0 h 59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173" h="590549">
                  <a:moveTo>
                    <a:pt x="0" y="0"/>
                  </a:moveTo>
                  <a:lnTo>
                    <a:pt x="1488173" y="0"/>
                  </a:lnTo>
                  <a:lnTo>
                    <a:pt x="1488173" y="590549"/>
                  </a:lnTo>
                  <a:lnTo>
                    <a:pt x="0" y="59054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RESPONSIVENESS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4494" y="1996439"/>
            <a:ext cx="1488173" cy="3307080"/>
            <a:chOff x="853424" y="1996439"/>
            <a:chExt cx="1488173" cy="3307080"/>
          </a:xfrm>
        </p:grpSpPr>
        <p:sp>
          <p:nvSpPr>
            <p:cNvPr id="20" name="Freeform 19"/>
            <p:cNvSpPr/>
            <p:nvPr/>
          </p:nvSpPr>
          <p:spPr>
            <a:xfrm>
              <a:off x="853424" y="2468879"/>
              <a:ext cx="1488173" cy="2834640"/>
            </a:xfrm>
            <a:custGeom>
              <a:avLst/>
              <a:gdLst>
                <a:gd name="connsiteX0" fmla="*/ 0 w 1488173"/>
                <a:gd name="connsiteY0" fmla="*/ 0 h 2834640"/>
                <a:gd name="connsiteX1" fmla="*/ 868101 w 1488173"/>
                <a:gd name="connsiteY1" fmla="*/ 0 h 2834640"/>
                <a:gd name="connsiteX2" fmla="*/ 868101 w 1488173"/>
                <a:gd name="connsiteY2" fmla="*/ 0 h 2834640"/>
                <a:gd name="connsiteX3" fmla="*/ 1240144 w 1488173"/>
                <a:gd name="connsiteY3" fmla="*/ 0 h 2834640"/>
                <a:gd name="connsiteX4" fmla="*/ 1488173 w 1488173"/>
                <a:gd name="connsiteY4" fmla="*/ 0 h 2834640"/>
                <a:gd name="connsiteX5" fmla="*/ 1488173 w 1488173"/>
                <a:gd name="connsiteY5" fmla="*/ 1653540 h 2834640"/>
                <a:gd name="connsiteX6" fmla="*/ 1674195 w 1488173"/>
                <a:gd name="connsiteY6" fmla="*/ 2007776 h 2834640"/>
                <a:gd name="connsiteX7" fmla="*/ 1488173 w 1488173"/>
                <a:gd name="connsiteY7" fmla="*/ 2362200 h 2834640"/>
                <a:gd name="connsiteX8" fmla="*/ 1488173 w 1488173"/>
                <a:gd name="connsiteY8" fmla="*/ 2834640 h 2834640"/>
                <a:gd name="connsiteX9" fmla="*/ 1240144 w 1488173"/>
                <a:gd name="connsiteY9" fmla="*/ 2834640 h 2834640"/>
                <a:gd name="connsiteX10" fmla="*/ 868101 w 1488173"/>
                <a:gd name="connsiteY10" fmla="*/ 2834640 h 2834640"/>
                <a:gd name="connsiteX11" fmla="*/ 868101 w 1488173"/>
                <a:gd name="connsiteY11" fmla="*/ 2834640 h 2834640"/>
                <a:gd name="connsiteX12" fmla="*/ 0 w 1488173"/>
                <a:gd name="connsiteY12" fmla="*/ 2834640 h 2834640"/>
                <a:gd name="connsiteX13" fmla="*/ 0 w 1488173"/>
                <a:gd name="connsiteY13" fmla="*/ 2362200 h 2834640"/>
                <a:gd name="connsiteX14" fmla="*/ 0 w 1488173"/>
                <a:gd name="connsiteY14" fmla="*/ 1653540 h 2834640"/>
                <a:gd name="connsiteX15" fmla="*/ 0 w 1488173"/>
                <a:gd name="connsiteY15" fmla="*/ 1653540 h 2834640"/>
                <a:gd name="connsiteX16" fmla="*/ 0 w 1488173"/>
                <a:gd name="connsiteY16" fmla="*/ 0 h 283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173" h="2834640">
                  <a:moveTo>
                    <a:pt x="0" y="0"/>
                  </a:moveTo>
                  <a:lnTo>
                    <a:pt x="868101" y="0"/>
                  </a:lnTo>
                  <a:lnTo>
                    <a:pt x="868101" y="0"/>
                  </a:lnTo>
                  <a:lnTo>
                    <a:pt x="1240144" y="0"/>
                  </a:lnTo>
                  <a:lnTo>
                    <a:pt x="1488173" y="0"/>
                  </a:lnTo>
                  <a:lnTo>
                    <a:pt x="1488173" y="1653540"/>
                  </a:lnTo>
                  <a:lnTo>
                    <a:pt x="1674195" y="2007776"/>
                  </a:lnTo>
                  <a:lnTo>
                    <a:pt x="1488173" y="2362200"/>
                  </a:lnTo>
                  <a:lnTo>
                    <a:pt x="1488173" y="2834640"/>
                  </a:lnTo>
                  <a:lnTo>
                    <a:pt x="1240144" y="2834640"/>
                  </a:lnTo>
                  <a:lnTo>
                    <a:pt x="868101" y="2834640"/>
                  </a:lnTo>
                  <a:lnTo>
                    <a:pt x="868101" y="2834640"/>
                  </a:lnTo>
                  <a:lnTo>
                    <a:pt x="0" y="2834640"/>
                  </a:lnTo>
                  <a:lnTo>
                    <a:pt x="0" y="2362200"/>
                  </a:lnTo>
                  <a:lnTo>
                    <a:pt x="0" y="1653540"/>
                  </a:lnTo>
                  <a:lnTo>
                    <a:pt x="0" y="16535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3957819"/>
                <a:satOff val="-16117"/>
                <a:lumOff val="12945"/>
                <a:alphaOff val="0"/>
              </a:schemeClr>
            </a:fillRef>
            <a:effectRef idx="1">
              <a:schemeClr val="accent1">
                <a:tint val="50000"/>
                <a:hueOff val="-3957819"/>
                <a:satOff val="-16117"/>
                <a:lumOff val="1294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904" tIns="182880" rIns="182880" bIns="38100" numCol="1" spcCol="1270" anchor="t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The ability to perform the service dependably and accurately.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53424" y="1996439"/>
              <a:ext cx="1488173" cy="472439"/>
            </a:xfrm>
            <a:custGeom>
              <a:avLst/>
              <a:gdLst>
                <a:gd name="connsiteX0" fmla="*/ 0 w 1488173"/>
                <a:gd name="connsiteY0" fmla="*/ 0 h 472439"/>
                <a:gd name="connsiteX1" fmla="*/ 1488173 w 1488173"/>
                <a:gd name="connsiteY1" fmla="*/ 0 h 472439"/>
                <a:gd name="connsiteX2" fmla="*/ 1488173 w 1488173"/>
                <a:gd name="connsiteY2" fmla="*/ 472439 h 472439"/>
                <a:gd name="connsiteX3" fmla="*/ 0 w 1488173"/>
                <a:gd name="connsiteY3" fmla="*/ 472439 h 472439"/>
                <a:gd name="connsiteX4" fmla="*/ 0 w 1488173"/>
                <a:gd name="connsiteY4" fmla="*/ 0 h 47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173" h="472439">
                  <a:moveTo>
                    <a:pt x="0" y="0"/>
                  </a:moveTo>
                  <a:lnTo>
                    <a:pt x="1488173" y="0"/>
                  </a:lnTo>
                  <a:lnTo>
                    <a:pt x="1488173" y="472439"/>
                  </a:lnTo>
                  <a:lnTo>
                    <a:pt x="0" y="47243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RELIABILITY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578880" y="393162"/>
            <a:ext cx="7925760" cy="597662"/>
          </a:xfrm>
          <a:prstGeom prst="roundRect">
            <a:avLst>
              <a:gd name="adj" fmla="val 21667"/>
            </a:avLst>
          </a:prstGeom>
          <a:noFill/>
          <a:ln w="28575">
            <a:noFill/>
            <a:round/>
            <a:headEnd/>
            <a:tailEnd/>
          </a:ln>
        </p:spPr>
        <p:txBody>
          <a:bodyPr lIns="91430" tIns="45715" rIns="91430" bIns="45715" anchor="b"/>
          <a:lstStyle/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4000" b="1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Standards Gap: Setting service Standards</a:t>
            </a:r>
            <a:endParaRPr lang="en-US" dirty="0"/>
          </a:p>
        </p:txBody>
      </p:sp>
      <p:sp>
        <p:nvSpPr>
          <p:cNvPr id="3" name="Text Box 7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5486400" cy="5107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5" rIns="91430" bIns="45715">
            <a:spAutoFit/>
          </a:bodyPr>
          <a:lstStyle/>
          <a:p>
            <a:pPr algn="ctr" defTabSz="456487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Setting standards for quality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75" y="2402804"/>
            <a:ext cx="3829050" cy="255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Box 5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828800" y="5214667"/>
            <a:ext cx="5486400" cy="9193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/>
          <a:p>
            <a:pPr algn="ctr" defTabSz="456487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Developing systems to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ensure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high-quality service</a:t>
            </a:r>
          </a:p>
        </p:txBody>
      </p:sp>
    </p:spTree>
    <p:extLst>
      <p:ext uri="{BB962C8B-B14F-4D97-AF65-F5344CB8AC3E}">
        <p14:creationId xmlns:p14="http://schemas.microsoft.com/office/powerpoint/2010/main" val="42789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29640"/>
          </a:xfrm>
        </p:spPr>
        <p:txBody>
          <a:bodyPr/>
          <a:lstStyle/>
          <a:p>
            <a:r>
              <a:rPr lang="en-US" dirty="0" smtClean="0"/>
              <a:t>The delivery gap: delivering service quality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08286"/>
              </p:ext>
            </p:extLst>
          </p:nvPr>
        </p:nvGraphicFramePr>
        <p:xfrm>
          <a:off x="549275" y="1524000"/>
          <a:ext cx="804545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29640"/>
          </a:xfrm>
        </p:spPr>
        <p:txBody>
          <a:bodyPr/>
          <a:lstStyle/>
          <a:p>
            <a:r>
              <a:rPr lang="en-US" dirty="0" smtClean="0"/>
              <a:t>The communications gap: communicating the service promise</a:t>
            </a:r>
            <a:endParaRPr lang="en-US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685800" y="2514600"/>
            <a:ext cx="3200400" cy="234155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4" name="Group 3"/>
          <p:cNvGrpSpPr/>
          <p:nvPr/>
        </p:nvGrpSpPr>
        <p:grpSpPr>
          <a:xfrm>
            <a:off x="4953000" y="1832281"/>
            <a:ext cx="3657600" cy="1123200"/>
            <a:chOff x="0" y="8835"/>
            <a:chExt cx="3657600" cy="112320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0" y="8835"/>
              <a:ext cx="3657600" cy="11232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4830" y="63665"/>
              <a:ext cx="3547940" cy="10135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Manage customer expectations</a:t>
              </a: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98170" y="3490030"/>
            <a:ext cx="3657600" cy="1123200"/>
            <a:chOff x="0" y="1304835"/>
            <a:chExt cx="3657600" cy="1123200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0" y="1304835"/>
              <a:ext cx="3657600" cy="11232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8348578"/>
                <a:satOff val="-8379"/>
                <a:lumOff val="25980"/>
                <a:alphaOff val="0"/>
              </a:schemeClr>
            </a:fillRef>
            <a:effectRef idx="1">
              <a:schemeClr val="accent3">
                <a:hueOff val="-8348578"/>
                <a:satOff val="-8379"/>
                <a:lumOff val="2598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54830" y="1359665"/>
              <a:ext cx="3547940" cy="10135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Promise only what you can deliver</a:t>
              </a: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79230" y="5105400"/>
            <a:ext cx="3831370" cy="1123200"/>
            <a:chOff x="54830" y="2600835"/>
            <a:chExt cx="3831370" cy="1123200"/>
          </a:xfrm>
          <a:scene3d>
            <a:camera prst="orthographicFront"/>
            <a:lightRig rig="flat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28600" y="2600835"/>
              <a:ext cx="3657600" cy="11232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697157"/>
                <a:satOff val="-16757"/>
                <a:lumOff val="51960"/>
                <a:alphaOff val="0"/>
              </a:schemeClr>
            </a:fillRef>
            <a:effectRef idx="1">
              <a:schemeClr val="accent3">
                <a:hueOff val="-16697157"/>
                <a:satOff val="-16757"/>
                <a:lumOff val="5196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54830" y="2655665"/>
              <a:ext cx="3547940" cy="10135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Communicate service expectations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7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Recovery</a:t>
            </a:r>
            <a:endParaRPr lang="en-US" dirty="0"/>
          </a:p>
        </p:txBody>
      </p:sp>
      <p:graphicFrame>
        <p:nvGraphicFramePr>
          <p:cNvPr id="3" name="Content Placeholder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539435"/>
              </p:ext>
            </p:extLst>
          </p:nvPr>
        </p:nvGraphicFramePr>
        <p:xfrm>
          <a:off x="456481" y="1524000"/>
          <a:ext cx="8226720" cy="43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3255"/>
            <a:ext cx="8153400" cy="5343745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Diffusion of Innovations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Who is in your market? Know who will spread the word! 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Understand the characteristics of your innovation</a:t>
            </a:r>
          </a:p>
          <a:p>
            <a:pPr lvl="4"/>
            <a:r>
              <a:rPr lang="en-US" sz="2400" dirty="0">
                <a:latin typeface="Arial" pitchFamily="34" charset="0"/>
                <a:cs typeface="Arial" pitchFamily="34" charset="0"/>
              </a:rPr>
              <a:t>What do customers value?</a:t>
            </a:r>
          </a:p>
          <a:p>
            <a:pPr marL="466344" lvl="3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Product Life Cycle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Providing guidance at each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step</a:t>
            </a:r>
          </a:p>
          <a:p>
            <a:pPr marL="0" indent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sz="2400" dirty="0" smtClean="0">
                <a:latin typeface="Arial" pitchFamily="34" charset="0"/>
                <a:cs typeface="Arial" pitchFamily="34" charset="0"/>
              </a:rPr>
              <a:t>Service-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invisible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product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Fill in the Gaps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sz="2400" dirty="0" smtClean="0">
                <a:latin typeface="Arial" pitchFamily="34" charset="0"/>
                <a:cs typeface="Arial" pitchFamily="34" charset="0"/>
              </a:rPr>
              <a:t>Evaluate each point of in the process to find opportunities for improvement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Recover Quickly!</a:t>
            </a: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The sooner you recover, the better the experience and your chances of keeping that customer!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7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14 &amp; 15: Price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Exam 2 (Chapters 4, 11-15) Friday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/25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jet bl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9892"/>
            <a:ext cx="6909269" cy="359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New Products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5648623" cy="838200"/>
          </a:xfrm>
        </p:spPr>
        <p:txBody>
          <a:bodyPr/>
          <a:lstStyle/>
          <a:p>
            <a:r>
              <a:rPr lang="en-US" dirty="0" smtClean="0"/>
              <a:t>The Evolution of Ideas</a:t>
            </a:r>
            <a:endParaRPr lang="en-US" dirty="0"/>
          </a:p>
        </p:txBody>
      </p:sp>
      <p:graphicFrame>
        <p:nvGraphicFramePr>
          <p:cNvPr id="4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93382"/>
              </p:ext>
            </p:extLst>
          </p:nvPr>
        </p:nvGraphicFramePr>
        <p:xfrm>
          <a:off x="549275" y="1524000"/>
          <a:ext cx="804545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7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762000"/>
          </a:xfrm>
        </p:spPr>
        <p:txBody>
          <a:bodyPr/>
          <a:lstStyle/>
          <a:p>
            <a:pPr algn="ctr"/>
            <a:r>
              <a:rPr lang="en-US" dirty="0" smtClean="0"/>
              <a:t>Product Adoption: Diffusion of Innovations </a:t>
            </a:r>
            <a:endParaRPr lang="en-US" dirty="0"/>
          </a:p>
        </p:txBody>
      </p:sp>
      <p:pic>
        <p:nvPicPr>
          <p:cNvPr id="4" name="Content Placeholder 3" descr="K&amp;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40" b="-7440"/>
          <a:stretch>
            <a:fillRect/>
          </a:stretch>
        </p:blipFill>
        <p:spPr>
          <a:xfrm>
            <a:off x="523702" y="2057400"/>
            <a:ext cx="8229600" cy="45259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05433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 Innovation: an idea, practice, or object that is perceived as new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7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dirty="0" smtClean="0"/>
              <a:t>Diffusion and the Product Life Cycle (PLC)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32" y="228600"/>
            <a:ext cx="8138477" cy="914400"/>
          </a:xfrm>
        </p:spPr>
        <p:txBody>
          <a:bodyPr>
            <a:normAutofit/>
          </a:bodyPr>
          <a:lstStyle/>
          <a:p>
            <a:r>
              <a:rPr lang="en-US" dirty="0"/>
              <a:t>Five Characteristics of an Innovation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5" y="1360516"/>
            <a:ext cx="80168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5DA0-38AD-4A97-A717-138A1DCD2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914400"/>
            <a:ext cx="8751277" cy="48006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13: Services: The Intangible product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152401"/>
            <a:ext cx="5650992" cy="762000"/>
          </a:xfrm>
        </p:spPr>
        <p:txBody>
          <a:bodyPr/>
          <a:lstStyle/>
          <a:p>
            <a:pPr algn="ctr"/>
            <a:r>
              <a:rPr lang="en-US" dirty="0" smtClean="0"/>
              <a:t>Why Services?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85" y="4145280"/>
            <a:ext cx="4438015" cy="2712720"/>
          </a:xfrm>
          <a:prstGeom prst="rect">
            <a:avLst/>
          </a:prstGeom>
          <a:noFill/>
        </p:spPr>
      </p:pic>
      <p:sp>
        <p:nvSpPr>
          <p:cNvPr id="7" name="AutoShape 2" descr="Image result for taylor swift concert crow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i.ytimg.com/vi/G2jb7Vai_nM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46" y="1738190"/>
            <a:ext cx="4729431" cy="265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5418</TotalTime>
  <Words>506</Words>
  <Application>Microsoft Office PowerPoint</Application>
  <PresentationFormat>On-screen Show (4:3)</PresentationFormat>
  <Paragraphs>106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Welcome to  Marketing Management</vt:lpstr>
      <vt:lpstr>PowerPoint Presentation</vt:lpstr>
      <vt:lpstr>New Products</vt:lpstr>
      <vt:lpstr>The Evolution of Ideas</vt:lpstr>
      <vt:lpstr>Product Adoption: Diffusion of Innovations </vt:lpstr>
      <vt:lpstr>Diffusion and the Product Life Cycle (PLC)</vt:lpstr>
      <vt:lpstr>Five Characteristics of an Innovation</vt:lpstr>
      <vt:lpstr>Chapter 13: Services: The Intangible product</vt:lpstr>
      <vt:lpstr>Why Services?</vt:lpstr>
      <vt:lpstr>Characteristics of Services</vt:lpstr>
      <vt:lpstr>Knowledge Gap: Understanding Customer Expectations</vt:lpstr>
      <vt:lpstr>Evaluating Service Quality</vt:lpstr>
      <vt:lpstr>The Standards Gap: Setting service Standards</vt:lpstr>
      <vt:lpstr>The delivery gap: delivering service quality</vt:lpstr>
      <vt:lpstr>The communications gap: communicating the service promise</vt:lpstr>
      <vt:lpstr>Service Recovery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284</cp:revision>
  <dcterms:created xsi:type="dcterms:W3CDTF">2015-08-23T22:48:46Z</dcterms:created>
  <dcterms:modified xsi:type="dcterms:W3CDTF">2016-03-21T16:58:30Z</dcterms:modified>
</cp:coreProperties>
</file>