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6" autoAdjust="0"/>
  </p:normalViewPr>
  <p:slideViewPr>
    <p:cSldViewPr snapToGrid="0" snapToObjects="1">
      <p:cViewPr varScale="1">
        <p:scale>
          <a:sx n="97" d="100"/>
          <a:sy n="97" d="100"/>
        </p:scale>
        <p:origin x="-18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8F5-4F7B-7B40-B870-9DBB78461E0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1D33A-2CB6-AC42-9660-81BE0ED3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1D33A-2CB6-AC42-9660-81BE0ED33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1D33A-2CB6-AC42-9660-81BE0ED33A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1D33A-2CB6-AC42-9660-81BE0ED33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4/23/15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4/23/15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Communication in Friendships:</a:t>
            </a:r>
          </a:p>
          <a:p>
            <a:pPr lvl="1"/>
            <a:r>
              <a:rPr lang="en-US" dirty="0" smtClean="0"/>
              <a:t>Types of Friendships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Short term Vs. long term </a:t>
            </a:r>
            <a:endParaRPr lang="en-US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Task oriented Vs. Maintenance Oriented  </a:t>
            </a:r>
            <a:endParaRPr lang="en-US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Low Vs. High disclosure 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Low obligations Vs. High obligations 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Infrequent Vs. Frequent Contact </a:t>
            </a:r>
          </a:p>
          <a:p>
            <a:pPr marL="70866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Friendships, Gender and Communication</a:t>
            </a:r>
          </a:p>
          <a:p>
            <a:pPr lvl="1"/>
            <a:r>
              <a:rPr lang="en-US" dirty="0" smtClean="0"/>
              <a:t>Same sex friendships</a:t>
            </a:r>
          </a:p>
          <a:p>
            <a:pPr lvl="1"/>
            <a:r>
              <a:rPr lang="en-US" dirty="0" smtClean="0"/>
              <a:t>Opposite sex friendships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>
                <a:solidFill>
                  <a:srgbClr val="FF0000"/>
                </a:solidFill>
              </a:rPr>
              <a:t>males and females be friends? They could depending on interest. </a:t>
            </a:r>
          </a:p>
          <a:p>
            <a:pPr lvl="2"/>
            <a:r>
              <a:rPr lang="en-US" dirty="0" smtClean="0"/>
              <a:t>Mutual romance, strictly Plutonic…, desired romance, reject romance  </a:t>
            </a:r>
          </a:p>
          <a:p>
            <a:pPr lvl="1"/>
            <a:r>
              <a:rPr lang="en-US" dirty="0" smtClean="0"/>
              <a:t>Communication in Successful Friendships </a:t>
            </a:r>
          </a:p>
          <a:p>
            <a:pPr lvl="2"/>
            <a:r>
              <a:rPr lang="en-US" dirty="0" smtClean="0"/>
              <a:t>Expectancy violations are the sources of many relational problems. List of this in the book.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Communication in the Family</a:t>
            </a:r>
            <a:r>
              <a:rPr lang="en-US" dirty="0" smtClean="0"/>
              <a:t>: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A family is consist of two or more interdependent people who have a common history, a present reality, and expecte</a:t>
            </a:r>
            <a:r>
              <a:rPr lang="en-US" dirty="0" smtClean="0">
                <a:solidFill>
                  <a:srgbClr val="FF6600"/>
                </a:solidFill>
              </a:rPr>
              <a:t>d future. </a:t>
            </a:r>
            <a:endParaRPr lang="en-US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Creating the Family Through Communication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Through family narratives: Sharing stories that reflects our culture, values, expectations. </a:t>
            </a:r>
            <a:endParaRPr lang="en-US" dirty="0" smtClean="0">
              <a:solidFill>
                <a:srgbClr val="FF66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Communication rituals and rules. </a:t>
            </a:r>
            <a:endParaRPr lang="en-US" dirty="0" smtClean="0">
              <a:solidFill>
                <a:srgbClr val="FF66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Patterns of Family Communication: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Families as communication systems- every family as a unique communication style. </a:t>
            </a:r>
            <a:endParaRPr lang="en-US" dirty="0" smtClean="0">
              <a:solidFill>
                <a:srgbClr val="FF6600"/>
              </a:solidFill>
            </a:endParaRPr>
          </a:p>
          <a:p>
            <a:pPr marL="36576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	 Family members are interdependent.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	A family is more than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	You live within family, within an extended family and many more.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2. Openness and conformity: high conversation, </a:t>
            </a:r>
            <a:endParaRPr lang="en-US" dirty="0" smtClean="0">
              <a:solidFill>
                <a:srgbClr val="FF6600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Types of Family </a:t>
            </a:r>
            <a:r>
              <a:rPr lang="en-US" dirty="0" smtClean="0"/>
              <a:t>Relationships: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Relationship between partner and spouses (Masculine, feminine, </a:t>
            </a:r>
            <a:r>
              <a:rPr lang="en-US" dirty="0" err="1" smtClean="0">
                <a:solidFill>
                  <a:srgbClr val="FF0000"/>
                </a:solidFill>
              </a:rPr>
              <a:t>inderaginous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   undifferentiated </a:t>
            </a:r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Between parents and children </a:t>
            </a:r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Betwee</a:t>
            </a:r>
            <a:r>
              <a:rPr lang="en-US" dirty="0" smtClean="0">
                <a:solidFill>
                  <a:srgbClr val="FF0000"/>
                </a:solidFill>
              </a:rPr>
              <a:t>n Siblings (Confirmation, humor, social support, and escape. In addition, affection, hostility, and rivalry.  </a:t>
            </a:r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Interpersonal Contexts</a:t>
            </a:r>
            <a:endParaRPr lang="en-US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7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4301" y="1876199"/>
            <a:ext cx="8407893" cy="44074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Effective Communication in Families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Strive for closeness while respecting boundaries </a:t>
            </a:r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Strive for moderate level of adaptability </a:t>
            </a:r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Encourage confirming messages </a:t>
            </a:r>
            <a:endParaRPr lang="en-US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Tell your children that they are valuable,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4. Deal with conflicts- it is something to be dealt with and you don</a:t>
            </a:r>
            <a:r>
              <a:rPr lang="fr-FR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 want it to be ignored. </a:t>
            </a:r>
            <a:endParaRPr lang="en-US" dirty="0" smtClean="0">
              <a:solidFill>
                <a:srgbClr val="FF0000"/>
              </a:solidFill>
            </a:endParaRPr>
          </a:p>
          <a:p>
            <a:pPr marL="70866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Communication in Intimate Relationships</a:t>
            </a:r>
          </a:p>
          <a:p>
            <a:pPr lvl="1"/>
            <a:r>
              <a:rPr lang="en-US" dirty="0" smtClean="0"/>
              <a:t>Gender and </a:t>
            </a:r>
            <a:r>
              <a:rPr lang="en-US" dirty="0" smtClean="0"/>
              <a:t>Intimacy- (Types: Emotional intimacy, physica</a:t>
            </a:r>
            <a:r>
              <a:rPr lang="en-US" dirty="0" smtClean="0"/>
              <a:t>l, intellectual intimacy, shared activities. </a:t>
            </a:r>
          </a:p>
          <a:p>
            <a:pPr marL="365760" lvl="1" indent="0">
              <a:buNone/>
            </a:pPr>
            <a:r>
              <a:rPr lang="en-US" dirty="0" smtClean="0"/>
              <a:t>Men express through sex, but women wants to express emotions. </a:t>
            </a:r>
            <a:endParaRPr lang="en-US" dirty="0" smtClean="0"/>
          </a:p>
          <a:p>
            <a:pPr lvl="1"/>
            <a:r>
              <a:rPr lang="en-US" dirty="0" smtClean="0"/>
              <a:t>Culture and Intimacy</a:t>
            </a:r>
          </a:p>
          <a:p>
            <a:pPr lvl="1"/>
            <a:r>
              <a:rPr lang="en-US" dirty="0" smtClean="0"/>
              <a:t>Social Media and Intimacy</a:t>
            </a:r>
          </a:p>
          <a:p>
            <a:pPr lvl="1"/>
            <a:r>
              <a:rPr lang="en-US" dirty="0" smtClean="0"/>
              <a:t>Commitment in Intimate Relationships</a:t>
            </a:r>
          </a:p>
          <a:p>
            <a:pPr lvl="1"/>
            <a:r>
              <a:rPr lang="en-US" dirty="0" smtClean="0"/>
              <a:t>Maintaining Intimate Relationships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7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10547</TotalTime>
  <Words>240</Words>
  <Application>Microsoft Macintosh PowerPoint</Application>
  <PresentationFormat>On-screen Show (4:3)</PresentationFormat>
  <Paragraphs>55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Comm 43 Interpersonal  </vt:lpstr>
      <vt:lpstr>Interpersonal Contexts</vt:lpstr>
      <vt:lpstr>Interpersonal Contexts</vt:lpstr>
      <vt:lpstr>Interpersonal Contexts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  </dc:title>
  <dc:creator>Frances Winters</dc:creator>
  <cp:lastModifiedBy>Jawad Ehsanyar</cp:lastModifiedBy>
  <cp:revision>39</cp:revision>
  <dcterms:created xsi:type="dcterms:W3CDTF">2014-09-02T20:07:23Z</dcterms:created>
  <dcterms:modified xsi:type="dcterms:W3CDTF">2015-04-23T23:22:33Z</dcterms:modified>
</cp:coreProperties>
</file>