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9/9/14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9/9/14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</a:t>
            </a:r>
            <a:r>
              <a:rPr lang="en-US" dirty="0" smtClean="0"/>
              <a:t> 43</a:t>
            </a:r>
            <a:br>
              <a:rPr lang="en-US" dirty="0" smtClean="0"/>
            </a:br>
            <a:r>
              <a:rPr lang="en-US" dirty="0" smtClean="0"/>
              <a:t>Interpersonal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Culture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Cultural Values and Norms</a:t>
            </a:r>
          </a:p>
          <a:p>
            <a:endParaRPr lang="en-US" dirty="0"/>
          </a:p>
          <a:p>
            <a:r>
              <a:rPr lang="en-US" dirty="0" smtClean="0"/>
              <a:t>Codes and Culture</a:t>
            </a:r>
          </a:p>
          <a:p>
            <a:endParaRPr lang="en-US" dirty="0"/>
          </a:p>
          <a:p>
            <a:r>
              <a:rPr lang="en-US" dirty="0" smtClean="0"/>
              <a:t>Developing Intercultural Communication Competence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communication in a diverse world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Social Media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Social Media and Relational Quality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Communicating Competently with Social Media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in a changing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85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18</TotalTime>
  <Words>44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Grid</vt:lpstr>
      <vt:lpstr>Comm 43 Interpersonal  </vt:lpstr>
      <vt:lpstr>Interpersonal communication in a diverse world </vt:lpstr>
      <vt:lpstr>Social media in a changing world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43 Interpersonal  </dc:title>
  <dc:creator>Frances Winters</dc:creator>
  <cp:lastModifiedBy>Frances Winters</cp:lastModifiedBy>
  <cp:revision>3</cp:revision>
  <dcterms:created xsi:type="dcterms:W3CDTF">2014-09-02T20:07:23Z</dcterms:created>
  <dcterms:modified xsi:type="dcterms:W3CDTF">2014-09-09T20:07:09Z</dcterms:modified>
</cp:coreProperties>
</file>