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2/12/15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2/12/15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NATURE OF LANGUAGE</a:t>
            </a:r>
          </a:p>
          <a:p>
            <a:pPr lvl="1"/>
            <a:r>
              <a:rPr lang="en-US" dirty="0" smtClean="0"/>
              <a:t>Language is </a:t>
            </a:r>
            <a:r>
              <a:rPr lang="en-US" dirty="0" smtClean="0"/>
              <a:t>Symbolic</a:t>
            </a:r>
          </a:p>
          <a:p>
            <a:pPr lvl="2"/>
            <a:r>
              <a:rPr lang="en-US" dirty="0" smtClean="0"/>
              <a:t>Language is a collection of symbols. Accepted letters that we assigned meaning to.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Language is Rule-</a:t>
            </a:r>
            <a:r>
              <a:rPr lang="en-US" dirty="0" smtClean="0"/>
              <a:t>Governed</a:t>
            </a:r>
          </a:p>
          <a:p>
            <a:pPr lvl="2"/>
            <a:r>
              <a:rPr lang="en-US" dirty="0" smtClean="0"/>
              <a:t>Phonological rules</a:t>
            </a:r>
          </a:p>
          <a:p>
            <a:pPr lvl="2"/>
            <a:r>
              <a:rPr lang="en-US" dirty="0" smtClean="0"/>
              <a:t>Syntactic Rules </a:t>
            </a:r>
          </a:p>
          <a:p>
            <a:pPr lvl="2"/>
            <a:r>
              <a:rPr lang="en-US" dirty="0" smtClean="0"/>
              <a:t>Semantic Rules </a:t>
            </a:r>
          </a:p>
          <a:p>
            <a:pPr lvl="2"/>
            <a:r>
              <a:rPr lang="en-US" dirty="0" smtClean="0"/>
              <a:t>Pragmatic Rules </a:t>
            </a:r>
            <a:endParaRPr lang="en-US" dirty="0"/>
          </a:p>
          <a:p>
            <a:pPr lvl="1"/>
            <a:r>
              <a:rPr lang="en-US" dirty="0" smtClean="0"/>
              <a:t>Language is </a:t>
            </a:r>
            <a:r>
              <a:rPr lang="en-US" dirty="0" smtClean="0"/>
              <a:t>Subjective</a:t>
            </a:r>
          </a:p>
          <a:p>
            <a:pPr lvl="2"/>
            <a:r>
              <a:rPr lang="en-US" dirty="0" smtClean="0"/>
              <a:t>On the exams. Meaning resides in people </a:t>
            </a:r>
            <a:endParaRPr lang="en-US" dirty="0"/>
          </a:p>
          <a:p>
            <a:pPr lvl="1"/>
            <a:r>
              <a:rPr lang="en-US" dirty="0" smtClean="0"/>
              <a:t>Language and </a:t>
            </a:r>
            <a:r>
              <a:rPr lang="en-US" dirty="0" smtClean="0"/>
              <a:t>Worldview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Impact of Language</a:t>
            </a:r>
          </a:p>
          <a:p>
            <a:endParaRPr lang="en-US" dirty="0"/>
          </a:p>
          <a:p>
            <a:pPr lvl="1"/>
            <a:r>
              <a:rPr lang="en-US" dirty="0" smtClean="0"/>
              <a:t>Naming and Identity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Affiliation</a:t>
            </a:r>
          </a:p>
          <a:p>
            <a:pPr lvl="2"/>
            <a:r>
              <a:rPr lang="en-US" dirty="0" smtClean="0"/>
              <a:t>Give meaning to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Table 5.2 for exam page 151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Sexism and Racism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(and Abuses) of Language</a:t>
            </a:r>
          </a:p>
          <a:p>
            <a:endParaRPr lang="en-US" dirty="0"/>
          </a:p>
          <a:p>
            <a:pPr lvl="1"/>
            <a:r>
              <a:rPr lang="en-US" dirty="0" smtClean="0"/>
              <a:t>Precision and </a:t>
            </a:r>
            <a:r>
              <a:rPr lang="en-US" dirty="0" smtClean="0"/>
              <a:t>Vagueness</a:t>
            </a:r>
          </a:p>
          <a:p>
            <a:pPr lvl="2"/>
            <a:r>
              <a:rPr lang="en-US" dirty="0" smtClean="0"/>
              <a:t>We </a:t>
            </a:r>
            <a:r>
              <a:rPr lang="en-US" dirty="0" err="1" smtClean="0"/>
              <a:t>ll</a:t>
            </a:r>
            <a:r>
              <a:rPr lang="en-US" dirty="0" smtClean="0"/>
              <a:t> be more specific based on our experience or knowledge of that particular situation. </a:t>
            </a:r>
            <a:endParaRPr lang="en-US" dirty="0"/>
          </a:p>
          <a:p>
            <a:pPr lvl="2"/>
            <a:r>
              <a:rPr lang="en-US" dirty="0" smtClean="0"/>
              <a:t>Ambiguous language, we tend to use it </a:t>
            </a:r>
            <a:r>
              <a:rPr lang="en-US" dirty="0" smtClean="0"/>
              <a:t>within a specific group, and they know why we are using it. There are also a lot of misunderstanding that could come </a:t>
            </a:r>
            <a:r>
              <a:rPr lang="en-US" smtClean="0"/>
              <a:t>from them.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Language of Responsibility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Disruptive Language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Gender and Language</a:t>
            </a:r>
          </a:p>
          <a:p>
            <a:endParaRPr lang="en-US" dirty="0"/>
          </a:p>
          <a:p>
            <a:pPr lvl="1"/>
            <a:r>
              <a:rPr lang="en-US" dirty="0" smtClean="0"/>
              <a:t>Extent of Gender Differences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Accounting for Gender Differences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6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10125</TotalTime>
  <Words>156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Comm 43 Interpersonal  </vt:lpstr>
      <vt:lpstr>LANGUAGE</vt:lpstr>
      <vt:lpstr>Language</vt:lpstr>
      <vt:lpstr>LAnguage</vt:lpstr>
      <vt:lpstr>Language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Jawad Ehsanyar</cp:lastModifiedBy>
  <cp:revision>14</cp:revision>
  <dcterms:created xsi:type="dcterms:W3CDTF">2014-09-02T20:07:23Z</dcterms:created>
  <dcterms:modified xsi:type="dcterms:W3CDTF">2015-02-13T00:26:09Z</dcterms:modified>
</cp:coreProperties>
</file>