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6"/>
  </p:notesMasterIdLst>
  <p:sldIdLst>
    <p:sldId id="256" r:id="rId2"/>
    <p:sldId id="257" r:id="rId3"/>
    <p:sldId id="258" r:id="rId4"/>
    <p:sldId id="259" r:id="rId5"/>
    <p:sldId id="305" r:id="rId6"/>
    <p:sldId id="306" r:id="rId7"/>
    <p:sldId id="307" r:id="rId8"/>
    <p:sldId id="308" r:id="rId9"/>
    <p:sldId id="260" r:id="rId10"/>
    <p:sldId id="261" r:id="rId11"/>
    <p:sldId id="262" r:id="rId12"/>
    <p:sldId id="263" r:id="rId13"/>
    <p:sldId id="264" r:id="rId14"/>
    <p:sldId id="265" r:id="rId15"/>
    <p:sldId id="266" r:id="rId16"/>
    <p:sldId id="267" r:id="rId17"/>
    <p:sldId id="309" r:id="rId18"/>
    <p:sldId id="310" r:id="rId19"/>
    <p:sldId id="268" r:id="rId20"/>
    <p:sldId id="269" r:id="rId21"/>
    <p:sldId id="270" r:id="rId22"/>
    <p:sldId id="271" r:id="rId23"/>
    <p:sldId id="272" r:id="rId24"/>
    <p:sldId id="273" r:id="rId25"/>
    <p:sldId id="274" r:id="rId26"/>
    <p:sldId id="275" r:id="rId27"/>
    <p:sldId id="276" r:id="rId28"/>
    <p:sldId id="277" r:id="rId29"/>
    <p:sldId id="280" r:id="rId30"/>
    <p:sldId id="278" r:id="rId31"/>
    <p:sldId id="279" r:id="rId32"/>
    <p:sldId id="281" r:id="rId33"/>
    <p:sldId id="283" r:id="rId34"/>
    <p:sldId id="282"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8" r:id="rId49"/>
    <p:sldId id="299" r:id="rId50"/>
    <p:sldId id="300" r:id="rId51"/>
    <p:sldId id="304" r:id="rId52"/>
    <p:sldId id="301" r:id="rId53"/>
    <p:sldId id="302" r:id="rId54"/>
    <p:sldId id="303"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08" autoAdjust="0"/>
    <p:restoredTop sz="81329" autoAdjust="0"/>
  </p:normalViewPr>
  <p:slideViewPr>
    <p:cSldViewPr>
      <p:cViewPr varScale="1">
        <p:scale>
          <a:sx n="136" d="100"/>
          <a:sy n="136" d="100"/>
        </p:scale>
        <p:origin x="216" y="1200"/>
      </p:cViewPr>
      <p:guideLst>
        <p:guide orient="horz" pos="2160"/>
        <p:guide pos="2880"/>
      </p:guideLst>
    </p:cSldViewPr>
  </p:slideViewPr>
  <p:outlineViewPr>
    <p:cViewPr>
      <p:scale>
        <a:sx n="33" d="100"/>
        <a:sy n="33" d="100"/>
      </p:scale>
      <p:origin x="0" y="311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B4B946-49D6-4764-A0C2-73FE1C81429A}" type="datetimeFigureOut">
              <a:rPr lang="en-US" smtClean="0"/>
              <a:pPr/>
              <a:t>9/7/16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626B73-9992-45DA-869E-116AD521E900}" type="slidenum">
              <a:rPr lang="en-US" smtClean="0"/>
              <a:pPr/>
              <a:t>‹#›</a:t>
            </a:fld>
            <a:endParaRPr lang="en-US"/>
          </a:p>
        </p:txBody>
      </p:sp>
    </p:spTree>
    <p:extLst>
      <p:ext uri="{BB962C8B-B14F-4D97-AF65-F5344CB8AC3E}">
        <p14:creationId xmlns:p14="http://schemas.microsoft.com/office/powerpoint/2010/main" val="44296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5626B73-9992-45DA-869E-116AD521E900}" type="slidenum">
              <a:rPr lang="en-US" smtClean="0"/>
              <a:pPr/>
              <a:t>11</a:t>
            </a:fld>
            <a:endParaRPr lang="en-US"/>
          </a:p>
        </p:txBody>
      </p:sp>
    </p:spTree>
    <p:extLst>
      <p:ext uri="{BB962C8B-B14F-4D97-AF65-F5344CB8AC3E}">
        <p14:creationId xmlns:p14="http://schemas.microsoft.com/office/powerpoint/2010/main" val="887090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absolute-positioned elements are normally positioned at an offset from the corner of the overall web page</a:t>
            </a:r>
          </a:p>
          <a:p>
            <a:endParaRPr lang="en-US" dirty="0" smtClean="0"/>
          </a:p>
          <a:p>
            <a:r>
              <a:rPr lang="en-US" dirty="0" smtClean="0"/>
              <a:t>to instead cause the absolute element to position itself relative to some other element's corner, wrap the absolute element in an element whose position is relative</a:t>
            </a:r>
          </a:p>
          <a:p>
            <a:endParaRPr lang="en-US" dirty="0"/>
          </a:p>
        </p:txBody>
      </p:sp>
      <p:sp>
        <p:nvSpPr>
          <p:cNvPr id="4" name="Slide Number Placeholder 3"/>
          <p:cNvSpPr>
            <a:spLocks noGrp="1"/>
          </p:cNvSpPr>
          <p:nvPr>
            <p:ph type="sldNum" sz="quarter" idx="10"/>
          </p:nvPr>
        </p:nvSpPr>
        <p:spPr/>
        <p:txBody>
          <a:bodyPr/>
          <a:lstStyle/>
          <a:p>
            <a:fld id="{25626B73-9992-45DA-869E-116AD521E900}" type="slidenum">
              <a:rPr lang="en-US" smtClean="0"/>
              <a:pPr/>
              <a:t>44</a:t>
            </a:fld>
            <a:endParaRPr lang="en-US"/>
          </a:p>
        </p:txBody>
      </p:sp>
    </p:spTree>
    <p:extLst>
      <p:ext uri="{BB962C8B-B14F-4D97-AF65-F5344CB8AC3E}">
        <p14:creationId xmlns:p14="http://schemas.microsoft.com/office/powerpoint/2010/main" val="1055580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Because the image is vertically aligned</a:t>
            </a:r>
            <a:r>
              <a:rPr lang="en-US" baseline="0" dirty="0" smtClean="0"/>
              <a:t> to the baseline of the paragraph, which is not the same as the bottom</a:t>
            </a:r>
            <a:endParaRPr lang="en-US" dirty="0"/>
          </a:p>
        </p:txBody>
      </p:sp>
      <p:sp>
        <p:nvSpPr>
          <p:cNvPr id="4" name="Slide Number Placeholder 3"/>
          <p:cNvSpPr>
            <a:spLocks noGrp="1"/>
          </p:cNvSpPr>
          <p:nvPr>
            <p:ph type="sldNum" sz="quarter" idx="10"/>
          </p:nvPr>
        </p:nvSpPr>
        <p:spPr/>
        <p:txBody>
          <a:bodyPr/>
          <a:lstStyle/>
          <a:p>
            <a:fld id="{25626B73-9992-45DA-869E-116AD521E900}" type="slidenum">
              <a:rPr lang="en-US" smtClean="0"/>
              <a:pPr/>
              <a:t>50</a:t>
            </a:fld>
            <a:endParaRPr lang="en-US"/>
          </a:p>
        </p:txBody>
      </p:sp>
    </p:spTree>
    <p:extLst>
      <p:ext uri="{BB962C8B-B14F-4D97-AF65-F5344CB8AC3E}">
        <p14:creationId xmlns:p14="http://schemas.microsoft.com/office/powerpoint/2010/main" val="781677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 span</a:t>
            </a:r>
            <a:r>
              <a:rPr lang="en-US" baseline="0" dirty="0" smtClean="0"/>
              <a:t> b) div c) span</a:t>
            </a:r>
          </a:p>
          <a:p>
            <a:r>
              <a:rPr lang="en-US" baseline="0" dirty="0" smtClean="0"/>
              <a:t>2. a)</a:t>
            </a:r>
            <a:endParaRPr lang="en-US" dirty="0"/>
          </a:p>
        </p:txBody>
      </p:sp>
      <p:sp>
        <p:nvSpPr>
          <p:cNvPr id="4" name="Slide Number Placeholder 3"/>
          <p:cNvSpPr>
            <a:spLocks noGrp="1"/>
          </p:cNvSpPr>
          <p:nvPr>
            <p:ph type="sldNum" sz="quarter" idx="10"/>
          </p:nvPr>
        </p:nvSpPr>
        <p:spPr/>
        <p:txBody>
          <a:bodyPr/>
          <a:lstStyle/>
          <a:p>
            <a:fld id="{25626B73-9992-45DA-869E-116AD521E900}" type="slidenum">
              <a:rPr lang="en-US" smtClean="0"/>
              <a:pPr/>
              <a:t>14</a:t>
            </a:fld>
            <a:endParaRPr lang="en-US"/>
          </a:p>
        </p:txBody>
      </p:sp>
    </p:spTree>
    <p:extLst>
      <p:ext uri="{BB962C8B-B14F-4D97-AF65-F5344CB8AC3E}">
        <p14:creationId xmlns:p14="http://schemas.microsoft.com/office/powerpoint/2010/main" val="1973422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 omit some properties, they receive default values (e.g. border-bottom-width above)</a:t>
            </a:r>
            <a:endParaRPr lang="en-US" dirty="0"/>
          </a:p>
        </p:txBody>
      </p:sp>
      <p:sp>
        <p:nvSpPr>
          <p:cNvPr id="4" name="Slide Number Placeholder 3"/>
          <p:cNvSpPr>
            <a:spLocks noGrp="1"/>
          </p:cNvSpPr>
          <p:nvPr>
            <p:ph type="sldNum" sz="quarter" idx="10"/>
          </p:nvPr>
        </p:nvSpPr>
        <p:spPr/>
        <p:txBody>
          <a:bodyPr/>
          <a:lstStyle/>
          <a:p>
            <a:fld id="{25626B73-9992-45DA-869E-116AD521E900}" type="slidenum">
              <a:rPr lang="en-US" smtClean="0"/>
              <a:pPr/>
              <a:t>22</a:t>
            </a:fld>
            <a:endParaRPr lang="en-US"/>
          </a:p>
        </p:txBody>
      </p:sp>
    </p:spTree>
    <p:extLst>
      <p:ext uri="{BB962C8B-B14F-4D97-AF65-F5344CB8AC3E}">
        <p14:creationId xmlns:p14="http://schemas.microsoft.com/office/powerpoint/2010/main" val="1504404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e)</a:t>
            </a:r>
          </a:p>
          <a:p>
            <a:r>
              <a:rPr lang="en-US" dirty="0" smtClean="0"/>
              <a:t>6. c)</a:t>
            </a:r>
            <a:endParaRPr lang="en-US" dirty="0"/>
          </a:p>
        </p:txBody>
      </p:sp>
      <p:sp>
        <p:nvSpPr>
          <p:cNvPr id="4" name="Slide Number Placeholder 3"/>
          <p:cNvSpPr>
            <a:spLocks noGrp="1"/>
          </p:cNvSpPr>
          <p:nvPr>
            <p:ph type="sldNum" sz="quarter" idx="10"/>
          </p:nvPr>
        </p:nvSpPr>
        <p:spPr/>
        <p:txBody>
          <a:bodyPr/>
          <a:lstStyle/>
          <a:p>
            <a:fld id="{25626B73-9992-45DA-869E-116AD521E900}" type="slidenum">
              <a:rPr lang="en-US" smtClean="0"/>
              <a:pPr/>
              <a:t>30</a:t>
            </a:fld>
            <a:endParaRPr lang="en-US"/>
          </a:p>
        </p:txBody>
      </p:sp>
    </p:spTree>
    <p:extLst>
      <p:ext uri="{BB962C8B-B14F-4D97-AF65-F5344CB8AC3E}">
        <p14:creationId xmlns:p14="http://schemas.microsoft.com/office/powerpoint/2010/main" val="507755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If you simply want something on the left or right side of the page, align it. If you want it to hover on that side of the page with other content wrapping around it, float it.</a:t>
            </a:r>
          </a:p>
          <a:p>
            <a:endParaRPr lang="en-US" dirty="0"/>
          </a:p>
        </p:txBody>
      </p:sp>
      <p:sp>
        <p:nvSpPr>
          <p:cNvPr id="4" name="Slide Number Placeholder 3"/>
          <p:cNvSpPr>
            <a:spLocks noGrp="1"/>
          </p:cNvSpPr>
          <p:nvPr>
            <p:ph type="sldNum" sz="quarter" idx="10"/>
          </p:nvPr>
        </p:nvSpPr>
        <p:spPr/>
        <p:txBody>
          <a:bodyPr/>
          <a:lstStyle/>
          <a:p>
            <a:fld id="{25626B73-9992-45DA-869E-116AD521E900}" type="slidenum">
              <a:rPr lang="en-US" smtClean="0"/>
              <a:pPr/>
              <a:t>32</a:t>
            </a:fld>
            <a:endParaRPr lang="en-US"/>
          </a:p>
        </p:txBody>
      </p:sp>
    </p:spTree>
    <p:extLst>
      <p:ext uri="{BB962C8B-B14F-4D97-AF65-F5344CB8AC3E}">
        <p14:creationId xmlns:p14="http://schemas.microsoft.com/office/powerpoint/2010/main" val="60055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If you simply want something on the left or right side of the page, align it. If you want it to hover on that side of the page with other content wrapping around it, float it.</a:t>
            </a:r>
          </a:p>
          <a:p>
            <a:endParaRPr lang="en-US" dirty="0"/>
          </a:p>
        </p:txBody>
      </p:sp>
      <p:sp>
        <p:nvSpPr>
          <p:cNvPr id="4" name="Slide Number Placeholder 3"/>
          <p:cNvSpPr>
            <a:spLocks noGrp="1"/>
          </p:cNvSpPr>
          <p:nvPr>
            <p:ph type="sldNum" sz="quarter" idx="10"/>
          </p:nvPr>
        </p:nvSpPr>
        <p:spPr/>
        <p:txBody>
          <a:bodyPr/>
          <a:lstStyle/>
          <a:p>
            <a:fld id="{25626B73-9992-45DA-869E-116AD521E900}" type="slidenum">
              <a:rPr lang="en-US" smtClean="0"/>
              <a:pPr/>
              <a:t>33</a:t>
            </a:fld>
            <a:endParaRPr lang="en-US"/>
          </a:p>
        </p:txBody>
      </p:sp>
    </p:spTree>
    <p:extLst>
      <p:ext uri="{BB962C8B-B14F-4D97-AF65-F5344CB8AC3E}">
        <p14:creationId xmlns:p14="http://schemas.microsoft.com/office/powerpoint/2010/main" val="41457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If you simply want something on the left or right side of the page, align it. If you want it to </a:t>
            </a:r>
            <a:r>
              <a:rPr lang="en-US" sz="1200" kern="1200" baseline="0" smtClean="0">
                <a:solidFill>
                  <a:schemeClr val="tx1"/>
                </a:solidFill>
                <a:latin typeface="+mn-lt"/>
                <a:ea typeface="+mn-ea"/>
                <a:cs typeface="+mn-cs"/>
              </a:rPr>
              <a:t>hover on that </a:t>
            </a:r>
            <a:r>
              <a:rPr lang="en-US" sz="1200" kern="1200" baseline="0" dirty="0" smtClean="0">
                <a:solidFill>
                  <a:schemeClr val="tx1"/>
                </a:solidFill>
                <a:latin typeface="+mn-lt"/>
                <a:ea typeface="+mn-ea"/>
                <a:cs typeface="+mn-cs"/>
              </a:rPr>
              <a:t>side of the page with other content wrapping around it, float it.</a:t>
            </a:r>
          </a:p>
          <a:p>
            <a:endParaRPr lang="en-US" dirty="0"/>
          </a:p>
        </p:txBody>
      </p:sp>
      <p:sp>
        <p:nvSpPr>
          <p:cNvPr id="4" name="Slide Number Placeholder 3"/>
          <p:cNvSpPr>
            <a:spLocks noGrp="1"/>
          </p:cNvSpPr>
          <p:nvPr>
            <p:ph type="sldNum" sz="quarter" idx="10"/>
          </p:nvPr>
        </p:nvSpPr>
        <p:spPr/>
        <p:txBody>
          <a:bodyPr/>
          <a:lstStyle/>
          <a:p>
            <a:fld id="{25626B73-9992-45DA-869E-116AD521E900}" type="slidenum">
              <a:rPr lang="en-US" smtClean="0"/>
              <a:pPr/>
              <a:t>34</a:t>
            </a:fld>
            <a:endParaRPr lang="en-US"/>
          </a:p>
        </p:txBody>
      </p:sp>
    </p:spTree>
    <p:extLst>
      <p:ext uri="{BB962C8B-B14F-4D97-AF65-F5344CB8AC3E}">
        <p14:creationId xmlns:p14="http://schemas.microsoft.com/office/powerpoint/2010/main" val="994895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Hidden/auto: the browser will make the element</a:t>
            </a:r>
            <a:r>
              <a:rPr lang="en-US" baseline="0" dirty="0" smtClean="0"/>
              <a:t> large enough to fit the floating content</a:t>
            </a:r>
            <a:endParaRPr lang="en-US" dirty="0"/>
          </a:p>
        </p:txBody>
      </p:sp>
      <p:sp>
        <p:nvSpPr>
          <p:cNvPr id="4" name="Slide Number Placeholder 3"/>
          <p:cNvSpPr>
            <a:spLocks noGrp="1"/>
          </p:cNvSpPr>
          <p:nvPr>
            <p:ph type="sldNum" sz="quarter" idx="10"/>
          </p:nvPr>
        </p:nvSpPr>
        <p:spPr/>
        <p:txBody>
          <a:bodyPr/>
          <a:lstStyle/>
          <a:p>
            <a:fld id="{25626B73-9992-45DA-869E-116AD521E900}" type="slidenum">
              <a:rPr lang="en-US" smtClean="0"/>
              <a:pPr/>
              <a:t>38</a:t>
            </a:fld>
            <a:endParaRPr lang="en-US"/>
          </a:p>
        </p:txBody>
      </p:sp>
    </p:spTree>
    <p:extLst>
      <p:ext uri="{BB962C8B-B14F-4D97-AF65-F5344CB8AC3E}">
        <p14:creationId xmlns:p14="http://schemas.microsoft.com/office/powerpoint/2010/main" val="907480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They are positioned at an offset relative to the block element containing them, assuming that block also uses absolute or relative positioning. (If it doesn't, the position is relative to the edges of the overall web page.)</a:t>
            </a:r>
            <a:endParaRPr lang="en-US" dirty="0"/>
          </a:p>
        </p:txBody>
      </p:sp>
      <p:sp>
        <p:nvSpPr>
          <p:cNvPr id="4" name="Slide Number Placeholder 3"/>
          <p:cNvSpPr>
            <a:spLocks noGrp="1"/>
          </p:cNvSpPr>
          <p:nvPr>
            <p:ph type="sldNum" sz="quarter" idx="10"/>
          </p:nvPr>
        </p:nvSpPr>
        <p:spPr/>
        <p:txBody>
          <a:bodyPr/>
          <a:lstStyle/>
          <a:p>
            <a:fld id="{25626B73-9992-45DA-869E-116AD521E900}" type="slidenum">
              <a:rPr lang="en-US" smtClean="0"/>
              <a:pPr/>
              <a:t>43</a:t>
            </a:fld>
            <a:endParaRPr lang="en-US"/>
          </a:p>
        </p:txBody>
      </p:sp>
    </p:spTree>
    <p:extLst>
      <p:ext uri="{BB962C8B-B14F-4D97-AF65-F5344CB8AC3E}">
        <p14:creationId xmlns:p14="http://schemas.microsoft.com/office/powerpoint/2010/main" val="595230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36C0AE28-3AE0-49FD-A104-140D615A4E21}" type="datetime1">
              <a:rPr lang="en-US" smtClean="0"/>
              <a:pPr/>
              <a:t>9/7/16</a:t>
            </a:fld>
            <a:endParaRPr lang="en-US"/>
          </a:p>
        </p:txBody>
      </p:sp>
      <p:sp>
        <p:nvSpPr>
          <p:cNvPr id="17" name="Footer Placeholder 16"/>
          <p:cNvSpPr>
            <a:spLocks noGrp="1"/>
          </p:cNvSpPr>
          <p:nvPr>
            <p:ph type="ftr" sz="quarter" idx="11"/>
          </p:nvPr>
        </p:nvSpPr>
        <p:spPr>
          <a:xfrm>
            <a:off x="2898648" y="6355080"/>
            <a:ext cx="3474720" cy="365760"/>
          </a:xfrm>
        </p:spPr>
        <p:txBody>
          <a:bodyPr/>
          <a:lstStyle/>
          <a:p>
            <a:pPr algn="ctr"/>
            <a:r>
              <a:rPr lang="en-US" dirty="0" smtClean="0"/>
              <a:t>www.webstepbook.com</a:t>
            </a:r>
            <a:endParaRPr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2B9EB8FB-DC17-4C6D-8A6C-CDC86837CED2}"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61AF68-4EBD-408E-9C51-5B7ACCCE46B0}" type="datetime1">
              <a:rPr lang="en-US" smtClean="0"/>
              <a:pPr/>
              <a:t>9/7/16</a:t>
            </a:fld>
            <a:endParaRPr lang="en-US"/>
          </a:p>
        </p:txBody>
      </p:sp>
      <p:sp>
        <p:nvSpPr>
          <p:cNvPr id="5" name="Footer Placeholder 4"/>
          <p:cNvSpPr>
            <a:spLocks noGrp="1"/>
          </p:cNvSpPr>
          <p:nvPr>
            <p:ph type="ftr" sz="quarter" idx="11"/>
          </p:nvPr>
        </p:nvSpPr>
        <p:spPr/>
        <p:txBody>
          <a:bodyPr/>
          <a:lstStyle/>
          <a:p>
            <a:pPr algn="ctr"/>
            <a:r>
              <a:rPr lang="en-US" dirty="0" smtClean="0"/>
              <a:t>www.webstepbook.com</a:t>
            </a:r>
            <a:endParaRPr lang="en-US" dirty="0"/>
          </a:p>
        </p:txBody>
      </p:sp>
      <p:sp>
        <p:nvSpPr>
          <p:cNvPr id="6" name="Slide Number Placeholder 5"/>
          <p:cNvSpPr>
            <a:spLocks noGrp="1"/>
          </p:cNvSpPr>
          <p:nvPr>
            <p:ph type="sldNum" sz="quarter" idx="12"/>
          </p:nvPr>
        </p:nvSpPr>
        <p:spPr/>
        <p:txBody>
          <a:bodyPr/>
          <a:lstStyle/>
          <a:p>
            <a:fld id="{2B9EB8FB-DC17-4C6D-8A6C-CDC86837CED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8AB2B4B-021D-4B4A-948C-EF229DD6FE6B}" type="datetime1">
              <a:rPr lang="en-US" smtClean="0"/>
              <a:pPr/>
              <a:t>9/7/16</a:t>
            </a:fld>
            <a:endParaRPr lang="en-US"/>
          </a:p>
        </p:txBody>
      </p:sp>
      <p:sp>
        <p:nvSpPr>
          <p:cNvPr id="5" name="Footer Placeholder 4"/>
          <p:cNvSpPr>
            <a:spLocks noGrp="1"/>
          </p:cNvSpPr>
          <p:nvPr>
            <p:ph type="ftr" sz="quarter" idx="11"/>
          </p:nvPr>
        </p:nvSpPr>
        <p:spPr/>
        <p:txBody>
          <a:bodyPr/>
          <a:lstStyle/>
          <a:p>
            <a:pPr algn="ctr"/>
            <a:r>
              <a:rPr lang="en-US" dirty="0" smtClean="0"/>
              <a:t>www.webstepbook.com</a:t>
            </a:r>
            <a:endParaRPr lang="en-US" dirty="0"/>
          </a:p>
        </p:txBody>
      </p:sp>
      <p:sp>
        <p:nvSpPr>
          <p:cNvPr id="6" name="Slide Number Placeholder 5"/>
          <p:cNvSpPr>
            <a:spLocks noGrp="1"/>
          </p:cNvSpPr>
          <p:nvPr>
            <p:ph type="sldNum" sz="quarter" idx="12"/>
          </p:nvPr>
        </p:nvSpPr>
        <p:spPr/>
        <p:txBody>
          <a:bodyPr/>
          <a:lstStyle/>
          <a:p>
            <a:fld id="{2B9EB8FB-DC17-4C6D-8A6C-CDC86837CED2}"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0D57428-5103-431B-A5C3-D1A8A2DB2DE5}" type="datetime1">
              <a:rPr lang="en-US" smtClean="0"/>
              <a:pPr/>
              <a:t>9/7/16</a:t>
            </a:fld>
            <a:endParaRPr lang="en-US"/>
          </a:p>
        </p:txBody>
      </p:sp>
      <p:sp>
        <p:nvSpPr>
          <p:cNvPr id="5" name="Footer Placeholder 4"/>
          <p:cNvSpPr>
            <a:spLocks noGrp="1"/>
          </p:cNvSpPr>
          <p:nvPr>
            <p:ph type="ftr" sz="quarter" idx="11"/>
          </p:nvPr>
        </p:nvSpPr>
        <p:spPr/>
        <p:txBody>
          <a:bodyPr/>
          <a:lstStyle/>
          <a:p>
            <a:pPr algn="ctr"/>
            <a:r>
              <a:rPr lang="en-US" dirty="0" smtClean="0"/>
              <a:t>www.webstepbook.com</a:t>
            </a:r>
            <a:endParaRPr lang="en-US" dirty="0"/>
          </a:p>
        </p:txBody>
      </p:sp>
      <p:sp>
        <p:nvSpPr>
          <p:cNvPr id="6" name="Slide Number Placeholder 5"/>
          <p:cNvSpPr>
            <a:spLocks noGrp="1"/>
          </p:cNvSpPr>
          <p:nvPr>
            <p:ph type="sldNum" sz="quarter" idx="12"/>
          </p:nvPr>
        </p:nvSpPr>
        <p:spPr/>
        <p:txBody>
          <a:bodyPr/>
          <a:lstStyle/>
          <a:p>
            <a:fld id="{2B9EB8FB-DC17-4C6D-8A6C-CDC86837CED2}"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C36D8425-78AD-41B1-9678-4942786C4E0F}" type="datetime1">
              <a:rPr lang="en-US" smtClean="0"/>
              <a:pPr/>
              <a:t>9/7/16</a:t>
            </a:fld>
            <a:endParaRPr lang="en-US"/>
          </a:p>
        </p:txBody>
      </p:sp>
      <p:sp>
        <p:nvSpPr>
          <p:cNvPr id="5" name="Footer Placeholder 4"/>
          <p:cNvSpPr>
            <a:spLocks noGrp="1"/>
          </p:cNvSpPr>
          <p:nvPr>
            <p:ph type="ftr" sz="quarter" idx="11"/>
          </p:nvPr>
        </p:nvSpPr>
        <p:spPr>
          <a:xfrm>
            <a:off x="2898648" y="6355080"/>
            <a:ext cx="3474720" cy="365760"/>
          </a:xfrm>
        </p:spPr>
        <p:txBody>
          <a:bodyPr/>
          <a:lstStyle/>
          <a:p>
            <a:pPr algn="ctr"/>
            <a:r>
              <a:rPr lang="en-US" dirty="0" smtClean="0"/>
              <a:t>www.webstepbook.com</a:t>
            </a:r>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2B9EB8FB-DC17-4C6D-8A6C-CDC86837CED2}"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5D74469-7F41-494A-8332-60AC8E6ADF69}" type="datetime1">
              <a:rPr lang="en-US" smtClean="0"/>
              <a:pPr/>
              <a:t>9/7/16</a:t>
            </a:fld>
            <a:endParaRPr lang="en-US"/>
          </a:p>
        </p:txBody>
      </p:sp>
      <p:sp>
        <p:nvSpPr>
          <p:cNvPr id="6" name="Footer Placeholder 5"/>
          <p:cNvSpPr>
            <a:spLocks noGrp="1"/>
          </p:cNvSpPr>
          <p:nvPr>
            <p:ph type="ftr" sz="quarter" idx="11"/>
          </p:nvPr>
        </p:nvSpPr>
        <p:spPr/>
        <p:txBody>
          <a:bodyPr/>
          <a:lstStyle/>
          <a:p>
            <a:pPr algn="ctr"/>
            <a:r>
              <a:rPr lang="en-US" dirty="0" smtClean="0"/>
              <a:t>www.webstepbook.com</a:t>
            </a:r>
            <a:endParaRPr lang="en-US" dirty="0"/>
          </a:p>
        </p:txBody>
      </p:sp>
      <p:sp>
        <p:nvSpPr>
          <p:cNvPr id="7" name="Slide Number Placeholder 6"/>
          <p:cNvSpPr>
            <a:spLocks noGrp="1"/>
          </p:cNvSpPr>
          <p:nvPr>
            <p:ph type="sldNum" sz="quarter" idx="12"/>
          </p:nvPr>
        </p:nvSpPr>
        <p:spPr/>
        <p:txBody>
          <a:bodyPr/>
          <a:lstStyle/>
          <a:p>
            <a:fld id="{2B9EB8FB-DC17-4C6D-8A6C-CDC86837CED2}"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B510DBC-D0DB-47CB-A219-7A7F7F59E804}" type="datetime1">
              <a:rPr lang="en-US" smtClean="0"/>
              <a:pPr/>
              <a:t>9/7/16</a:t>
            </a:fld>
            <a:endParaRPr lang="en-US"/>
          </a:p>
        </p:txBody>
      </p:sp>
      <p:sp>
        <p:nvSpPr>
          <p:cNvPr id="8" name="Footer Placeholder 7"/>
          <p:cNvSpPr>
            <a:spLocks noGrp="1"/>
          </p:cNvSpPr>
          <p:nvPr>
            <p:ph type="ftr" sz="quarter" idx="11"/>
          </p:nvPr>
        </p:nvSpPr>
        <p:spPr/>
        <p:txBody>
          <a:bodyPr/>
          <a:lstStyle/>
          <a:p>
            <a:pPr algn="ctr"/>
            <a:r>
              <a:rPr lang="en-US" dirty="0" smtClean="0"/>
              <a:t>www.webstepbook.com</a:t>
            </a:r>
            <a:endParaRPr lang="en-US" dirty="0"/>
          </a:p>
        </p:txBody>
      </p:sp>
      <p:sp>
        <p:nvSpPr>
          <p:cNvPr id="9" name="Slide Number Placeholder 8"/>
          <p:cNvSpPr>
            <a:spLocks noGrp="1"/>
          </p:cNvSpPr>
          <p:nvPr>
            <p:ph type="sldNum" sz="quarter" idx="12"/>
          </p:nvPr>
        </p:nvSpPr>
        <p:spPr/>
        <p:txBody>
          <a:bodyPr/>
          <a:lstStyle/>
          <a:p>
            <a:fld id="{2B9EB8FB-DC17-4C6D-8A6C-CDC86837CED2}"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74DE0CA-2333-4E95-BCC1-DA0303221E56}" type="datetime1">
              <a:rPr lang="en-US" smtClean="0"/>
              <a:pPr/>
              <a:t>9/7/16</a:t>
            </a:fld>
            <a:endParaRPr lang="en-US"/>
          </a:p>
        </p:txBody>
      </p:sp>
      <p:sp>
        <p:nvSpPr>
          <p:cNvPr id="4" name="Footer Placeholder 3"/>
          <p:cNvSpPr>
            <a:spLocks noGrp="1"/>
          </p:cNvSpPr>
          <p:nvPr>
            <p:ph type="ftr" sz="quarter" idx="11"/>
          </p:nvPr>
        </p:nvSpPr>
        <p:spPr/>
        <p:txBody>
          <a:bodyPr/>
          <a:lstStyle/>
          <a:p>
            <a:pPr algn="ctr"/>
            <a:r>
              <a:rPr lang="en-US" dirty="0" smtClean="0"/>
              <a:t>www.webstepbook.com</a:t>
            </a:r>
            <a:endParaRPr lang="en-US" dirty="0"/>
          </a:p>
        </p:txBody>
      </p:sp>
      <p:sp>
        <p:nvSpPr>
          <p:cNvPr id="5" name="Slide Number Placeholder 4"/>
          <p:cNvSpPr>
            <a:spLocks noGrp="1"/>
          </p:cNvSpPr>
          <p:nvPr>
            <p:ph type="sldNum" sz="quarter" idx="12"/>
          </p:nvPr>
        </p:nvSpPr>
        <p:spPr/>
        <p:txBody>
          <a:bodyPr/>
          <a:lstStyle/>
          <a:p>
            <a:fld id="{2B9EB8FB-DC17-4C6D-8A6C-CDC86837CED2}"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EE9C81-BCF3-4377-B19F-CDF8088F1E53}" type="datetime1">
              <a:rPr lang="en-US" smtClean="0"/>
              <a:pPr/>
              <a:t>9/7/16</a:t>
            </a:fld>
            <a:endParaRPr lang="en-US"/>
          </a:p>
        </p:txBody>
      </p:sp>
      <p:sp>
        <p:nvSpPr>
          <p:cNvPr id="3" name="Footer Placeholder 2"/>
          <p:cNvSpPr>
            <a:spLocks noGrp="1"/>
          </p:cNvSpPr>
          <p:nvPr>
            <p:ph type="ftr" sz="quarter" idx="11"/>
          </p:nvPr>
        </p:nvSpPr>
        <p:spPr/>
        <p:txBody>
          <a:bodyPr/>
          <a:lstStyle/>
          <a:p>
            <a:pPr algn="ctr"/>
            <a:r>
              <a:rPr lang="en-US" dirty="0" smtClean="0"/>
              <a:t>www.webstepbook.com</a:t>
            </a:r>
            <a:endParaRPr lang="en-US" dirty="0"/>
          </a:p>
        </p:txBody>
      </p:sp>
      <p:sp>
        <p:nvSpPr>
          <p:cNvPr id="4" name="Slide Number Placeholder 3"/>
          <p:cNvSpPr>
            <a:spLocks noGrp="1"/>
          </p:cNvSpPr>
          <p:nvPr>
            <p:ph type="sldNum" sz="quarter" idx="12"/>
          </p:nvPr>
        </p:nvSpPr>
        <p:spPr/>
        <p:txBody>
          <a:bodyPr/>
          <a:lstStyle/>
          <a:p>
            <a:fld id="{2B9EB8FB-DC17-4C6D-8A6C-CDC86837CED2}"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3AEDB65-B00D-48FA-AE35-75BA69042271}" type="datetime1">
              <a:rPr lang="en-US" smtClean="0"/>
              <a:pPr/>
              <a:t>9/7/16</a:t>
            </a:fld>
            <a:endParaRPr lang="en-US"/>
          </a:p>
        </p:txBody>
      </p:sp>
      <p:sp>
        <p:nvSpPr>
          <p:cNvPr id="6" name="Footer Placeholder 5"/>
          <p:cNvSpPr>
            <a:spLocks noGrp="1"/>
          </p:cNvSpPr>
          <p:nvPr>
            <p:ph type="ftr" sz="quarter" idx="11"/>
          </p:nvPr>
        </p:nvSpPr>
        <p:spPr/>
        <p:txBody>
          <a:bodyPr/>
          <a:lstStyle/>
          <a:p>
            <a:pPr algn="ctr"/>
            <a:r>
              <a:rPr lang="en-US" dirty="0" smtClean="0"/>
              <a:t>www.webstepbook.com</a:t>
            </a:r>
            <a:endParaRPr lang="en-US" dirty="0"/>
          </a:p>
        </p:txBody>
      </p:sp>
      <p:sp>
        <p:nvSpPr>
          <p:cNvPr id="7" name="Slide Number Placeholder 6"/>
          <p:cNvSpPr>
            <a:spLocks noGrp="1"/>
          </p:cNvSpPr>
          <p:nvPr>
            <p:ph type="sldNum" sz="quarter" idx="12"/>
          </p:nvPr>
        </p:nvSpPr>
        <p:spPr/>
        <p:txBody>
          <a:bodyPr/>
          <a:lstStyle/>
          <a:p>
            <a:fld id="{2B9EB8FB-DC17-4C6D-8A6C-CDC86837CED2}"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4CE033B-B367-4CA1-8B3F-E263DBC3E4EF}" type="datetime1">
              <a:rPr lang="en-US" smtClean="0"/>
              <a:pPr/>
              <a:t>9/7/16</a:t>
            </a:fld>
            <a:endParaRPr lang="en-US"/>
          </a:p>
        </p:txBody>
      </p:sp>
      <p:sp>
        <p:nvSpPr>
          <p:cNvPr id="6" name="Footer Placeholder 5"/>
          <p:cNvSpPr>
            <a:spLocks noGrp="1"/>
          </p:cNvSpPr>
          <p:nvPr>
            <p:ph type="ftr" sz="quarter" idx="11"/>
          </p:nvPr>
        </p:nvSpPr>
        <p:spPr/>
        <p:txBody>
          <a:bodyPr/>
          <a:lstStyle/>
          <a:p>
            <a:pPr algn="ctr"/>
            <a:r>
              <a:rPr lang="en-US" dirty="0" smtClean="0"/>
              <a:t>www.webstepbook.com</a:t>
            </a:r>
            <a:endParaRPr lang="en-US" dirty="0"/>
          </a:p>
        </p:txBody>
      </p:sp>
      <p:sp>
        <p:nvSpPr>
          <p:cNvPr id="7" name="Slide Number Placeholder 6"/>
          <p:cNvSpPr>
            <a:spLocks noGrp="1"/>
          </p:cNvSpPr>
          <p:nvPr>
            <p:ph type="sldNum" sz="quarter" idx="12"/>
          </p:nvPr>
        </p:nvSpPr>
        <p:spPr/>
        <p:txBody>
          <a:bodyPr/>
          <a:lstStyle/>
          <a:p>
            <a:fld id="{2B9EB8FB-DC17-4C6D-8A6C-CDC86837CED2}"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2DD2F3AC-4278-4800-9846-EFE35718EB8C}" type="datetime1">
              <a:rPr lang="en-US" smtClean="0"/>
              <a:pPr/>
              <a:t>9/7/16</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lgn="ctr"/>
            <a:r>
              <a:rPr lang="en-US" dirty="0" smtClean="0"/>
              <a:t>www.webstepbook.com</a:t>
            </a:r>
            <a:endParaRPr lang="en-US"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2B9EB8FB-DC17-4C6D-8A6C-CDC86837CED2}"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hyperlink" Target="http://en.wikipedia.org/wiki/Internet_Explorer_box_model_bug" TargetMode="External"/><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hyperlink" Target="http://www.w3.org/TR/REC-CSS2/visuren.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3schools.com/css/css_reference.asp" TargetMode="Externa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3schools.com/css/css_reference.asp" TargetMode="External"/><Relationship Id="rId3"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3schools.com/css/css_reference.asp" TargetMode="External"/><Relationship Id="rId3"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 Id="rId3"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1.xml.rels><?xml version="1.0" encoding="UTF-8" standalone="yes"?>
<Relationships xmlns="http://schemas.openxmlformats.org/package/2006/relationships"><Relationship Id="rId3" Type="http://schemas.openxmlformats.org/officeDocument/2006/relationships/hyperlink" Target="http://www.w3schools.com/css/pr_dim_width.asp" TargetMode="External"/><Relationship Id="rId4" Type="http://schemas.openxmlformats.org/officeDocument/2006/relationships/hyperlink" Target="http://www.w3schools.com/css/pr_dim_height.asp" TargetMode="External"/><Relationship Id="rId5" Type="http://schemas.openxmlformats.org/officeDocument/2006/relationships/hyperlink" Target="http://www.w3schools.com/css/pr_dim_max-width.asp" TargetMode="External"/><Relationship Id="rId6" Type="http://schemas.openxmlformats.org/officeDocument/2006/relationships/hyperlink" Target="http://www.w3schools.com/css/pr_dim_max-height.asp" TargetMode="External"/><Relationship Id="rId7" Type="http://schemas.openxmlformats.org/officeDocument/2006/relationships/hyperlink" Target="http://www.w3schools.com/css/pr_dim_min-width.asp" TargetMode="External"/><Relationship Id="rId8" Type="http://schemas.openxmlformats.org/officeDocument/2006/relationships/hyperlink" Target="http://www.w3schools.com/css/pr_dim_min-height.asp" TargetMode="External"/><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41.png"/><Relationship Id="rId5" Type="http://schemas.openxmlformats.org/officeDocument/2006/relationships/image" Target="../media/image42.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4.png"/></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4" Type="http://schemas.openxmlformats.org/officeDocument/2006/relationships/image" Target="../media/image47.png"/><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4" Type="http://schemas.openxmlformats.org/officeDocument/2006/relationships/image" Target="../media/image51.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2.png"/><Relationship Id="rId3" Type="http://schemas.openxmlformats.org/officeDocument/2006/relationships/image" Target="../media/image5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6.png"/><Relationship Id="rId3" Type="http://schemas.openxmlformats.org/officeDocument/2006/relationships/image" Target="../media/image57.png"/></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4" Type="http://schemas.openxmlformats.org/officeDocument/2006/relationships/image" Target="../media/image59.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1.png"/><Relationship Id="rId3" Type="http://schemas.openxmlformats.org/officeDocument/2006/relationships/image" Target="../media/image6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3.png"/><Relationship Id="rId3" Type="http://schemas.openxmlformats.org/officeDocument/2006/relationships/image" Target="../media/image6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5.png"/><Relationship Id="rId3" Type="http://schemas.openxmlformats.org/officeDocument/2006/relationships/image" Target="../media/image6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7.png"/></Relationships>
</file>

<file path=ppt/slides/_rels/slide49.xml.rels><?xml version="1.0" encoding="UTF-8" standalone="yes"?>
<Relationships xmlns="http://schemas.openxmlformats.org/package/2006/relationships"><Relationship Id="rId3" Type="http://schemas.openxmlformats.org/officeDocument/2006/relationships/image" Target="../media/image69.png"/><Relationship Id="rId4" Type="http://schemas.openxmlformats.org/officeDocument/2006/relationships/image" Target="../media/image70.png"/><Relationship Id="rId1" Type="http://schemas.openxmlformats.org/officeDocument/2006/relationships/slideLayout" Target="../slideLayouts/slideLayout2.xml"/><Relationship Id="rId2" Type="http://schemas.openxmlformats.org/officeDocument/2006/relationships/image" Target="../media/image6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71.png"/><Relationship Id="rId4" Type="http://schemas.openxmlformats.org/officeDocument/2006/relationships/image" Target="../media/image72.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3.png"/></Relationships>
</file>

<file path=ppt/slides/_rels/slide52.xml.rels><?xml version="1.0" encoding="UTF-8" standalone="yes"?>
<Relationships xmlns="http://schemas.openxmlformats.org/package/2006/relationships"><Relationship Id="rId3" Type="http://schemas.openxmlformats.org/officeDocument/2006/relationships/image" Target="../media/image75.png"/><Relationship Id="rId4" Type="http://schemas.openxmlformats.org/officeDocument/2006/relationships/image" Target="../media/image76.png"/><Relationship Id="rId5" Type="http://schemas.openxmlformats.org/officeDocument/2006/relationships/image" Target="../media/image77.png"/><Relationship Id="rId6" Type="http://schemas.openxmlformats.org/officeDocument/2006/relationships/image" Target="../media/image78.png"/><Relationship Id="rId1" Type="http://schemas.openxmlformats.org/officeDocument/2006/relationships/slideLayout" Target="../slideLayouts/slideLayout2.xml"/><Relationship Id="rId2" Type="http://schemas.openxmlformats.org/officeDocument/2006/relationships/image" Target="../media/image7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Page Layout</a:t>
            </a:r>
            <a:endParaRPr lang="en-US" dirty="0"/>
          </a:p>
        </p:txBody>
      </p:sp>
      <p:sp>
        <p:nvSpPr>
          <p:cNvPr id="3" name="Subtitle 2"/>
          <p:cNvSpPr>
            <a:spLocks noGrp="1"/>
          </p:cNvSpPr>
          <p:nvPr>
            <p:ph type="subTitle" idx="1"/>
          </p:nvPr>
        </p:nvSpPr>
        <p:spPr/>
        <p:txBody>
          <a:bodyPr/>
          <a:lstStyle/>
          <a:p>
            <a:r>
              <a:rPr lang="en-US" dirty="0" smtClean="0"/>
              <a:t>By </a:t>
            </a:r>
            <a:r>
              <a:rPr lang="en-US" dirty="0" err="1" smtClean="0"/>
              <a:t>Jinzhu</a:t>
            </a:r>
            <a:r>
              <a:rPr lang="en-US" dirty="0" smtClean="0"/>
              <a:t> </a:t>
            </a:r>
            <a:r>
              <a:rPr lang="en-US" dirty="0" err="1" smtClean="0"/>
              <a:t>Gao</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Styling Page Sections</a:t>
            </a:r>
            <a:endParaRPr lang="en-US" dirty="0"/>
          </a:p>
        </p:txBody>
      </p:sp>
      <p:sp>
        <p:nvSpPr>
          <p:cNvPr id="3" name="Slide Number Placeholder 2"/>
          <p:cNvSpPr>
            <a:spLocks noGrp="1"/>
          </p:cNvSpPr>
          <p:nvPr>
            <p:ph type="sldNum" sz="quarter" idx="12"/>
          </p:nvPr>
        </p:nvSpPr>
        <p:spPr/>
        <p:txBody>
          <a:bodyPr/>
          <a:lstStyle/>
          <a:p>
            <a:fld id="{2B9EB8FB-DC17-4C6D-8A6C-CDC86837CED2}" type="slidenum">
              <a:rPr lang="en-US" smtClean="0"/>
              <a:pPr/>
              <a:t>10</a:t>
            </a:fld>
            <a:endParaRPr lang="en-US"/>
          </a:p>
        </p:txBody>
      </p:sp>
      <p:sp>
        <p:nvSpPr>
          <p:cNvPr id="4" name="Content Placeholder 3"/>
          <p:cNvSpPr>
            <a:spLocks noGrp="1"/>
          </p:cNvSpPr>
          <p:nvPr>
            <p:ph sz="quarter" idx="1"/>
          </p:nvPr>
        </p:nvSpPr>
        <p:spPr>
          <a:xfrm>
            <a:off x="457200" y="1295400"/>
            <a:ext cx="8229600" cy="609600"/>
          </a:xfrm>
        </p:spPr>
        <p:txBody>
          <a:bodyPr>
            <a:normAutofit/>
          </a:bodyPr>
          <a:lstStyle/>
          <a:p>
            <a:r>
              <a:rPr lang="en-US" sz="2400" dirty="0" smtClean="0">
                <a:latin typeface="+mj-lt"/>
              </a:rPr>
              <a:t>Spans of Text (</a:t>
            </a:r>
            <a:r>
              <a:rPr lang="en-US" sz="2400" dirty="0" smtClean="0">
                <a:solidFill>
                  <a:srgbClr val="C00000"/>
                </a:solidFill>
                <a:latin typeface="+mj-lt"/>
              </a:rPr>
              <a:t>span</a:t>
            </a:r>
            <a:r>
              <a:rPr lang="en-US" sz="2400" dirty="0" smtClean="0">
                <a:latin typeface="+mj-lt"/>
              </a:rPr>
              <a:t>)</a:t>
            </a:r>
            <a:endParaRPr lang="en-US" sz="2400" dirty="0">
              <a:latin typeface="+mj-lt"/>
            </a:endParaRPr>
          </a:p>
        </p:txBody>
      </p:sp>
      <p:graphicFrame>
        <p:nvGraphicFramePr>
          <p:cNvPr id="5" name="Table 4"/>
          <p:cNvGraphicFramePr>
            <a:graphicFrameLocks noGrp="1"/>
          </p:cNvGraphicFramePr>
          <p:nvPr/>
        </p:nvGraphicFramePr>
        <p:xfrm>
          <a:off x="838200" y="2057400"/>
          <a:ext cx="4114800" cy="1112520"/>
        </p:xfrm>
        <a:graphic>
          <a:graphicData uri="http://schemas.openxmlformats.org/drawingml/2006/table">
            <a:tbl>
              <a:tblPr firstRow="1" bandRow="1">
                <a:tableStyleId>{5C22544A-7EE6-4342-B048-85BDC9FD1C3A}</a:tableStyleId>
              </a:tblPr>
              <a:tblGrid>
                <a:gridCol w="1266092"/>
                <a:gridCol w="2848708"/>
              </a:tblGrid>
              <a:tr h="370840">
                <a:tc>
                  <a:txBody>
                    <a:bodyPr/>
                    <a:lstStyle/>
                    <a:p>
                      <a:r>
                        <a:rPr lang="en-US" sz="1600" dirty="0" smtClean="0"/>
                        <a:t>Element</a:t>
                      </a:r>
                      <a:endParaRPr lang="en-US" sz="1600" dirty="0"/>
                    </a:p>
                  </a:txBody>
                  <a:tcPr/>
                </a:tc>
                <a:tc>
                  <a:txBody>
                    <a:bodyPr/>
                    <a:lstStyle/>
                    <a:p>
                      <a:r>
                        <a:rPr lang="en-US" sz="1600" dirty="0" smtClean="0"/>
                        <a:t>span</a:t>
                      </a:r>
                      <a:endParaRPr lang="en-US" sz="1600" dirty="0"/>
                    </a:p>
                  </a:txBody>
                  <a:tcPr/>
                </a:tc>
              </a:tr>
              <a:tr h="370840">
                <a:tc>
                  <a:txBody>
                    <a:bodyPr/>
                    <a:lstStyle/>
                    <a:p>
                      <a:r>
                        <a:rPr lang="en-US" sz="1600" dirty="0" smtClean="0"/>
                        <a:t>Description</a:t>
                      </a:r>
                      <a:endParaRPr lang="en-US" sz="1600" dirty="0"/>
                    </a:p>
                  </a:txBody>
                  <a:tcPr/>
                </a:tc>
                <a:tc>
                  <a:txBody>
                    <a:bodyPr/>
                    <a:lstStyle/>
                    <a:p>
                      <a:r>
                        <a:rPr lang="en-US" sz="1600" dirty="0" smtClean="0"/>
                        <a:t>Short section of content (inline)</a:t>
                      </a:r>
                      <a:endParaRPr lang="en-US" sz="1600" dirty="0"/>
                    </a:p>
                  </a:txBody>
                  <a:tcPr/>
                </a:tc>
              </a:tr>
              <a:tr h="370840">
                <a:tc>
                  <a:txBody>
                    <a:bodyPr/>
                    <a:lstStyle/>
                    <a:p>
                      <a:r>
                        <a:rPr lang="en-US" sz="1600" dirty="0" smtClean="0"/>
                        <a:t>Syntax</a:t>
                      </a:r>
                      <a:endParaRPr lang="en-US" sz="1600" dirty="0"/>
                    </a:p>
                  </a:txBody>
                  <a:tcPr/>
                </a:tc>
                <a:tc>
                  <a:txBody>
                    <a:bodyPr/>
                    <a:lstStyle/>
                    <a:p>
                      <a:r>
                        <a:rPr lang="en-US" sz="1600" dirty="0" smtClean="0">
                          <a:solidFill>
                            <a:srgbClr val="C00000"/>
                          </a:solidFill>
                        </a:rPr>
                        <a:t>&lt;span&gt;</a:t>
                      </a:r>
                      <a:r>
                        <a:rPr lang="en-US" sz="1600" dirty="0" smtClean="0"/>
                        <a:t>content</a:t>
                      </a:r>
                      <a:r>
                        <a:rPr lang="en-US" sz="1600" dirty="0" smtClean="0">
                          <a:solidFill>
                            <a:srgbClr val="C00000"/>
                          </a:solidFill>
                        </a:rPr>
                        <a:t>&lt;/span&gt;</a:t>
                      </a:r>
                      <a:endParaRPr lang="en-US" sz="1600" dirty="0">
                        <a:solidFill>
                          <a:srgbClr val="C00000"/>
                        </a:solidFill>
                      </a:endParaRPr>
                    </a:p>
                  </a:txBody>
                  <a:tcPr/>
                </a:tc>
              </a:tr>
            </a:tbl>
          </a:graphicData>
        </a:graphic>
      </p:graphicFrame>
      <p:pic>
        <p:nvPicPr>
          <p:cNvPr id="4100" name="Picture 4"/>
          <p:cNvPicPr>
            <a:picLocks noChangeAspect="1" noChangeArrowheads="1"/>
          </p:cNvPicPr>
          <p:nvPr/>
        </p:nvPicPr>
        <p:blipFill>
          <a:blip r:embed="rId2" cstate="print"/>
          <a:srcRect/>
          <a:stretch>
            <a:fillRect/>
          </a:stretch>
        </p:blipFill>
        <p:spPr bwMode="auto">
          <a:xfrm>
            <a:off x="5019675" y="1777787"/>
            <a:ext cx="3743325" cy="1651213"/>
          </a:xfrm>
          <a:prstGeom prst="rect">
            <a:avLst/>
          </a:prstGeom>
          <a:noFill/>
          <a:ln w="9525">
            <a:noFill/>
            <a:miter lim="800000"/>
            <a:headEnd/>
            <a:tailEnd/>
          </a:ln>
        </p:spPr>
      </p:pic>
      <p:pic>
        <p:nvPicPr>
          <p:cNvPr id="5122" name="Picture 2"/>
          <p:cNvPicPr>
            <a:picLocks noChangeAspect="1" noChangeArrowheads="1"/>
          </p:cNvPicPr>
          <p:nvPr/>
        </p:nvPicPr>
        <p:blipFill>
          <a:blip r:embed="rId3" cstate="print"/>
          <a:srcRect/>
          <a:stretch>
            <a:fillRect/>
          </a:stretch>
        </p:blipFill>
        <p:spPr bwMode="auto">
          <a:xfrm>
            <a:off x="838200" y="3733800"/>
            <a:ext cx="7686675" cy="1770574"/>
          </a:xfrm>
          <a:prstGeom prst="rect">
            <a:avLst/>
          </a:prstGeom>
          <a:noFill/>
          <a:ln w="9525">
            <a:noFill/>
            <a:miter lim="800000"/>
            <a:headEnd/>
            <a:tailEnd/>
          </a:ln>
        </p:spPr>
      </p:pic>
      <p:sp>
        <p:nvSpPr>
          <p:cNvPr id="9" name="Footer Placeholder 8"/>
          <p:cNvSpPr>
            <a:spLocks noGrp="1"/>
          </p:cNvSpPr>
          <p:nvPr>
            <p:ph type="ftr" sz="quarter" idx="11"/>
          </p:nvPr>
        </p:nvSpPr>
        <p:spPr/>
        <p:txBody>
          <a:bodyPr/>
          <a:lstStyle/>
          <a:p>
            <a:r>
              <a:rPr lang="en-US" smtClean="0"/>
              <a:t>www.webstepbook.com</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Context Selectors</a:t>
            </a:r>
            <a:endParaRPr lang="en-US" dirty="0"/>
          </a:p>
        </p:txBody>
      </p:sp>
      <p:sp>
        <p:nvSpPr>
          <p:cNvPr id="3" name="Slide Number Placeholder 2"/>
          <p:cNvSpPr>
            <a:spLocks noGrp="1"/>
          </p:cNvSpPr>
          <p:nvPr>
            <p:ph type="sldNum" sz="quarter" idx="12"/>
          </p:nvPr>
        </p:nvSpPr>
        <p:spPr/>
        <p:txBody>
          <a:bodyPr/>
          <a:lstStyle/>
          <a:p>
            <a:fld id="{2B9EB8FB-DC17-4C6D-8A6C-CDC86837CED2}" type="slidenum">
              <a:rPr lang="en-US" smtClean="0"/>
              <a:pPr/>
              <a:t>11</a:t>
            </a:fld>
            <a:endParaRPr lang="en-US"/>
          </a:p>
        </p:txBody>
      </p:sp>
      <p:sp>
        <p:nvSpPr>
          <p:cNvPr id="4" name="Content Placeholder 3"/>
          <p:cNvSpPr>
            <a:spLocks noGrp="1"/>
          </p:cNvSpPr>
          <p:nvPr>
            <p:ph sz="quarter" idx="1"/>
          </p:nvPr>
        </p:nvSpPr>
        <p:spPr>
          <a:xfrm>
            <a:off x="457200" y="1295400"/>
            <a:ext cx="8229600" cy="1066800"/>
          </a:xfrm>
        </p:spPr>
        <p:txBody>
          <a:bodyPr>
            <a:normAutofit/>
          </a:bodyPr>
          <a:lstStyle/>
          <a:p>
            <a:r>
              <a:rPr lang="en-US" sz="1800" dirty="0" smtClean="0">
                <a:latin typeface="+mj-lt"/>
              </a:rPr>
              <a:t>A CSS rule that applies only to elements that reside inside another particular element.</a:t>
            </a:r>
            <a:endParaRPr lang="en-US" sz="1800" dirty="0">
              <a:latin typeface="+mj-lt"/>
            </a:endParaRPr>
          </a:p>
        </p:txBody>
      </p:sp>
      <p:pic>
        <p:nvPicPr>
          <p:cNvPr id="6146" name="Picture 2"/>
          <p:cNvPicPr>
            <a:picLocks noChangeAspect="1" noChangeArrowheads="1"/>
          </p:cNvPicPr>
          <p:nvPr/>
        </p:nvPicPr>
        <p:blipFill>
          <a:blip r:embed="rId3" cstate="print"/>
          <a:srcRect/>
          <a:stretch>
            <a:fillRect/>
          </a:stretch>
        </p:blipFill>
        <p:spPr bwMode="auto">
          <a:xfrm>
            <a:off x="990600" y="1981200"/>
            <a:ext cx="7153275" cy="1228725"/>
          </a:xfrm>
          <a:prstGeom prst="rect">
            <a:avLst/>
          </a:prstGeom>
          <a:noFill/>
          <a:ln w="9525">
            <a:noFill/>
            <a:miter lim="800000"/>
            <a:headEnd/>
            <a:tailEnd/>
          </a:ln>
        </p:spPr>
      </p:pic>
      <p:pic>
        <p:nvPicPr>
          <p:cNvPr id="6147" name="Picture 3"/>
          <p:cNvPicPr>
            <a:picLocks noChangeAspect="1" noChangeArrowheads="1"/>
          </p:cNvPicPr>
          <p:nvPr/>
        </p:nvPicPr>
        <p:blipFill>
          <a:blip r:embed="rId4" cstate="print"/>
          <a:srcRect/>
          <a:stretch>
            <a:fillRect/>
          </a:stretch>
        </p:blipFill>
        <p:spPr bwMode="auto">
          <a:xfrm>
            <a:off x="990600" y="3124200"/>
            <a:ext cx="7134225" cy="1190625"/>
          </a:xfrm>
          <a:prstGeom prst="rect">
            <a:avLst/>
          </a:prstGeom>
          <a:noFill/>
          <a:ln w="9525">
            <a:noFill/>
            <a:miter lim="800000"/>
            <a:headEnd/>
            <a:tailEnd/>
          </a:ln>
        </p:spPr>
      </p:pic>
      <p:pic>
        <p:nvPicPr>
          <p:cNvPr id="6148" name="Picture 4"/>
          <p:cNvPicPr>
            <a:picLocks noChangeAspect="1" noChangeArrowheads="1"/>
          </p:cNvPicPr>
          <p:nvPr/>
        </p:nvPicPr>
        <p:blipFill>
          <a:blip r:embed="rId5" cstate="print"/>
          <a:srcRect/>
          <a:stretch>
            <a:fillRect/>
          </a:stretch>
        </p:blipFill>
        <p:spPr bwMode="auto">
          <a:xfrm>
            <a:off x="990600" y="4333875"/>
            <a:ext cx="7134225" cy="1914525"/>
          </a:xfrm>
          <a:prstGeom prst="rect">
            <a:avLst/>
          </a:prstGeom>
          <a:noFill/>
          <a:ln w="9525">
            <a:noFill/>
            <a:miter lim="800000"/>
            <a:headEnd/>
            <a:tailEnd/>
          </a:ln>
        </p:spPr>
      </p:pic>
      <p:sp>
        <p:nvSpPr>
          <p:cNvPr id="8" name="Footer Placeholder 7"/>
          <p:cNvSpPr>
            <a:spLocks noGrp="1"/>
          </p:cNvSpPr>
          <p:nvPr>
            <p:ph type="ftr" sz="quarter" idx="11"/>
          </p:nvPr>
        </p:nvSpPr>
        <p:spPr/>
        <p:txBody>
          <a:bodyPr/>
          <a:lstStyle/>
          <a:p>
            <a:pPr algn="ctr"/>
            <a:r>
              <a:rPr lang="en-US" dirty="0" smtClean="0"/>
              <a:t>www.webstepbook.com</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 Context Selector</a:t>
            </a:r>
            <a:endParaRPr lang="en-US" dirty="0"/>
          </a:p>
        </p:txBody>
      </p:sp>
      <p:sp>
        <p:nvSpPr>
          <p:cNvPr id="3" name="Slide Number Placeholder 2"/>
          <p:cNvSpPr>
            <a:spLocks noGrp="1"/>
          </p:cNvSpPr>
          <p:nvPr>
            <p:ph type="sldNum" sz="quarter" idx="12"/>
          </p:nvPr>
        </p:nvSpPr>
        <p:spPr/>
        <p:txBody>
          <a:bodyPr/>
          <a:lstStyle/>
          <a:p>
            <a:fld id="{2B9EB8FB-DC17-4C6D-8A6C-CDC86837CED2}" type="slidenum">
              <a:rPr lang="en-US" smtClean="0"/>
              <a:pPr/>
              <a:t>12</a:t>
            </a:fld>
            <a:endParaRPr lang="en-US"/>
          </a:p>
        </p:txBody>
      </p:sp>
      <p:sp>
        <p:nvSpPr>
          <p:cNvPr id="4" name="Content Placeholder 3"/>
          <p:cNvSpPr>
            <a:spLocks noGrp="1"/>
          </p:cNvSpPr>
          <p:nvPr>
            <p:ph sz="quarter" idx="1"/>
          </p:nvPr>
        </p:nvSpPr>
        <p:spPr>
          <a:xfrm>
            <a:off x="457200" y="1219200"/>
            <a:ext cx="8229600" cy="838200"/>
          </a:xfrm>
        </p:spPr>
        <p:txBody>
          <a:bodyPr>
            <a:normAutofit/>
          </a:bodyPr>
          <a:lstStyle/>
          <a:p>
            <a:r>
              <a:rPr lang="en-US" sz="2000" dirty="0" smtClean="0">
                <a:latin typeface="+mj-lt"/>
              </a:rPr>
              <a:t>The style will be applied only to inner elements that reside directly inside the outer element</a:t>
            </a:r>
            <a:endParaRPr lang="en-US" sz="2000" dirty="0">
              <a:latin typeface="+mj-lt"/>
            </a:endParaRPr>
          </a:p>
        </p:txBody>
      </p:sp>
      <p:pic>
        <p:nvPicPr>
          <p:cNvPr id="7170" name="Picture 2"/>
          <p:cNvPicPr>
            <a:picLocks noChangeAspect="1" noChangeArrowheads="1"/>
          </p:cNvPicPr>
          <p:nvPr/>
        </p:nvPicPr>
        <p:blipFill>
          <a:blip r:embed="rId2" cstate="print"/>
          <a:srcRect/>
          <a:stretch>
            <a:fillRect/>
          </a:stretch>
        </p:blipFill>
        <p:spPr bwMode="auto">
          <a:xfrm>
            <a:off x="990600" y="2057400"/>
            <a:ext cx="7134225" cy="981075"/>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533400" y="3352800"/>
            <a:ext cx="7134225" cy="2209800"/>
          </a:xfrm>
          <a:prstGeom prst="rect">
            <a:avLst/>
          </a:prstGeom>
          <a:noFill/>
          <a:ln w="9525">
            <a:noFill/>
            <a:miter lim="800000"/>
            <a:headEnd/>
            <a:tailEnd/>
          </a:ln>
        </p:spPr>
      </p:pic>
      <p:pic>
        <p:nvPicPr>
          <p:cNvPr id="7173" name="Picture 5"/>
          <p:cNvPicPr>
            <a:picLocks noChangeAspect="1" noChangeArrowheads="1"/>
          </p:cNvPicPr>
          <p:nvPr/>
        </p:nvPicPr>
        <p:blipFill>
          <a:blip r:embed="rId4" cstate="print"/>
          <a:srcRect/>
          <a:stretch>
            <a:fillRect/>
          </a:stretch>
        </p:blipFill>
        <p:spPr bwMode="auto">
          <a:xfrm>
            <a:off x="5334000" y="3200400"/>
            <a:ext cx="3200400" cy="3086100"/>
          </a:xfrm>
          <a:prstGeom prst="rect">
            <a:avLst/>
          </a:prstGeom>
          <a:noFill/>
          <a:ln w="9525">
            <a:noFill/>
            <a:miter lim="800000"/>
            <a:headEnd/>
            <a:tailEnd/>
          </a:ln>
        </p:spPr>
      </p:pic>
      <p:sp>
        <p:nvSpPr>
          <p:cNvPr id="9" name="Footer Placeholder 8"/>
          <p:cNvSpPr>
            <a:spLocks noGrp="1"/>
          </p:cNvSpPr>
          <p:nvPr>
            <p:ph type="ftr" sz="quarter" idx="11"/>
          </p:nvPr>
        </p:nvSpPr>
        <p:spPr/>
        <p:txBody>
          <a:bodyPr/>
          <a:lstStyle/>
          <a:p>
            <a:pPr algn="ctr"/>
            <a:r>
              <a:rPr lang="en-US" dirty="0" smtClean="0"/>
              <a:t>www.webstepbook.com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blinds(horizontal)">
                                      <p:cBhvr>
                                        <p:cTn id="7" dur="500"/>
                                        <p:tgtEl>
                                          <p:spTgt spid="717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73"/>
                                        </p:tgtEl>
                                        <p:attrNameLst>
                                          <p:attrName>style.visibility</p:attrName>
                                        </p:attrNameLst>
                                      </p:cBhvr>
                                      <p:to>
                                        <p:strVal val="visible"/>
                                      </p:to>
                                    </p:set>
                                    <p:animEffect transition="in" filter="blinds(horizontal)">
                                      <p:cBhvr>
                                        <p:cTn id="12" dur="5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Selector Using Wildcard</a:t>
            </a:r>
            <a:endParaRPr lang="en-US" dirty="0"/>
          </a:p>
        </p:txBody>
      </p:sp>
      <p:sp>
        <p:nvSpPr>
          <p:cNvPr id="3" name="Slide Number Placeholder 2"/>
          <p:cNvSpPr>
            <a:spLocks noGrp="1"/>
          </p:cNvSpPr>
          <p:nvPr>
            <p:ph type="sldNum" sz="quarter" idx="12"/>
          </p:nvPr>
        </p:nvSpPr>
        <p:spPr/>
        <p:txBody>
          <a:bodyPr/>
          <a:lstStyle/>
          <a:p>
            <a:fld id="{2B9EB8FB-DC17-4C6D-8A6C-CDC86837CED2}" type="slidenum">
              <a:rPr lang="en-US" smtClean="0"/>
              <a:pPr/>
              <a:t>13</a:t>
            </a:fld>
            <a:endParaRPr lang="en-US"/>
          </a:p>
        </p:txBody>
      </p:sp>
      <p:sp>
        <p:nvSpPr>
          <p:cNvPr id="4" name="Content Placeholder 3"/>
          <p:cNvSpPr>
            <a:spLocks noGrp="1"/>
          </p:cNvSpPr>
          <p:nvPr>
            <p:ph sz="quarter" idx="1"/>
          </p:nvPr>
        </p:nvSpPr>
        <p:spPr>
          <a:xfrm>
            <a:off x="457200" y="1691742"/>
            <a:ext cx="8229600" cy="1219200"/>
          </a:xfrm>
        </p:spPr>
        <p:txBody>
          <a:bodyPr>
            <a:normAutofit/>
          </a:bodyPr>
          <a:lstStyle/>
          <a:p>
            <a:r>
              <a:rPr lang="en-US" sz="2400" dirty="0" smtClean="0"/>
              <a:t>If you have a </a:t>
            </a:r>
            <a:r>
              <a:rPr lang="en-US" sz="2400" dirty="0" smtClean="0">
                <a:solidFill>
                  <a:srgbClr val="C00000"/>
                </a:solidFill>
              </a:rPr>
              <a:t>div</a:t>
            </a:r>
            <a:r>
              <a:rPr lang="en-US" sz="2400" dirty="0" smtClean="0"/>
              <a:t> with an </a:t>
            </a:r>
            <a:r>
              <a:rPr lang="en-US" sz="2400" dirty="0" smtClean="0">
                <a:solidFill>
                  <a:srgbClr val="C00000"/>
                </a:solidFill>
              </a:rPr>
              <a:t>id</a:t>
            </a:r>
            <a:r>
              <a:rPr lang="en-US" sz="2400" dirty="0" smtClean="0"/>
              <a:t> of </a:t>
            </a:r>
            <a:r>
              <a:rPr lang="en-US" sz="2400" dirty="0" smtClean="0">
                <a:solidFill>
                  <a:srgbClr val="C00000"/>
                </a:solidFill>
              </a:rPr>
              <a:t>banner</a:t>
            </a:r>
            <a:r>
              <a:rPr lang="en-US" sz="2400" dirty="0" smtClean="0"/>
              <a:t>, and you want to give every element inside that </a:t>
            </a:r>
            <a:r>
              <a:rPr lang="en-US" sz="2400" dirty="0" smtClean="0">
                <a:solidFill>
                  <a:srgbClr val="C00000"/>
                </a:solidFill>
              </a:rPr>
              <a:t>div</a:t>
            </a:r>
            <a:r>
              <a:rPr lang="en-US" sz="2400" dirty="0" smtClean="0"/>
              <a:t> a block border, but not give the </a:t>
            </a:r>
            <a:r>
              <a:rPr lang="en-US" sz="2400" dirty="0" smtClean="0">
                <a:solidFill>
                  <a:srgbClr val="C00000"/>
                </a:solidFill>
              </a:rPr>
              <a:t>div</a:t>
            </a:r>
            <a:r>
              <a:rPr lang="en-US" sz="2400" dirty="0" smtClean="0"/>
              <a:t> itself such a border</a:t>
            </a:r>
            <a:endParaRPr lang="en-US" sz="2400" dirty="0"/>
          </a:p>
        </p:txBody>
      </p:sp>
      <p:pic>
        <p:nvPicPr>
          <p:cNvPr id="8194" name="Picture 2"/>
          <p:cNvPicPr>
            <a:picLocks noChangeAspect="1" noChangeArrowheads="1"/>
          </p:cNvPicPr>
          <p:nvPr/>
        </p:nvPicPr>
        <p:blipFill>
          <a:blip r:embed="rId2" cstate="print"/>
          <a:srcRect/>
          <a:stretch>
            <a:fillRect/>
          </a:stretch>
        </p:blipFill>
        <p:spPr bwMode="auto">
          <a:xfrm>
            <a:off x="990600" y="3219450"/>
            <a:ext cx="7124700" cy="666750"/>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457200" y="1676400"/>
            <a:ext cx="8334375" cy="3337458"/>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pPr algn="ctr"/>
            <a:r>
              <a:rPr lang="en-US" dirty="0" smtClean="0"/>
              <a:t>www.webstepbook.com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blinds(horizontal)">
                                      <p:cBhvr>
                                        <p:cTn id="7"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Self-Check</a:t>
            </a:r>
            <a:endParaRPr lang="en-US" dirty="0"/>
          </a:p>
        </p:txBody>
      </p:sp>
      <p:sp>
        <p:nvSpPr>
          <p:cNvPr id="3" name="Slide Number Placeholder 2"/>
          <p:cNvSpPr>
            <a:spLocks noGrp="1"/>
          </p:cNvSpPr>
          <p:nvPr>
            <p:ph type="sldNum" sz="quarter" idx="12"/>
          </p:nvPr>
        </p:nvSpPr>
        <p:spPr/>
        <p:txBody>
          <a:bodyPr/>
          <a:lstStyle/>
          <a:p>
            <a:fld id="{2B9EB8FB-DC17-4C6D-8A6C-CDC86837CED2}" type="slidenum">
              <a:rPr lang="en-US" smtClean="0"/>
              <a:pPr/>
              <a:t>14</a:t>
            </a:fld>
            <a:endParaRPr lang="en-US"/>
          </a:p>
        </p:txBody>
      </p:sp>
      <p:pic>
        <p:nvPicPr>
          <p:cNvPr id="9218" name="Picture 2"/>
          <p:cNvPicPr>
            <a:picLocks noChangeAspect="1" noChangeArrowheads="1"/>
          </p:cNvPicPr>
          <p:nvPr/>
        </p:nvPicPr>
        <p:blipFill>
          <a:blip r:embed="rId3" cstate="print"/>
          <a:srcRect/>
          <a:stretch>
            <a:fillRect/>
          </a:stretch>
        </p:blipFill>
        <p:spPr bwMode="auto">
          <a:xfrm>
            <a:off x="533400" y="1524000"/>
            <a:ext cx="8019535" cy="1676400"/>
          </a:xfrm>
          <a:prstGeom prst="rect">
            <a:avLst/>
          </a:prstGeom>
          <a:noFill/>
          <a:ln w="9525">
            <a:noFill/>
            <a:miter lim="800000"/>
            <a:headEnd/>
            <a:tailEnd/>
          </a:ln>
        </p:spPr>
      </p:pic>
      <p:pic>
        <p:nvPicPr>
          <p:cNvPr id="9219" name="Picture 3"/>
          <p:cNvPicPr>
            <a:picLocks noChangeAspect="1" noChangeArrowheads="1"/>
          </p:cNvPicPr>
          <p:nvPr/>
        </p:nvPicPr>
        <p:blipFill>
          <a:blip r:embed="rId4" cstate="print"/>
          <a:srcRect/>
          <a:stretch>
            <a:fillRect/>
          </a:stretch>
        </p:blipFill>
        <p:spPr bwMode="auto">
          <a:xfrm>
            <a:off x="533400" y="3733800"/>
            <a:ext cx="7132320" cy="685800"/>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pPr algn="ctr"/>
            <a:r>
              <a:rPr lang="en-US" dirty="0" smtClean="0"/>
              <a:t>www.webstepbook.com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blinds(horizontal)">
                                      <p:cBhvr>
                                        <p:cTn id="7" dur="50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Self-Check</a:t>
            </a:r>
            <a:endParaRPr lang="en-US" dirty="0"/>
          </a:p>
        </p:txBody>
      </p:sp>
      <p:sp>
        <p:nvSpPr>
          <p:cNvPr id="3" name="Slide Number Placeholder 2"/>
          <p:cNvSpPr>
            <a:spLocks noGrp="1"/>
          </p:cNvSpPr>
          <p:nvPr>
            <p:ph type="sldNum" sz="quarter" idx="12"/>
          </p:nvPr>
        </p:nvSpPr>
        <p:spPr/>
        <p:txBody>
          <a:bodyPr/>
          <a:lstStyle/>
          <a:p>
            <a:fld id="{2B9EB8FB-DC17-4C6D-8A6C-CDC86837CED2}" type="slidenum">
              <a:rPr lang="en-US" smtClean="0"/>
              <a:pPr/>
              <a:t>15</a:t>
            </a:fld>
            <a:endParaRPr lang="en-US"/>
          </a:p>
        </p:txBody>
      </p:sp>
      <p:pic>
        <p:nvPicPr>
          <p:cNvPr id="10244" name="Picture 4"/>
          <p:cNvPicPr>
            <a:picLocks noChangeAspect="1" noChangeArrowheads="1"/>
          </p:cNvPicPr>
          <p:nvPr/>
        </p:nvPicPr>
        <p:blipFill>
          <a:blip r:embed="rId2" cstate="print"/>
          <a:srcRect/>
          <a:stretch>
            <a:fillRect/>
          </a:stretch>
        </p:blipFill>
        <p:spPr bwMode="auto">
          <a:xfrm>
            <a:off x="1447800" y="1264320"/>
            <a:ext cx="6238875" cy="4984080"/>
          </a:xfrm>
          <a:prstGeom prst="rect">
            <a:avLst/>
          </a:prstGeom>
          <a:noFill/>
          <a:ln w="9525">
            <a:noFill/>
            <a:miter lim="800000"/>
            <a:headEnd/>
            <a:tailEnd/>
          </a:ln>
        </p:spPr>
      </p:pic>
      <p:sp>
        <p:nvSpPr>
          <p:cNvPr id="8" name="Footer Placeholder 7"/>
          <p:cNvSpPr>
            <a:spLocks noGrp="1"/>
          </p:cNvSpPr>
          <p:nvPr>
            <p:ph type="ftr" sz="quarter" idx="11"/>
          </p:nvPr>
        </p:nvSpPr>
        <p:spPr/>
        <p:txBody>
          <a:bodyPr/>
          <a:lstStyle/>
          <a:p>
            <a:pPr algn="ctr"/>
            <a:r>
              <a:rPr lang="en-US" dirty="0" smtClean="0"/>
              <a:t>www.webstepbook.com</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a:t>
            </a:r>
            <a:endParaRPr lang="en-US" dirty="0"/>
          </a:p>
        </p:txBody>
      </p:sp>
      <p:sp>
        <p:nvSpPr>
          <p:cNvPr id="3" name="Slide Number Placeholder 2"/>
          <p:cNvSpPr>
            <a:spLocks noGrp="1"/>
          </p:cNvSpPr>
          <p:nvPr>
            <p:ph type="sldNum" sz="quarter" idx="12"/>
          </p:nvPr>
        </p:nvSpPr>
        <p:spPr/>
        <p:txBody>
          <a:bodyPr/>
          <a:lstStyle/>
          <a:p>
            <a:fld id="{2B9EB8FB-DC17-4C6D-8A6C-CDC86837CED2}" type="slidenum">
              <a:rPr lang="en-US" smtClean="0"/>
              <a:pPr/>
              <a:t>16</a:t>
            </a:fld>
            <a:endParaRPr lang="en-US"/>
          </a:p>
        </p:txBody>
      </p:sp>
      <p:pic>
        <p:nvPicPr>
          <p:cNvPr id="11266" name="Picture 2"/>
          <p:cNvPicPr>
            <a:picLocks noChangeAspect="1" noChangeArrowheads="1"/>
          </p:cNvPicPr>
          <p:nvPr/>
        </p:nvPicPr>
        <p:blipFill>
          <a:blip r:embed="rId2" cstate="print"/>
          <a:srcRect/>
          <a:stretch>
            <a:fillRect/>
          </a:stretch>
        </p:blipFill>
        <p:spPr bwMode="auto">
          <a:xfrm>
            <a:off x="2052637" y="1219200"/>
            <a:ext cx="4500563" cy="5030958"/>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lgn="ctr"/>
            <a:r>
              <a:rPr lang="en-US" dirty="0" smtClean="0"/>
              <a:t>www.webstepbook.com</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Layout in Classic HTML</a:t>
            </a:r>
            <a:endParaRPr lang="en-US" dirty="0"/>
          </a:p>
        </p:txBody>
      </p:sp>
      <p:sp>
        <p:nvSpPr>
          <p:cNvPr id="3" name="Footer Placeholder 2"/>
          <p:cNvSpPr>
            <a:spLocks noGrp="1"/>
          </p:cNvSpPr>
          <p:nvPr>
            <p:ph type="ftr" sz="quarter" idx="11"/>
          </p:nvPr>
        </p:nvSpPr>
        <p:spPr/>
        <p:txBody>
          <a:bodyPr/>
          <a:lstStyle/>
          <a:p>
            <a:pPr algn="ctr"/>
            <a:r>
              <a:rPr lang="en-US" smtClean="0"/>
              <a:t>www.webstepbook.com</a:t>
            </a:r>
            <a:endParaRPr lang="en-US" dirty="0"/>
          </a:p>
        </p:txBody>
      </p:sp>
      <p:sp>
        <p:nvSpPr>
          <p:cNvPr id="4" name="Slide Number Placeholder 3"/>
          <p:cNvSpPr>
            <a:spLocks noGrp="1"/>
          </p:cNvSpPr>
          <p:nvPr>
            <p:ph type="sldNum" sz="quarter" idx="12"/>
          </p:nvPr>
        </p:nvSpPr>
        <p:spPr/>
        <p:txBody>
          <a:bodyPr/>
          <a:lstStyle/>
          <a:p>
            <a:fld id="{2B9EB8FB-DC17-4C6D-8A6C-CDC86837CED2}" type="slidenum">
              <a:rPr lang="en-US" smtClean="0"/>
              <a:pPr/>
              <a:t>17</a:t>
            </a:fld>
            <a:endParaRPr lang="en-US"/>
          </a:p>
        </p:txBody>
      </p:sp>
      <p:sp>
        <p:nvSpPr>
          <p:cNvPr id="5" name="Content Placeholder 4"/>
          <p:cNvSpPr>
            <a:spLocks noGrp="1"/>
          </p:cNvSpPr>
          <p:nvPr>
            <p:ph sz="quarter" idx="1"/>
          </p:nvPr>
        </p:nvSpPr>
        <p:spPr>
          <a:xfrm>
            <a:off x="457200" y="1447800"/>
            <a:ext cx="8229600" cy="1066800"/>
          </a:xfrm>
        </p:spPr>
        <p:txBody>
          <a:bodyPr>
            <a:normAutofit/>
          </a:bodyPr>
          <a:lstStyle/>
          <a:p>
            <a:r>
              <a:rPr lang="en-US" sz="2000" dirty="0" smtClean="0">
                <a:latin typeface="+mj-lt"/>
              </a:rPr>
              <a:t>Web pages often have to give semantic meaning to content through class and id attributes, rather than through the tag elements themselves</a:t>
            </a:r>
            <a:endParaRPr lang="en-US" sz="2000" dirty="0">
              <a:latin typeface="+mj-lt"/>
            </a:endParaRPr>
          </a:p>
        </p:txBody>
      </p:sp>
      <p:pic>
        <p:nvPicPr>
          <p:cNvPr id="6146" name="Picture 2"/>
          <p:cNvPicPr>
            <a:picLocks noChangeAspect="1" noChangeArrowheads="1"/>
          </p:cNvPicPr>
          <p:nvPr/>
        </p:nvPicPr>
        <p:blipFill>
          <a:blip r:embed="rId2" cstate="print"/>
          <a:srcRect/>
          <a:stretch>
            <a:fillRect/>
          </a:stretch>
        </p:blipFill>
        <p:spPr bwMode="auto">
          <a:xfrm>
            <a:off x="2133600" y="2667000"/>
            <a:ext cx="5105400" cy="25527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Layout in HTML 5</a:t>
            </a:r>
            <a:endParaRPr lang="en-US" dirty="0"/>
          </a:p>
        </p:txBody>
      </p:sp>
      <p:sp>
        <p:nvSpPr>
          <p:cNvPr id="3" name="Footer Placeholder 2"/>
          <p:cNvSpPr>
            <a:spLocks noGrp="1"/>
          </p:cNvSpPr>
          <p:nvPr>
            <p:ph type="ftr" sz="quarter" idx="11"/>
          </p:nvPr>
        </p:nvSpPr>
        <p:spPr/>
        <p:txBody>
          <a:bodyPr/>
          <a:lstStyle/>
          <a:p>
            <a:pPr algn="ctr"/>
            <a:r>
              <a:rPr lang="en-US" smtClean="0"/>
              <a:t>www.webstepbook.com</a:t>
            </a:r>
            <a:endParaRPr lang="en-US" dirty="0"/>
          </a:p>
        </p:txBody>
      </p:sp>
      <p:sp>
        <p:nvSpPr>
          <p:cNvPr id="4" name="Slide Number Placeholder 3"/>
          <p:cNvSpPr>
            <a:spLocks noGrp="1"/>
          </p:cNvSpPr>
          <p:nvPr>
            <p:ph type="sldNum" sz="quarter" idx="12"/>
          </p:nvPr>
        </p:nvSpPr>
        <p:spPr/>
        <p:txBody>
          <a:bodyPr/>
          <a:lstStyle/>
          <a:p>
            <a:fld id="{2B9EB8FB-DC17-4C6D-8A6C-CDC86837CED2}" type="slidenum">
              <a:rPr lang="en-US" smtClean="0"/>
              <a:pPr/>
              <a:t>18</a:t>
            </a:fld>
            <a:endParaRPr lang="en-US"/>
          </a:p>
        </p:txBody>
      </p:sp>
      <p:pic>
        <p:nvPicPr>
          <p:cNvPr id="7170" name="Picture 2"/>
          <p:cNvPicPr>
            <a:picLocks noChangeAspect="1" noChangeArrowheads="1"/>
          </p:cNvPicPr>
          <p:nvPr/>
        </p:nvPicPr>
        <p:blipFill>
          <a:blip r:embed="rId2" cstate="print"/>
          <a:srcRect/>
          <a:stretch>
            <a:fillRect/>
          </a:stretch>
        </p:blipFill>
        <p:spPr bwMode="auto">
          <a:xfrm>
            <a:off x="2057400" y="1752600"/>
            <a:ext cx="5095875" cy="254317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Box Model</a:t>
            </a:r>
            <a:endParaRPr lang="en-US" dirty="0"/>
          </a:p>
        </p:txBody>
      </p:sp>
      <p:sp>
        <p:nvSpPr>
          <p:cNvPr id="3" name="Slide Number Placeholder 2"/>
          <p:cNvSpPr>
            <a:spLocks noGrp="1"/>
          </p:cNvSpPr>
          <p:nvPr>
            <p:ph type="sldNum" sz="quarter" idx="12"/>
          </p:nvPr>
        </p:nvSpPr>
        <p:spPr/>
        <p:txBody>
          <a:bodyPr/>
          <a:lstStyle/>
          <a:p>
            <a:fld id="{2B9EB8FB-DC17-4C6D-8A6C-CDC86837CED2}" type="slidenum">
              <a:rPr lang="en-US" smtClean="0"/>
              <a:pPr/>
              <a:t>19</a:t>
            </a:fld>
            <a:endParaRPr lang="en-US"/>
          </a:p>
        </p:txBody>
      </p:sp>
      <p:sp>
        <p:nvSpPr>
          <p:cNvPr id="4" name="Content Placeholder 3"/>
          <p:cNvSpPr>
            <a:spLocks noGrp="1"/>
          </p:cNvSpPr>
          <p:nvPr>
            <p:ph sz="quarter" idx="1"/>
          </p:nvPr>
        </p:nvSpPr>
        <p:spPr>
          <a:xfrm>
            <a:off x="457200" y="1371600"/>
            <a:ext cx="8229600" cy="914400"/>
          </a:xfrm>
        </p:spPr>
        <p:txBody>
          <a:bodyPr>
            <a:normAutofit/>
          </a:bodyPr>
          <a:lstStyle/>
          <a:p>
            <a:r>
              <a:rPr lang="en-US" sz="2400" dirty="0" smtClean="0">
                <a:latin typeface="+mj-lt"/>
              </a:rPr>
              <a:t>The set of </a:t>
            </a:r>
            <a:r>
              <a:rPr lang="en-US" sz="2400" dirty="0" smtClean="0">
                <a:latin typeface="+mj-lt"/>
                <a:hlinkClick r:id="rId2"/>
              </a:rPr>
              <a:t>rules </a:t>
            </a:r>
            <a:r>
              <a:rPr lang="en-US" sz="2400" dirty="0" smtClean="0">
                <a:latin typeface="+mj-lt"/>
              </a:rPr>
              <a:t>that governs the size, shape, spacing, borders, and margins of page element</a:t>
            </a:r>
            <a:endParaRPr lang="en-US" sz="2400" dirty="0">
              <a:latin typeface="+mj-lt"/>
            </a:endParaRPr>
          </a:p>
        </p:txBody>
      </p:sp>
      <p:pic>
        <p:nvPicPr>
          <p:cNvPr id="12290" name="Picture 2">
            <a:hlinkClick r:id="rId3"/>
          </p:cNvPr>
          <p:cNvPicPr>
            <a:picLocks noChangeAspect="1" noChangeArrowheads="1"/>
          </p:cNvPicPr>
          <p:nvPr/>
        </p:nvPicPr>
        <p:blipFill>
          <a:blip r:embed="rId4" cstate="print"/>
          <a:srcRect/>
          <a:stretch>
            <a:fillRect/>
          </a:stretch>
        </p:blipFill>
        <p:spPr bwMode="auto">
          <a:xfrm>
            <a:off x="533400" y="2441277"/>
            <a:ext cx="7829550" cy="2968923"/>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lgn="ctr"/>
            <a:r>
              <a:rPr lang="en-US" dirty="0" smtClean="0"/>
              <a:t>www.webstepbook.com</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sz="quarter" idx="1"/>
          </p:nvPr>
        </p:nvSpPr>
        <p:spPr>
          <a:xfrm>
            <a:off x="457200" y="1447800"/>
            <a:ext cx="8229600" cy="4709160"/>
          </a:xfrm>
        </p:spPr>
        <p:txBody>
          <a:bodyPr/>
          <a:lstStyle/>
          <a:p>
            <a:r>
              <a:rPr lang="en-US" sz="2400" dirty="0" smtClean="0">
                <a:latin typeface="+mj-lt"/>
              </a:rPr>
              <a:t>Learn how to customize the layout of web pages</a:t>
            </a:r>
          </a:p>
          <a:p>
            <a:endParaRPr lang="en-US" sz="2400" dirty="0" smtClean="0">
              <a:latin typeface="+mj-lt"/>
            </a:endParaRPr>
          </a:p>
          <a:p>
            <a:pPr lvl="1"/>
            <a:r>
              <a:rPr lang="en-US" sz="2000" dirty="0" smtClean="0">
                <a:solidFill>
                  <a:srgbClr val="C00000"/>
                </a:solidFill>
                <a:latin typeface="+mj-lt"/>
              </a:rPr>
              <a:t>CSS box model</a:t>
            </a:r>
            <a:r>
              <a:rPr lang="en-US" sz="2000" dirty="0" smtClean="0">
                <a:latin typeface="+mj-lt"/>
              </a:rPr>
              <a:t>: a set of CSS rules and properties</a:t>
            </a:r>
          </a:p>
          <a:p>
            <a:pPr lvl="1"/>
            <a:endParaRPr lang="en-US" sz="2000" dirty="0" smtClean="0">
              <a:latin typeface="+mj-lt"/>
            </a:endParaRPr>
          </a:p>
          <a:p>
            <a:pPr lvl="1"/>
            <a:r>
              <a:rPr lang="en-US" sz="2000" dirty="0" smtClean="0">
                <a:latin typeface="+mj-lt"/>
              </a:rPr>
              <a:t>“floating” elements: positioned at the left or right edge of a page</a:t>
            </a:r>
          </a:p>
          <a:p>
            <a:pPr lvl="1"/>
            <a:endParaRPr lang="en-US" sz="2000" dirty="0" smtClean="0">
              <a:latin typeface="+mj-lt"/>
            </a:endParaRPr>
          </a:p>
          <a:p>
            <a:pPr lvl="1"/>
            <a:r>
              <a:rPr lang="en-US" sz="2000" dirty="0" smtClean="0">
                <a:latin typeface="+mj-lt"/>
              </a:rPr>
              <a:t>absolute and fixed positioning</a:t>
            </a:r>
          </a:p>
          <a:p>
            <a:pPr lvl="1"/>
            <a:endParaRPr lang="en-US" sz="2000" dirty="0" smtClean="0">
              <a:latin typeface="+mj-lt"/>
            </a:endParaRPr>
          </a:p>
          <a:p>
            <a:pPr lvl="1"/>
            <a:r>
              <a:rPr lang="en-US" sz="2000" dirty="0" smtClean="0">
                <a:latin typeface="+mj-lt"/>
              </a:rPr>
              <a:t>alignment</a:t>
            </a:r>
          </a:p>
          <a:p>
            <a:pPr lvl="1"/>
            <a:endParaRPr lang="en-US" dirty="0" smtClean="0"/>
          </a:p>
        </p:txBody>
      </p:sp>
      <p:sp>
        <p:nvSpPr>
          <p:cNvPr id="4" name="Slide Number Placeholder 3"/>
          <p:cNvSpPr>
            <a:spLocks noGrp="1"/>
          </p:cNvSpPr>
          <p:nvPr>
            <p:ph type="sldNum" sz="quarter" idx="12"/>
          </p:nvPr>
        </p:nvSpPr>
        <p:spPr/>
        <p:txBody>
          <a:bodyPr/>
          <a:lstStyle/>
          <a:p>
            <a:fld id="{2B9EB8FB-DC17-4C6D-8A6C-CDC86837CED2}" type="slidenum">
              <a:rPr lang="en-US" smtClean="0"/>
              <a:pPr/>
              <a:t>2</a:t>
            </a:fld>
            <a:endParaRPr lang="en-US"/>
          </a:p>
        </p:txBody>
      </p:sp>
      <p:sp>
        <p:nvSpPr>
          <p:cNvPr id="5" name="Footer Placeholder 4"/>
          <p:cNvSpPr>
            <a:spLocks noGrp="1"/>
          </p:cNvSpPr>
          <p:nvPr>
            <p:ph type="ftr" sz="quarter" idx="11"/>
          </p:nvPr>
        </p:nvSpPr>
        <p:spPr/>
        <p:txBody>
          <a:bodyPr/>
          <a:lstStyle/>
          <a:p>
            <a:pPr algn="ctr"/>
            <a:r>
              <a:rPr lang="en-US" dirty="0" smtClean="0"/>
              <a:t>www.webstepbook.com</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Borders</a:t>
            </a:r>
            <a:endParaRPr lang="en-US" dirty="0"/>
          </a:p>
        </p:txBody>
      </p:sp>
      <p:sp>
        <p:nvSpPr>
          <p:cNvPr id="3" name="Slide Number Placeholder 2"/>
          <p:cNvSpPr>
            <a:spLocks noGrp="1"/>
          </p:cNvSpPr>
          <p:nvPr>
            <p:ph type="sldNum" sz="quarter" idx="12"/>
          </p:nvPr>
        </p:nvSpPr>
        <p:spPr/>
        <p:txBody>
          <a:bodyPr/>
          <a:lstStyle/>
          <a:p>
            <a:fld id="{2B9EB8FB-DC17-4C6D-8A6C-CDC86837CED2}" type="slidenum">
              <a:rPr lang="en-US" smtClean="0"/>
              <a:pPr/>
              <a:t>20</a:t>
            </a:fld>
            <a:endParaRPr lang="en-US"/>
          </a:p>
        </p:txBody>
      </p:sp>
      <p:pic>
        <p:nvPicPr>
          <p:cNvPr id="13314" name="Picture 2"/>
          <p:cNvPicPr>
            <a:picLocks noChangeAspect="1" noChangeArrowheads="1"/>
          </p:cNvPicPr>
          <p:nvPr/>
        </p:nvPicPr>
        <p:blipFill>
          <a:blip r:embed="rId2" cstate="print"/>
          <a:srcRect/>
          <a:stretch>
            <a:fillRect/>
          </a:stretch>
        </p:blipFill>
        <p:spPr bwMode="auto">
          <a:xfrm>
            <a:off x="533400" y="1524000"/>
            <a:ext cx="8258175" cy="3982601"/>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lgn="ctr"/>
            <a:r>
              <a:rPr lang="en-US" dirty="0" smtClean="0"/>
              <a:t>www.webstepbook.com</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Borders</a:t>
            </a:r>
            <a:endParaRPr lang="en-US" dirty="0"/>
          </a:p>
        </p:txBody>
      </p:sp>
      <p:sp>
        <p:nvSpPr>
          <p:cNvPr id="3" name="Slide Number Placeholder 2"/>
          <p:cNvSpPr>
            <a:spLocks noGrp="1"/>
          </p:cNvSpPr>
          <p:nvPr>
            <p:ph type="sldNum" sz="quarter" idx="12"/>
          </p:nvPr>
        </p:nvSpPr>
        <p:spPr/>
        <p:txBody>
          <a:bodyPr/>
          <a:lstStyle/>
          <a:p>
            <a:fld id="{2B9EB8FB-DC17-4C6D-8A6C-CDC86837CED2}" type="slidenum">
              <a:rPr lang="en-US" smtClean="0"/>
              <a:pPr/>
              <a:t>21</a:t>
            </a:fld>
            <a:endParaRPr lang="en-US"/>
          </a:p>
        </p:txBody>
      </p:sp>
      <p:pic>
        <p:nvPicPr>
          <p:cNvPr id="14338" name="Picture 2">
            <a:hlinkClick r:id="rId2"/>
          </p:cNvPr>
          <p:cNvPicPr>
            <a:picLocks noChangeAspect="1" noChangeArrowheads="1"/>
          </p:cNvPicPr>
          <p:nvPr/>
        </p:nvPicPr>
        <p:blipFill>
          <a:blip r:embed="rId3" cstate="print"/>
          <a:srcRect/>
          <a:stretch>
            <a:fillRect/>
          </a:stretch>
        </p:blipFill>
        <p:spPr bwMode="auto">
          <a:xfrm>
            <a:off x="914400" y="1371600"/>
            <a:ext cx="7791450" cy="4822042"/>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lgn="ctr"/>
            <a:r>
              <a:rPr lang="en-US" dirty="0" smtClean="0"/>
              <a:t>www.webstepbook.com</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Borders</a:t>
            </a:r>
            <a:endParaRPr lang="en-US" dirty="0"/>
          </a:p>
        </p:txBody>
      </p:sp>
      <p:sp>
        <p:nvSpPr>
          <p:cNvPr id="3" name="Slide Number Placeholder 2"/>
          <p:cNvSpPr>
            <a:spLocks noGrp="1"/>
          </p:cNvSpPr>
          <p:nvPr>
            <p:ph type="sldNum" sz="quarter" idx="12"/>
          </p:nvPr>
        </p:nvSpPr>
        <p:spPr/>
        <p:txBody>
          <a:bodyPr/>
          <a:lstStyle/>
          <a:p>
            <a:fld id="{2B9EB8FB-DC17-4C6D-8A6C-CDC86837CED2}" type="slidenum">
              <a:rPr lang="en-US" smtClean="0"/>
              <a:pPr/>
              <a:t>22</a:t>
            </a:fld>
            <a:endParaRPr lang="en-US"/>
          </a:p>
        </p:txBody>
      </p:sp>
      <p:pic>
        <p:nvPicPr>
          <p:cNvPr id="15362" name="Picture 2"/>
          <p:cNvPicPr>
            <a:picLocks noChangeAspect="1" noChangeArrowheads="1"/>
          </p:cNvPicPr>
          <p:nvPr/>
        </p:nvPicPr>
        <p:blipFill>
          <a:blip r:embed="rId3" cstate="print"/>
          <a:srcRect/>
          <a:stretch>
            <a:fillRect/>
          </a:stretch>
        </p:blipFill>
        <p:spPr bwMode="auto">
          <a:xfrm>
            <a:off x="1066800" y="2057400"/>
            <a:ext cx="7124700" cy="2352675"/>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lgn="ctr"/>
            <a:r>
              <a:rPr lang="en-US" dirty="0" smtClean="0"/>
              <a:t>www.webstepbook.com</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Borders</a:t>
            </a:r>
            <a:endParaRPr lang="en-US" dirty="0"/>
          </a:p>
        </p:txBody>
      </p:sp>
      <p:sp>
        <p:nvSpPr>
          <p:cNvPr id="3" name="Slide Number Placeholder 2"/>
          <p:cNvSpPr>
            <a:spLocks noGrp="1"/>
          </p:cNvSpPr>
          <p:nvPr>
            <p:ph type="sldNum" sz="quarter" idx="12"/>
          </p:nvPr>
        </p:nvSpPr>
        <p:spPr/>
        <p:txBody>
          <a:bodyPr/>
          <a:lstStyle/>
          <a:p>
            <a:fld id="{2B9EB8FB-DC17-4C6D-8A6C-CDC86837CED2}" type="slidenum">
              <a:rPr lang="en-US" smtClean="0"/>
              <a:pPr/>
              <a:t>23</a:t>
            </a:fld>
            <a:endParaRPr lang="en-US"/>
          </a:p>
        </p:txBody>
      </p:sp>
      <p:pic>
        <p:nvPicPr>
          <p:cNvPr id="16386" name="Picture 2"/>
          <p:cNvPicPr>
            <a:picLocks noChangeAspect="1" noChangeArrowheads="1"/>
          </p:cNvPicPr>
          <p:nvPr/>
        </p:nvPicPr>
        <p:blipFill>
          <a:blip r:embed="rId2" cstate="print"/>
          <a:srcRect/>
          <a:stretch>
            <a:fillRect/>
          </a:stretch>
        </p:blipFill>
        <p:spPr bwMode="auto">
          <a:xfrm>
            <a:off x="971550" y="1485900"/>
            <a:ext cx="7200900" cy="3886200"/>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lgn="ctr"/>
            <a:r>
              <a:rPr lang="en-US" dirty="0" smtClean="0"/>
              <a:t>www.webstepbook.com</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a:t>
            </a:r>
            <a:endParaRPr lang="en-US" dirty="0"/>
          </a:p>
        </p:txBody>
      </p:sp>
      <p:sp>
        <p:nvSpPr>
          <p:cNvPr id="3" name="Slide Number Placeholder 2"/>
          <p:cNvSpPr>
            <a:spLocks noGrp="1"/>
          </p:cNvSpPr>
          <p:nvPr>
            <p:ph type="sldNum" sz="quarter" idx="12"/>
          </p:nvPr>
        </p:nvSpPr>
        <p:spPr/>
        <p:txBody>
          <a:bodyPr/>
          <a:lstStyle/>
          <a:p>
            <a:fld id="{2B9EB8FB-DC17-4C6D-8A6C-CDC86837CED2}" type="slidenum">
              <a:rPr lang="en-US" smtClean="0"/>
              <a:pPr/>
              <a:t>24</a:t>
            </a:fld>
            <a:endParaRPr lang="en-US"/>
          </a:p>
        </p:txBody>
      </p:sp>
      <p:pic>
        <p:nvPicPr>
          <p:cNvPr id="17410" name="Picture 2">
            <a:hlinkClick r:id="rId2"/>
          </p:cNvPr>
          <p:cNvPicPr>
            <a:picLocks noChangeAspect="1" noChangeArrowheads="1"/>
          </p:cNvPicPr>
          <p:nvPr/>
        </p:nvPicPr>
        <p:blipFill>
          <a:blip r:embed="rId3" cstate="print"/>
          <a:srcRect/>
          <a:stretch>
            <a:fillRect/>
          </a:stretch>
        </p:blipFill>
        <p:spPr bwMode="auto">
          <a:xfrm>
            <a:off x="1762125" y="1871663"/>
            <a:ext cx="5619750" cy="3114675"/>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lgn="ctr"/>
            <a:r>
              <a:rPr lang="en-US" dirty="0" smtClean="0"/>
              <a:t>www.webstepbook.com</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a:t>
            </a:r>
            <a:endParaRPr lang="en-US" dirty="0"/>
          </a:p>
        </p:txBody>
      </p:sp>
      <p:sp>
        <p:nvSpPr>
          <p:cNvPr id="3" name="Slide Number Placeholder 2"/>
          <p:cNvSpPr>
            <a:spLocks noGrp="1"/>
          </p:cNvSpPr>
          <p:nvPr>
            <p:ph type="sldNum" sz="quarter" idx="12"/>
          </p:nvPr>
        </p:nvSpPr>
        <p:spPr/>
        <p:txBody>
          <a:bodyPr/>
          <a:lstStyle/>
          <a:p>
            <a:fld id="{2B9EB8FB-DC17-4C6D-8A6C-CDC86837CED2}" type="slidenum">
              <a:rPr lang="en-US" smtClean="0"/>
              <a:pPr/>
              <a:t>25</a:t>
            </a:fld>
            <a:endParaRPr lang="en-US"/>
          </a:p>
        </p:txBody>
      </p:sp>
      <p:pic>
        <p:nvPicPr>
          <p:cNvPr id="18434" name="Picture 2"/>
          <p:cNvPicPr>
            <a:picLocks noChangeAspect="1" noChangeArrowheads="1"/>
          </p:cNvPicPr>
          <p:nvPr/>
        </p:nvPicPr>
        <p:blipFill>
          <a:blip r:embed="rId2" cstate="print"/>
          <a:srcRect/>
          <a:stretch>
            <a:fillRect/>
          </a:stretch>
        </p:blipFill>
        <p:spPr bwMode="auto">
          <a:xfrm>
            <a:off x="1447800" y="1219200"/>
            <a:ext cx="6086475" cy="5080178"/>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lgn="ctr"/>
            <a:r>
              <a:rPr lang="en-US" dirty="0" smtClean="0"/>
              <a:t>www.webstepbook.com</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Margins</a:t>
            </a:r>
            <a:endParaRPr lang="en-US" dirty="0"/>
          </a:p>
        </p:txBody>
      </p:sp>
      <p:sp>
        <p:nvSpPr>
          <p:cNvPr id="3" name="Slide Number Placeholder 2"/>
          <p:cNvSpPr>
            <a:spLocks noGrp="1"/>
          </p:cNvSpPr>
          <p:nvPr>
            <p:ph type="sldNum" sz="quarter" idx="12"/>
          </p:nvPr>
        </p:nvSpPr>
        <p:spPr/>
        <p:txBody>
          <a:bodyPr/>
          <a:lstStyle/>
          <a:p>
            <a:fld id="{2B9EB8FB-DC17-4C6D-8A6C-CDC86837CED2}" type="slidenum">
              <a:rPr lang="en-US" smtClean="0"/>
              <a:pPr/>
              <a:t>26</a:t>
            </a:fld>
            <a:endParaRPr lang="en-US"/>
          </a:p>
        </p:txBody>
      </p:sp>
      <p:pic>
        <p:nvPicPr>
          <p:cNvPr id="19458" name="Picture 2">
            <a:hlinkClick r:id="rId2"/>
          </p:cNvPr>
          <p:cNvPicPr>
            <a:picLocks noChangeAspect="1" noChangeArrowheads="1"/>
          </p:cNvPicPr>
          <p:nvPr/>
        </p:nvPicPr>
        <p:blipFill>
          <a:blip r:embed="rId3" cstate="print"/>
          <a:srcRect/>
          <a:stretch>
            <a:fillRect/>
          </a:stretch>
        </p:blipFill>
        <p:spPr bwMode="auto">
          <a:xfrm>
            <a:off x="1752600" y="1600200"/>
            <a:ext cx="5343525" cy="3086100"/>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lgn="ctr"/>
            <a:r>
              <a:rPr lang="en-US" dirty="0" smtClean="0"/>
              <a:t>www.webstepbook.com</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Margins</a:t>
            </a:r>
            <a:endParaRPr lang="en-US" dirty="0"/>
          </a:p>
        </p:txBody>
      </p:sp>
      <p:sp>
        <p:nvSpPr>
          <p:cNvPr id="3" name="Slide Number Placeholder 2"/>
          <p:cNvSpPr>
            <a:spLocks noGrp="1"/>
          </p:cNvSpPr>
          <p:nvPr>
            <p:ph type="sldNum" sz="quarter" idx="12"/>
          </p:nvPr>
        </p:nvSpPr>
        <p:spPr/>
        <p:txBody>
          <a:bodyPr/>
          <a:lstStyle/>
          <a:p>
            <a:fld id="{2B9EB8FB-DC17-4C6D-8A6C-CDC86837CED2}" type="slidenum">
              <a:rPr lang="en-US" smtClean="0"/>
              <a:pPr/>
              <a:t>27</a:t>
            </a:fld>
            <a:endParaRPr lang="en-US"/>
          </a:p>
        </p:txBody>
      </p:sp>
      <p:pic>
        <p:nvPicPr>
          <p:cNvPr id="20482" name="Picture 2"/>
          <p:cNvPicPr>
            <a:picLocks noChangeAspect="1" noChangeArrowheads="1"/>
          </p:cNvPicPr>
          <p:nvPr/>
        </p:nvPicPr>
        <p:blipFill>
          <a:blip r:embed="rId2" cstate="print"/>
          <a:srcRect/>
          <a:stretch>
            <a:fillRect/>
          </a:stretch>
        </p:blipFill>
        <p:spPr bwMode="auto">
          <a:xfrm>
            <a:off x="1000125" y="2062163"/>
            <a:ext cx="7143750" cy="2733675"/>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lgn="ctr"/>
            <a:r>
              <a:rPr lang="en-US" dirty="0" smtClean="0"/>
              <a:t>www.webstepbook.com</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Margins</a:t>
            </a:r>
            <a:endParaRPr lang="en-US" dirty="0"/>
          </a:p>
        </p:txBody>
      </p:sp>
      <p:sp>
        <p:nvSpPr>
          <p:cNvPr id="3" name="Slide Number Placeholder 2"/>
          <p:cNvSpPr>
            <a:spLocks noGrp="1"/>
          </p:cNvSpPr>
          <p:nvPr>
            <p:ph type="sldNum" sz="quarter" idx="12"/>
          </p:nvPr>
        </p:nvSpPr>
        <p:spPr/>
        <p:txBody>
          <a:bodyPr/>
          <a:lstStyle/>
          <a:p>
            <a:fld id="{2B9EB8FB-DC17-4C6D-8A6C-CDC86837CED2}" type="slidenum">
              <a:rPr lang="en-US" smtClean="0"/>
              <a:pPr/>
              <a:t>28</a:t>
            </a:fld>
            <a:endParaRPr lang="en-US"/>
          </a:p>
        </p:txBody>
      </p:sp>
      <p:pic>
        <p:nvPicPr>
          <p:cNvPr id="21506" name="Picture 2"/>
          <p:cNvPicPr>
            <a:picLocks noChangeAspect="1" noChangeArrowheads="1"/>
          </p:cNvPicPr>
          <p:nvPr/>
        </p:nvPicPr>
        <p:blipFill>
          <a:blip r:embed="rId2" cstate="print"/>
          <a:srcRect/>
          <a:stretch>
            <a:fillRect/>
          </a:stretch>
        </p:blipFill>
        <p:spPr bwMode="auto">
          <a:xfrm>
            <a:off x="990600" y="1457325"/>
            <a:ext cx="7162800" cy="2371725"/>
          </a:xfrm>
          <a:prstGeom prst="rect">
            <a:avLst/>
          </a:prstGeom>
          <a:noFill/>
          <a:ln w="9525">
            <a:noFill/>
            <a:miter lim="800000"/>
            <a:headEnd/>
            <a:tailEnd/>
          </a:ln>
        </p:spPr>
      </p:pic>
      <p:pic>
        <p:nvPicPr>
          <p:cNvPr id="21507" name="Picture 3"/>
          <p:cNvPicPr>
            <a:picLocks noChangeAspect="1" noChangeArrowheads="1"/>
          </p:cNvPicPr>
          <p:nvPr/>
        </p:nvPicPr>
        <p:blipFill>
          <a:blip r:embed="rId3" cstate="print"/>
          <a:srcRect/>
          <a:stretch>
            <a:fillRect/>
          </a:stretch>
        </p:blipFill>
        <p:spPr bwMode="auto">
          <a:xfrm>
            <a:off x="990600" y="4276725"/>
            <a:ext cx="7162800" cy="1590675"/>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pPr algn="ctr"/>
            <a:r>
              <a:rPr lang="en-US" dirty="0" smtClean="0"/>
              <a:t>www.webstepbook.com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507"/>
                                        </p:tgtEl>
                                        <p:attrNameLst>
                                          <p:attrName>style.visibility</p:attrName>
                                        </p:attrNameLst>
                                      </p:cBhvr>
                                      <p:to>
                                        <p:strVal val="visible"/>
                                      </p:to>
                                    </p:set>
                                    <p:animEffect transition="in" filter="blinds(horizontal)">
                                      <p:cBhvr>
                                        <p:cTn id="7" dur="500"/>
                                        <p:tgtEl>
                                          <p:spTgt spid="21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Auto Margins: Centering a block element</a:t>
            </a:r>
            <a:endParaRPr lang="en-US" dirty="0"/>
          </a:p>
        </p:txBody>
      </p:sp>
      <p:sp>
        <p:nvSpPr>
          <p:cNvPr id="3" name="Slide Number Placeholder 2"/>
          <p:cNvSpPr>
            <a:spLocks noGrp="1"/>
          </p:cNvSpPr>
          <p:nvPr>
            <p:ph type="sldNum" sz="quarter" idx="12"/>
          </p:nvPr>
        </p:nvSpPr>
        <p:spPr/>
        <p:txBody>
          <a:bodyPr/>
          <a:lstStyle/>
          <a:p>
            <a:fld id="{2B9EB8FB-DC17-4C6D-8A6C-CDC86837CED2}" type="slidenum">
              <a:rPr lang="en-US" smtClean="0"/>
              <a:pPr/>
              <a:t>29</a:t>
            </a:fld>
            <a:endParaRPr lang="en-US"/>
          </a:p>
        </p:txBody>
      </p:sp>
      <p:pic>
        <p:nvPicPr>
          <p:cNvPr id="24578" name="Picture 2"/>
          <p:cNvPicPr>
            <a:picLocks noChangeAspect="1" noChangeArrowheads="1"/>
          </p:cNvPicPr>
          <p:nvPr/>
        </p:nvPicPr>
        <p:blipFill>
          <a:blip r:embed="rId2" cstate="print"/>
          <a:srcRect/>
          <a:stretch>
            <a:fillRect/>
          </a:stretch>
        </p:blipFill>
        <p:spPr bwMode="auto">
          <a:xfrm>
            <a:off x="838200" y="2286000"/>
            <a:ext cx="7724775" cy="1815579"/>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pPr algn="ctr"/>
            <a:r>
              <a:rPr lang="en-US" dirty="0" smtClean="0"/>
              <a:t>www.webstepbook.com</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Slide Number Placeholder 2"/>
          <p:cNvSpPr>
            <a:spLocks noGrp="1"/>
          </p:cNvSpPr>
          <p:nvPr>
            <p:ph type="sldNum" sz="quarter" idx="12"/>
          </p:nvPr>
        </p:nvSpPr>
        <p:spPr/>
        <p:txBody>
          <a:bodyPr/>
          <a:lstStyle/>
          <a:p>
            <a:fld id="{2B9EB8FB-DC17-4C6D-8A6C-CDC86837CED2}" type="slidenum">
              <a:rPr lang="en-US" smtClean="0"/>
              <a:pPr/>
              <a:t>3</a:t>
            </a:fld>
            <a:endParaRPr lang="en-US"/>
          </a:p>
        </p:txBody>
      </p:sp>
      <p:sp>
        <p:nvSpPr>
          <p:cNvPr id="4" name="Content Placeholder 3"/>
          <p:cNvSpPr>
            <a:spLocks noGrp="1"/>
          </p:cNvSpPr>
          <p:nvPr>
            <p:ph sz="quarter" idx="1"/>
          </p:nvPr>
        </p:nvSpPr>
        <p:spPr>
          <a:xfrm>
            <a:off x="457200" y="1371600"/>
            <a:ext cx="8229600" cy="1295400"/>
          </a:xfrm>
        </p:spPr>
        <p:txBody>
          <a:bodyPr>
            <a:normAutofit fontScale="85000" lnSpcReduction="20000"/>
          </a:bodyPr>
          <a:lstStyle/>
          <a:p>
            <a:r>
              <a:rPr lang="en-US" sz="2400" dirty="0" smtClean="0">
                <a:latin typeface="+mj-lt"/>
              </a:rPr>
              <a:t>want to be able to style individual elements, groups of elements, sections of text or of the page</a:t>
            </a:r>
          </a:p>
          <a:p>
            <a:endParaRPr lang="en-US" sz="2400" dirty="0" smtClean="0">
              <a:latin typeface="+mj-lt"/>
            </a:endParaRPr>
          </a:p>
          <a:p>
            <a:r>
              <a:rPr lang="en-US" sz="2400" dirty="0" smtClean="0">
                <a:latin typeface="+mj-lt"/>
              </a:rPr>
              <a:t>To create complex page layouts</a:t>
            </a:r>
            <a:endParaRPr lang="en-US" sz="2400" dirty="0">
              <a:latin typeface="+mj-lt"/>
            </a:endParaRPr>
          </a:p>
        </p:txBody>
      </p:sp>
      <p:sp>
        <p:nvSpPr>
          <p:cNvPr id="6" name="Footer Placeholder 5"/>
          <p:cNvSpPr>
            <a:spLocks noGrp="1"/>
          </p:cNvSpPr>
          <p:nvPr>
            <p:ph type="ftr" sz="quarter" idx="11"/>
          </p:nvPr>
        </p:nvSpPr>
        <p:spPr/>
        <p:txBody>
          <a:bodyPr/>
          <a:lstStyle/>
          <a:p>
            <a:pPr algn="ctr"/>
            <a:r>
              <a:rPr lang="en-US" dirty="0" smtClean="0"/>
              <a:t>www.webstepbook.com</a:t>
            </a:r>
            <a:endParaRPr lang="en-US" dirty="0"/>
          </a:p>
        </p:txBody>
      </p:sp>
      <p:pic>
        <p:nvPicPr>
          <p:cNvPr id="5" name="Picture 2"/>
          <p:cNvPicPr>
            <a:picLocks noChangeAspect="1" noChangeArrowheads="1"/>
          </p:cNvPicPr>
          <p:nvPr/>
        </p:nvPicPr>
        <p:blipFill>
          <a:blip r:embed="rId2" cstate="print"/>
          <a:srcRect/>
          <a:stretch>
            <a:fillRect/>
          </a:stretch>
        </p:blipFill>
        <p:spPr bwMode="auto">
          <a:xfrm>
            <a:off x="1371600" y="2743200"/>
            <a:ext cx="6424397" cy="335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Self-Check</a:t>
            </a:r>
            <a:endParaRPr lang="en-US" dirty="0"/>
          </a:p>
        </p:txBody>
      </p:sp>
      <p:sp>
        <p:nvSpPr>
          <p:cNvPr id="3" name="Slide Number Placeholder 2"/>
          <p:cNvSpPr>
            <a:spLocks noGrp="1"/>
          </p:cNvSpPr>
          <p:nvPr>
            <p:ph type="sldNum" sz="quarter" idx="12"/>
          </p:nvPr>
        </p:nvSpPr>
        <p:spPr/>
        <p:txBody>
          <a:bodyPr/>
          <a:lstStyle/>
          <a:p>
            <a:fld id="{2B9EB8FB-DC17-4C6D-8A6C-CDC86837CED2}" type="slidenum">
              <a:rPr lang="en-US" smtClean="0"/>
              <a:pPr/>
              <a:t>30</a:t>
            </a:fld>
            <a:endParaRPr lang="en-US"/>
          </a:p>
        </p:txBody>
      </p:sp>
      <p:pic>
        <p:nvPicPr>
          <p:cNvPr id="22530" name="Picture 2"/>
          <p:cNvPicPr>
            <a:picLocks noChangeAspect="1" noChangeArrowheads="1"/>
          </p:cNvPicPr>
          <p:nvPr/>
        </p:nvPicPr>
        <p:blipFill>
          <a:blip r:embed="rId3" cstate="print"/>
          <a:srcRect/>
          <a:stretch>
            <a:fillRect/>
          </a:stretch>
        </p:blipFill>
        <p:spPr bwMode="auto">
          <a:xfrm>
            <a:off x="457200" y="1371600"/>
            <a:ext cx="7772400" cy="1848990"/>
          </a:xfrm>
          <a:prstGeom prst="rect">
            <a:avLst/>
          </a:prstGeom>
          <a:noFill/>
          <a:ln w="9525">
            <a:noFill/>
            <a:miter lim="800000"/>
            <a:headEnd/>
            <a:tailEnd/>
          </a:ln>
        </p:spPr>
      </p:pic>
      <p:pic>
        <p:nvPicPr>
          <p:cNvPr id="22531" name="Picture 3"/>
          <p:cNvPicPr>
            <a:picLocks noChangeAspect="1" noChangeArrowheads="1"/>
          </p:cNvPicPr>
          <p:nvPr/>
        </p:nvPicPr>
        <p:blipFill>
          <a:blip r:embed="rId4" cstate="print"/>
          <a:srcRect/>
          <a:stretch>
            <a:fillRect/>
          </a:stretch>
        </p:blipFill>
        <p:spPr bwMode="auto">
          <a:xfrm>
            <a:off x="2600608" y="2057400"/>
            <a:ext cx="5933792" cy="4191000"/>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pPr algn="ctr"/>
            <a:r>
              <a:rPr lang="en-US" dirty="0" smtClean="0"/>
              <a:t>www.webstepbook.com</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Sizing</a:t>
            </a:r>
            <a:endParaRPr lang="en-US" dirty="0"/>
          </a:p>
        </p:txBody>
      </p:sp>
      <p:sp>
        <p:nvSpPr>
          <p:cNvPr id="3" name="Slide Number Placeholder 2"/>
          <p:cNvSpPr>
            <a:spLocks noGrp="1"/>
          </p:cNvSpPr>
          <p:nvPr>
            <p:ph type="sldNum" sz="quarter" idx="12"/>
          </p:nvPr>
        </p:nvSpPr>
        <p:spPr/>
        <p:txBody>
          <a:bodyPr/>
          <a:lstStyle/>
          <a:p>
            <a:fld id="{2B9EB8FB-DC17-4C6D-8A6C-CDC86837CED2}" type="slidenum">
              <a:rPr lang="en-US" smtClean="0"/>
              <a:pPr/>
              <a:t>31</a:t>
            </a:fld>
            <a:endParaRPr lang="en-US"/>
          </a:p>
        </p:txBody>
      </p:sp>
      <p:pic>
        <p:nvPicPr>
          <p:cNvPr id="23554" name="Picture 2"/>
          <p:cNvPicPr>
            <a:picLocks noChangeAspect="1" noChangeArrowheads="1"/>
          </p:cNvPicPr>
          <p:nvPr/>
        </p:nvPicPr>
        <p:blipFill>
          <a:blip r:embed="rId2" cstate="print"/>
          <a:srcRect/>
          <a:stretch>
            <a:fillRect/>
          </a:stretch>
        </p:blipFill>
        <p:spPr bwMode="auto">
          <a:xfrm>
            <a:off x="609600" y="3733800"/>
            <a:ext cx="8110538" cy="1661627"/>
          </a:xfrm>
          <a:prstGeom prst="rect">
            <a:avLst/>
          </a:prstGeom>
          <a:noFill/>
          <a:ln w="9525">
            <a:noFill/>
            <a:miter lim="800000"/>
            <a:headEnd/>
            <a:tailEnd/>
          </a:ln>
        </p:spPr>
      </p:pic>
      <p:graphicFrame>
        <p:nvGraphicFramePr>
          <p:cNvPr id="7" name="Table 6"/>
          <p:cNvGraphicFramePr>
            <a:graphicFrameLocks noGrp="1"/>
          </p:cNvGraphicFramePr>
          <p:nvPr/>
        </p:nvGraphicFramePr>
        <p:xfrm>
          <a:off x="685800" y="1676400"/>
          <a:ext cx="8001000" cy="1371600"/>
        </p:xfrm>
        <a:graphic>
          <a:graphicData uri="http://schemas.openxmlformats.org/drawingml/2006/table">
            <a:tbl>
              <a:tblPr firstRow="1" bandRow="1">
                <a:tableStyleId>{5C22544A-7EE6-4342-B048-85BDC9FD1C3A}</a:tableStyleId>
              </a:tblPr>
              <a:tblGrid>
                <a:gridCol w="2514600"/>
                <a:gridCol w="5486400"/>
              </a:tblGrid>
              <a:tr h="355600">
                <a:tc>
                  <a:txBody>
                    <a:bodyPr/>
                    <a:lstStyle/>
                    <a:p>
                      <a:pPr algn="ctr"/>
                      <a:r>
                        <a:rPr lang="en-US" dirty="0" smtClean="0"/>
                        <a:t>Property</a:t>
                      </a:r>
                      <a:endParaRPr lang="en-US" dirty="0"/>
                    </a:p>
                  </a:txBody>
                  <a:tcPr/>
                </a:tc>
                <a:tc>
                  <a:txBody>
                    <a:bodyPr/>
                    <a:lstStyle/>
                    <a:p>
                      <a:pPr algn="ctr"/>
                      <a:r>
                        <a:rPr lang="en-US" dirty="0" smtClean="0"/>
                        <a:t>Meaning</a:t>
                      </a:r>
                      <a:endParaRPr lang="en-US" dirty="0"/>
                    </a:p>
                  </a:txBody>
                  <a:tcPr/>
                </a:tc>
              </a:tr>
              <a:tr h="355600">
                <a:tc>
                  <a:txBody>
                    <a:bodyPr/>
                    <a:lstStyle/>
                    <a:p>
                      <a:r>
                        <a:rPr lang="en-US" dirty="0" smtClean="0">
                          <a:hlinkClick r:id="rId3"/>
                        </a:rPr>
                        <a:t>width</a:t>
                      </a:r>
                      <a:r>
                        <a:rPr lang="en-US" dirty="0" smtClean="0"/>
                        <a:t>, </a:t>
                      </a:r>
                      <a:r>
                        <a:rPr lang="en-US" dirty="0" smtClean="0">
                          <a:hlinkClick r:id="rId4"/>
                        </a:rPr>
                        <a:t>height</a:t>
                      </a:r>
                      <a:endParaRPr lang="en-US" dirty="0"/>
                    </a:p>
                  </a:txBody>
                  <a:tcPr/>
                </a:tc>
                <a:tc>
                  <a:txBody>
                    <a:bodyPr/>
                    <a:lstStyle/>
                    <a:p>
                      <a:r>
                        <a:rPr lang="en-US" dirty="0" smtClean="0"/>
                        <a:t>How wide or tall to make the element’s content area</a:t>
                      </a:r>
                      <a:endParaRPr lang="en-US" dirty="0"/>
                    </a:p>
                  </a:txBody>
                  <a:tcPr/>
                </a:tc>
              </a:tr>
              <a:tr h="355600">
                <a:tc>
                  <a:txBody>
                    <a:bodyPr/>
                    <a:lstStyle/>
                    <a:p>
                      <a:r>
                        <a:rPr lang="en-US" dirty="0" smtClean="0">
                          <a:hlinkClick r:id="rId5"/>
                        </a:rPr>
                        <a:t>max-width</a:t>
                      </a:r>
                      <a:r>
                        <a:rPr lang="en-US" dirty="0" smtClean="0"/>
                        <a:t>, </a:t>
                      </a:r>
                      <a:r>
                        <a:rPr lang="en-US" dirty="0" smtClean="0">
                          <a:hlinkClick r:id="rId6"/>
                        </a:rPr>
                        <a:t>max-height</a:t>
                      </a:r>
                      <a:r>
                        <a:rPr lang="en-US" dirty="0" smtClean="0"/>
                        <a:t>,</a:t>
                      </a:r>
                    </a:p>
                    <a:p>
                      <a:r>
                        <a:rPr lang="en-US" dirty="0" smtClean="0">
                          <a:hlinkClick r:id="rId7"/>
                        </a:rPr>
                        <a:t>min-width</a:t>
                      </a:r>
                      <a:r>
                        <a:rPr lang="en-US" dirty="0" smtClean="0"/>
                        <a:t>, </a:t>
                      </a:r>
                      <a:r>
                        <a:rPr lang="en-US" dirty="0" smtClean="0">
                          <a:hlinkClick r:id="rId8"/>
                        </a:rPr>
                        <a:t>min-height</a:t>
                      </a:r>
                      <a:endParaRPr lang="en-US" dirty="0"/>
                    </a:p>
                  </a:txBody>
                  <a:tcPr/>
                </a:tc>
                <a:tc>
                  <a:txBody>
                    <a:bodyPr/>
                    <a:lstStyle/>
                    <a:p>
                      <a:r>
                        <a:rPr lang="en-US" dirty="0" smtClean="0"/>
                        <a:t>The minimum or maximum size of</a:t>
                      </a:r>
                      <a:r>
                        <a:rPr lang="en-US" baseline="0" dirty="0" smtClean="0"/>
                        <a:t> this element</a:t>
                      </a:r>
                      <a:endParaRPr lang="en-US" dirty="0"/>
                    </a:p>
                  </a:txBody>
                  <a:tcPr/>
                </a:tc>
              </a:tr>
            </a:tbl>
          </a:graphicData>
        </a:graphic>
      </p:graphicFrame>
      <p:sp>
        <p:nvSpPr>
          <p:cNvPr id="8" name="Footer Placeholder 7"/>
          <p:cNvSpPr>
            <a:spLocks noGrp="1"/>
          </p:cNvSpPr>
          <p:nvPr>
            <p:ph type="ftr" sz="quarter" idx="11"/>
          </p:nvPr>
        </p:nvSpPr>
        <p:spPr/>
        <p:txBody>
          <a:bodyPr/>
          <a:lstStyle/>
          <a:p>
            <a:pPr algn="ctr"/>
            <a:r>
              <a:rPr lang="en-US" dirty="0" smtClean="0"/>
              <a:t>www.webstepbook.com</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Elements</a:t>
            </a:r>
            <a:endParaRPr lang="en-US" dirty="0"/>
          </a:p>
        </p:txBody>
      </p:sp>
      <p:sp>
        <p:nvSpPr>
          <p:cNvPr id="3" name="Slide Number Placeholder 2"/>
          <p:cNvSpPr>
            <a:spLocks noGrp="1"/>
          </p:cNvSpPr>
          <p:nvPr>
            <p:ph type="sldNum" sz="quarter" idx="12"/>
          </p:nvPr>
        </p:nvSpPr>
        <p:spPr/>
        <p:txBody>
          <a:bodyPr/>
          <a:lstStyle/>
          <a:p>
            <a:fld id="{2B9EB8FB-DC17-4C6D-8A6C-CDC86837CED2}" type="slidenum">
              <a:rPr lang="en-US" smtClean="0"/>
              <a:pPr/>
              <a:t>32</a:t>
            </a:fld>
            <a:endParaRPr lang="en-US"/>
          </a:p>
        </p:txBody>
      </p:sp>
      <p:pic>
        <p:nvPicPr>
          <p:cNvPr id="25602" name="Picture 2"/>
          <p:cNvPicPr>
            <a:picLocks noChangeAspect="1" noChangeArrowheads="1"/>
          </p:cNvPicPr>
          <p:nvPr/>
        </p:nvPicPr>
        <p:blipFill>
          <a:blip r:embed="rId3" cstate="print"/>
          <a:srcRect/>
          <a:stretch>
            <a:fillRect/>
          </a:stretch>
        </p:blipFill>
        <p:spPr bwMode="auto">
          <a:xfrm>
            <a:off x="685800" y="1371600"/>
            <a:ext cx="7534275" cy="962025"/>
          </a:xfrm>
          <a:prstGeom prst="rect">
            <a:avLst/>
          </a:prstGeom>
          <a:noFill/>
          <a:ln w="9525">
            <a:noFill/>
            <a:miter lim="800000"/>
            <a:headEnd/>
            <a:tailEnd/>
          </a:ln>
        </p:spPr>
      </p:pic>
      <p:pic>
        <p:nvPicPr>
          <p:cNvPr id="25603" name="Picture 3"/>
          <p:cNvPicPr>
            <a:picLocks noChangeAspect="1" noChangeArrowheads="1"/>
          </p:cNvPicPr>
          <p:nvPr/>
        </p:nvPicPr>
        <p:blipFill>
          <a:blip r:embed="rId4" cstate="print"/>
          <a:srcRect/>
          <a:stretch>
            <a:fillRect/>
          </a:stretch>
        </p:blipFill>
        <p:spPr bwMode="auto">
          <a:xfrm>
            <a:off x="2133600" y="4114800"/>
            <a:ext cx="3952875" cy="2143125"/>
          </a:xfrm>
          <a:prstGeom prst="rect">
            <a:avLst/>
          </a:prstGeom>
          <a:noFill/>
          <a:ln w="9525">
            <a:noFill/>
            <a:miter lim="800000"/>
            <a:headEnd/>
            <a:tailEnd/>
          </a:ln>
        </p:spPr>
      </p:pic>
      <p:pic>
        <p:nvPicPr>
          <p:cNvPr id="25604" name="Picture 4"/>
          <p:cNvPicPr>
            <a:picLocks noChangeAspect="1" noChangeArrowheads="1"/>
          </p:cNvPicPr>
          <p:nvPr/>
        </p:nvPicPr>
        <p:blipFill>
          <a:blip r:embed="rId5" cstate="print"/>
          <a:srcRect/>
          <a:stretch>
            <a:fillRect/>
          </a:stretch>
        </p:blipFill>
        <p:spPr bwMode="auto">
          <a:xfrm>
            <a:off x="990600" y="2438400"/>
            <a:ext cx="7172325" cy="1676400"/>
          </a:xfrm>
          <a:prstGeom prst="rect">
            <a:avLst/>
          </a:prstGeom>
          <a:noFill/>
          <a:ln w="9525">
            <a:noFill/>
            <a:miter lim="800000"/>
            <a:headEnd/>
            <a:tailEnd/>
          </a:ln>
        </p:spPr>
      </p:pic>
      <p:sp>
        <p:nvSpPr>
          <p:cNvPr id="8" name="Footer Placeholder 7"/>
          <p:cNvSpPr>
            <a:spLocks noGrp="1"/>
          </p:cNvSpPr>
          <p:nvPr>
            <p:ph type="ftr" sz="quarter" idx="11"/>
          </p:nvPr>
        </p:nvSpPr>
        <p:spPr/>
        <p:txBody>
          <a:bodyPr/>
          <a:lstStyle/>
          <a:p>
            <a:pPr algn="ctr"/>
            <a:r>
              <a:rPr lang="en-US" dirty="0" smtClean="0"/>
              <a:t>www.webstepbook.com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blinds(horizontal)">
                                      <p:cBhvr>
                                        <p:cTn id="7" dur="500"/>
                                        <p:tgtEl>
                                          <p:spTgt spid="25604"/>
                                        </p:tgtEl>
                                      </p:cBhvr>
                                    </p:animEffect>
                                  </p:childTnLst>
                                </p:cTn>
                              </p:par>
                              <p:par>
                                <p:cTn id="8" presetID="3" presetClass="entr" presetSubtype="10" fill="hold" nodeType="withEffect">
                                  <p:stCondLst>
                                    <p:cond delay="0"/>
                                  </p:stCondLst>
                                  <p:childTnLst>
                                    <p:set>
                                      <p:cBhvr>
                                        <p:cTn id="9" dur="1" fill="hold">
                                          <p:stCondLst>
                                            <p:cond delay="0"/>
                                          </p:stCondLst>
                                        </p:cTn>
                                        <p:tgtEl>
                                          <p:spTgt spid="25603"/>
                                        </p:tgtEl>
                                        <p:attrNameLst>
                                          <p:attrName>style.visibility</p:attrName>
                                        </p:attrNameLst>
                                      </p:cBhvr>
                                      <p:to>
                                        <p:strVal val="visible"/>
                                      </p:to>
                                    </p:set>
                                    <p:animEffect transition="in" filter="blinds(horizontal)">
                                      <p:cBhvr>
                                        <p:cTn id="10" dur="500"/>
                                        <p:tgtEl>
                                          <p:spTgt spid="25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Elements with Widths</a:t>
            </a:r>
            <a:endParaRPr lang="en-US" dirty="0"/>
          </a:p>
        </p:txBody>
      </p:sp>
      <p:sp>
        <p:nvSpPr>
          <p:cNvPr id="3" name="Slide Number Placeholder 2"/>
          <p:cNvSpPr>
            <a:spLocks noGrp="1"/>
          </p:cNvSpPr>
          <p:nvPr>
            <p:ph type="sldNum" sz="quarter" idx="12"/>
          </p:nvPr>
        </p:nvSpPr>
        <p:spPr/>
        <p:txBody>
          <a:bodyPr/>
          <a:lstStyle/>
          <a:p>
            <a:fld id="{2B9EB8FB-DC17-4C6D-8A6C-CDC86837CED2}" type="slidenum">
              <a:rPr lang="en-US" smtClean="0"/>
              <a:pPr/>
              <a:t>33</a:t>
            </a:fld>
            <a:endParaRPr lang="en-US"/>
          </a:p>
        </p:txBody>
      </p:sp>
      <p:pic>
        <p:nvPicPr>
          <p:cNvPr id="27651" name="Picture 3"/>
          <p:cNvPicPr>
            <a:picLocks noChangeAspect="1" noChangeArrowheads="1"/>
          </p:cNvPicPr>
          <p:nvPr/>
        </p:nvPicPr>
        <p:blipFill>
          <a:blip r:embed="rId3" cstate="print"/>
          <a:srcRect/>
          <a:stretch>
            <a:fillRect/>
          </a:stretch>
        </p:blipFill>
        <p:spPr bwMode="auto">
          <a:xfrm>
            <a:off x="381000" y="2286000"/>
            <a:ext cx="8439150" cy="2332849"/>
          </a:xfrm>
          <a:prstGeom prst="rect">
            <a:avLst/>
          </a:prstGeom>
          <a:noFill/>
          <a:ln w="9525">
            <a:noFill/>
            <a:miter lim="800000"/>
            <a:headEnd/>
            <a:tailEnd/>
          </a:ln>
        </p:spPr>
      </p:pic>
      <p:sp>
        <p:nvSpPr>
          <p:cNvPr id="9" name="Footer Placeholder 8"/>
          <p:cNvSpPr>
            <a:spLocks noGrp="1"/>
          </p:cNvSpPr>
          <p:nvPr>
            <p:ph type="ftr" sz="quarter" idx="11"/>
          </p:nvPr>
        </p:nvSpPr>
        <p:spPr/>
        <p:txBody>
          <a:bodyPr/>
          <a:lstStyle/>
          <a:p>
            <a:pPr algn="ctr"/>
            <a:r>
              <a:rPr lang="en-US" dirty="0" smtClean="0"/>
              <a:t>www.webstepbook.com</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Image</a:t>
            </a:r>
            <a:endParaRPr lang="en-US" dirty="0"/>
          </a:p>
        </p:txBody>
      </p:sp>
      <p:sp>
        <p:nvSpPr>
          <p:cNvPr id="3" name="Slide Number Placeholder 2"/>
          <p:cNvSpPr>
            <a:spLocks noGrp="1"/>
          </p:cNvSpPr>
          <p:nvPr>
            <p:ph type="sldNum" sz="quarter" idx="12"/>
          </p:nvPr>
        </p:nvSpPr>
        <p:spPr/>
        <p:txBody>
          <a:bodyPr/>
          <a:lstStyle/>
          <a:p>
            <a:fld id="{2B9EB8FB-DC17-4C6D-8A6C-CDC86837CED2}" type="slidenum">
              <a:rPr lang="en-US" smtClean="0"/>
              <a:pPr/>
              <a:t>34</a:t>
            </a:fld>
            <a:endParaRPr lang="en-US"/>
          </a:p>
        </p:txBody>
      </p:sp>
      <p:pic>
        <p:nvPicPr>
          <p:cNvPr id="26626" name="Picture 2"/>
          <p:cNvPicPr>
            <a:picLocks noChangeAspect="1" noChangeArrowheads="1"/>
          </p:cNvPicPr>
          <p:nvPr/>
        </p:nvPicPr>
        <p:blipFill>
          <a:blip r:embed="rId3" cstate="print"/>
          <a:srcRect/>
          <a:stretch>
            <a:fillRect/>
          </a:stretch>
        </p:blipFill>
        <p:spPr bwMode="auto">
          <a:xfrm>
            <a:off x="914400" y="1447800"/>
            <a:ext cx="7200900" cy="4352925"/>
          </a:xfrm>
          <a:prstGeom prst="rect">
            <a:avLst/>
          </a:prstGeom>
          <a:noFill/>
          <a:ln w="9525">
            <a:noFill/>
            <a:miter lim="800000"/>
            <a:headEnd/>
            <a:tailEnd/>
          </a:ln>
        </p:spPr>
      </p:pic>
      <p:sp>
        <p:nvSpPr>
          <p:cNvPr id="8" name="Footer Placeholder 7"/>
          <p:cNvSpPr>
            <a:spLocks noGrp="1"/>
          </p:cNvSpPr>
          <p:nvPr>
            <p:ph type="ftr" sz="quarter" idx="11"/>
          </p:nvPr>
        </p:nvSpPr>
        <p:spPr/>
        <p:txBody>
          <a:bodyPr/>
          <a:lstStyle/>
          <a:p>
            <a:pPr algn="ctr"/>
            <a:r>
              <a:rPr lang="en-US" dirty="0" smtClean="0"/>
              <a:t>www.webstepbook.com</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solidFill>
                  <a:srgbClr val="C00000"/>
                </a:solidFill>
              </a:rPr>
              <a:t>clear</a:t>
            </a:r>
            <a:r>
              <a:rPr lang="en-US" dirty="0" smtClean="0"/>
              <a:t> Property</a:t>
            </a:r>
            <a:endParaRPr lang="en-US" dirty="0"/>
          </a:p>
        </p:txBody>
      </p:sp>
      <p:sp>
        <p:nvSpPr>
          <p:cNvPr id="3" name="Slide Number Placeholder 2"/>
          <p:cNvSpPr>
            <a:spLocks noGrp="1"/>
          </p:cNvSpPr>
          <p:nvPr>
            <p:ph type="sldNum" sz="quarter" idx="12"/>
          </p:nvPr>
        </p:nvSpPr>
        <p:spPr/>
        <p:txBody>
          <a:bodyPr/>
          <a:lstStyle/>
          <a:p>
            <a:fld id="{2B9EB8FB-DC17-4C6D-8A6C-CDC86837CED2}" type="slidenum">
              <a:rPr lang="en-US" smtClean="0"/>
              <a:pPr/>
              <a:t>35</a:t>
            </a:fld>
            <a:endParaRPr lang="en-US"/>
          </a:p>
        </p:txBody>
      </p:sp>
      <p:pic>
        <p:nvPicPr>
          <p:cNvPr id="28674" name="Picture 2"/>
          <p:cNvPicPr>
            <a:picLocks noChangeAspect="1" noChangeArrowheads="1"/>
          </p:cNvPicPr>
          <p:nvPr/>
        </p:nvPicPr>
        <p:blipFill>
          <a:blip r:embed="rId2" cstate="print"/>
          <a:srcRect/>
          <a:stretch>
            <a:fillRect/>
          </a:stretch>
        </p:blipFill>
        <p:spPr bwMode="auto">
          <a:xfrm>
            <a:off x="914400" y="1295400"/>
            <a:ext cx="7086600" cy="1234329"/>
          </a:xfrm>
          <a:prstGeom prst="rect">
            <a:avLst/>
          </a:prstGeom>
          <a:noFill/>
          <a:ln w="9525">
            <a:noFill/>
            <a:miter lim="800000"/>
            <a:headEnd/>
            <a:tailEnd/>
          </a:ln>
        </p:spPr>
      </p:pic>
      <p:pic>
        <p:nvPicPr>
          <p:cNvPr id="28675" name="Picture 3"/>
          <p:cNvPicPr>
            <a:picLocks noChangeAspect="1" noChangeArrowheads="1"/>
          </p:cNvPicPr>
          <p:nvPr/>
        </p:nvPicPr>
        <p:blipFill>
          <a:blip r:embed="rId3" cstate="print"/>
          <a:srcRect/>
          <a:stretch>
            <a:fillRect/>
          </a:stretch>
        </p:blipFill>
        <p:spPr bwMode="auto">
          <a:xfrm>
            <a:off x="914400" y="2514600"/>
            <a:ext cx="7143750" cy="2181225"/>
          </a:xfrm>
          <a:prstGeom prst="rect">
            <a:avLst/>
          </a:prstGeom>
          <a:noFill/>
          <a:ln w="9525">
            <a:noFill/>
            <a:miter lim="800000"/>
            <a:headEnd/>
            <a:tailEnd/>
          </a:ln>
        </p:spPr>
      </p:pic>
      <p:pic>
        <p:nvPicPr>
          <p:cNvPr id="28676" name="Picture 4"/>
          <p:cNvPicPr>
            <a:picLocks noChangeAspect="1" noChangeArrowheads="1"/>
          </p:cNvPicPr>
          <p:nvPr/>
        </p:nvPicPr>
        <p:blipFill>
          <a:blip r:embed="rId4" cstate="print"/>
          <a:srcRect/>
          <a:stretch>
            <a:fillRect/>
          </a:stretch>
        </p:blipFill>
        <p:spPr bwMode="auto">
          <a:xfrm>
            <a:off x="4572000" y="2971800"/>
            <a:ext cx="3333750" cy="3095625"/>
          </a:xfrm>
          <a:prstGeom prst="rect">
            <a:avLst/>
          </a:prstGeom>
          <a:noFill/>
          <a:ln w="9525">
            <a:noFill/>
            <a:miter lim="800000"/>
            <a:headEnd/>
            <a:tailEnd/>
          </a:ln>
        </p:spPr>
      </p:pic>
      <p:sp>
        <p:nvSpPr>
          <p:cNvPr id="8" name="Footer Placeholder 7"/>
          <p:cNvSpPr>
            <a:spLocks noGrp="1"/>
          </p:cNvSpPr>
          <p:nvPr>
            <p:ph type="ftr" sz="quarter" idx="11"/>
          </p:nvPr>
        </p:nvSpPr>
        <p:spPr/>
        <p:txBody>
          <a:bodyPr/>
          <a:lstStyle/>
          <a:p>
            <a:pPr algn="ctr"/>
            <a:r>
              <a:rPr lang="en-US" dirty="0" smtClean="0"/>
              <a:t>www.webstepbook.com</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solidFill>
                  <a:srgbClr val="C00000"/>
                </a:solidFill>
              </a:rPr>
              <a:t>clear</a:t>
            </a:r>
            <a:r>
              <a:rPr lang="en-US" dirty="0" smtClean="0"/>
              <a:t> Property</a:t>
            </a:r>
            <a:endParaRPr lang="en-US" dirty="0"/>
          </a:p>
        </p:txBody>
      </p:sp>
      <p:sp>
        <p:nvSpPr>
          <p:cNvPr id="3" name="Slide Number Placeholder 2"/>
          <p:cNvSpPr>
            <a:spLocks noGrp="1"/>
          </p:cNvSpPr>
          <p:nvPr>
            <p:ph type="sldNum" sz="quarter" idx="12"/>
          </p:nvPr>
        </p:nvSpPr>
        <p:spPr/>
        <p:txBody>
          <a:bodyPr/>
          <a:lstStyle/>
          <a:p>
            <a:fld id="{2B9EB8FB-DC17-4C6D-8A6C-CDC86837CED2}" type="slidenum">
              <a:rPr lang="en-US" smtClean="0"/>
              <a:pPr/>
              <a:t>36</a:t>
            </a:fld>
            <a:endParaRPr lang="en-US"/>
          </a:p>
        </p:txBody>
      </p:sp>
      <p:pic>
        <p:nvPicPr>
          <p:cNvPr id="29698" name="Picture 2"/>
          <p:cNvPicPr>
            <a:picLocks noChangeAspect="1" noChangeArrowheads="1"/>
          </p:cNvPicPr>
          <p:nvPr/>
        </p:nvPicPr>
        <p:blipFill>
          <a:blip r:embed="rId2" cstate="print"/>
          <a:srcRect/>
          <a:stretch>
            <a:fillRect/>
          </a:stretch>
        </p:blipFill>
        <p:spPr bwMode="auto">
          <a:xfrm>
            <a:off x="1447800" y="1191018"/>
            <a:ext cx="6548438" cy="5057382"/>
          </a:xfrm>
          <a:prstGeom prst="rect">
            <a:avLst/>
          </a:prstGeom>
          <a:noFill/>
          <a:ln w="9525">
            <a:noFill/>
            <a:miter lim="800000"/>
            <a:headEnd/>
            <a:tailEnd/>
          </a:ln>
        </p:spPr>
      </p:pic>
      <p:sp>
        <p:nvSpPr>
          <p:cNvPr id="8" name="Footer Placeholder 7"/>
          <p:cNvSpPr>
            <a:spLocks noGrp="1"/>
          </p:cNvSpPr>
          <p:nvPr>
            <p:ph type="ftr" sz="quarter" idx="11"/>
          </p:nvPr>
        </p:nvSpPr>
        <p:spPr/>
        <p:txBody>
          <a:bodyPr/>
          <a:lstStyle/>
          <a:p>
            <a:pPr algn="ctr"/>
            <a:r>
              <a:rPr lang="en-US" dirty="0" smtClean="0"/>
              <a:t>www.webstepbook.com</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Floating Elements Fit</a:t>
            </a:r>
            <a:endParaRPr lang="en-US" dirty="0"/>
          </a:p>
        </p:txBody>
      </p:sp>
      <p:sp>
        <p:nvSpPr>
          <p:cNvPr id="3" name="Slide Number Placeholder 2"/>
          <p:cNvSpPr>
            <a:spLocks noGrp="1"/>
          </p:cNvSpPr>
          <p:nvPr>
            <p:ph type="sldNum" sz="quarter" idx="12"/>
          </p:nvPr>
        </p:nvSpPr>
        <p:spPr/>
        <p:txBody>
          <a:bodyPr/>
          <a:lstStyle/>
          <a:p>
            <a:fld id="{2B9EB8FB-DC17-4C6D-8A6C-CDC86837CED2}" type="slidenum">
              <a:rPr lang="en-US" smtClean="0"/>
              <a:pPr/>
              <a:t>37</a:t>
            </a:fld>
            <a:endParaRPr lang="en-US"/>
          </a:p>
        </p:txBody>
      </p:sp>
      <p:pic>
        <p:nvPicPr>
          <p:cNvPr id="30722" name="Picture 2"/>
          <p:cNvPicPr>
            <a:picLocks noChangeAspect="1" noChangeArrowheads="1"/>
          </p:cNvPicPr>
          <p:nvPr/>
        </p:nvPicPr>
        <p:blipFill>
          <a:blip r:embed="rId2" cstate="print"/>
          <a:srcRect/>
          <a:stretch>
            <a:fillRect/>
          </a:stretch>
        </p:blipFill>
        <p:spPr bwMode="auto">
          <a:xfrm>
            <a:off x="1371600" y="1371600"/>
            <a:ext cx="6472238" cy="4671043"/>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lgn="ctr"/>
            <a:r>
              <a:rPr lang="en-US" dirty="0" smtClean="0"/>
              <a:t>www.webstepbook.com</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Floating Elements Fit</a:t>
            </a:r>
            <a:endParaRPr lang="en-US" dirty="0"/>
          </a:p>
        </p:txBody>
      </p:sp>
      <p:sp>
        <p:nvSpPr>
          <p:cNvPr id="3" name="Slide Number Placeholder 2"/>
          <p:cNvSpPr>
            <a:spLocks noGrp="1"/>
          </p:cNvSpPr>
          <p:nvPr>
            <p:ph type="sldNum" sz="quarter" idx="12"/>
          </p:nvPr>
        </p:nvSpPr>
        <p:spPr/>
        <p:txBody>
          <a:bodyPr/>
          <a:lstStyle/>
          <a:p>
            <a:fld id="{2B9EB8FB-DC17-4C6D-8A6C-CDC86837CED2}" type="slidenum">
              <a:rPr lang="en-US" smtClean="0"/>
              <a:pPr/>
              <a:t>38</a:t>
            </a:fld>
            <a:endParaRPr lang="en-US"/>
          </a:p>
        </p:txBody>
      </p:sp>
      <p:pic>
        <p:nvPicPr>
          <p:cNvPr id="31746" name="Picture 2"/>
          <p:cNvPicPr>
            <a:picLocks noChangeAspect="1" noChangeArrowheads="1"/>
          </p:cNvPicPr>
          <p:nvPr/>
        </p:nvPicPr>
        <p:blipFill>
          <a:blip r:embed="rId3" cstate="print"/>
          <a:srcRect/>
          <a:stretch>
            <a:fillRect/>
          </a:stretch>
        </p:blipFill>
        <p:spPr bwMode="auto">
          <a:xfrm>
            <a:off x="1524000" y="2362200"/>
            <a:ext cx="5762625" cy="3985366"/>
          </a:xfrm>
          <a:prstGeom prst="rect">
            <a:avLst/>
          </a:prstGeom>
          <a:noFill/>
          <a:ln w="9525">
            <a:noFill/>
            <a:miter lim="800000"/>
            <a:headEnd/>
            <a:tailEnd/>
          </a:ln>
        </p:spPr>
      </p:pic>
      <p:pic>
        <p:nvPicPr>
          <p:cNvPr id="31747" name="Picture 3"/>
          <p:cNvPicPr>
            <a:picLocks noChangeAspect="1" noChangeArrowheads="1"/>
          </p:cNvPicPr>
          <p:nvPr/>
        </p:nvPicPr>
        <p:blipFill>
          <a:blip r:embed="rId4" cstate="print"/>
          <a:srcRect/>
          <a:stretch>
            <a:fillRect/>
          </a:stretch>
        </p:blipFill>
        <p:spPr bwMode="auto">
          <a:xfrm>
            <a:off x="990600" y="1219200"/>
            <a:ext cx="6858000" cy="1148672"/>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pPr algn="ctr"/>
            <a:r>
              <a:rPr lang="en-US" dirty="0" smtClean="0"/>
              <a:t>www.webstepbook.com</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Error</a:t>
            </a:r>
            <a:endParaRPr lang="en-US" dirty="0"/>
          </a:p>
        </p:txBody>
      </p:sp>
      <p:sp>
        <p:nvSpPr>
          <p:cNvPr id="3" name="Slide Number Placeholder 2"/>
          <p:cNvSpPr>
            <a:spLocks noGrp="1"/>
          </p:cNvSpPr>
          <p:nvPr>
            <p:ph type="sldNum" sz="quarter" idx="12"/>
          </p:nvPr>
        </p:nvSpPr>
        <p:spPr/>
        <p:txBody>
          <a:bodyPr/>
          <a:lstStyle/>
          <a:p>
            <a:fld id="{2B9EB8FB-DC17-4C6D-8A6C-CDC86837CED2}" type="slidenum">
              <a:rPr lang="en-US" smtClean="0"/>
              <a:pPr/>
              <a:t>39</a:t>
            </a:fld>
            <a:endParaRPr lang="en-US"/>
          </a:p>
        </p:txBody>
      </p:sp>
      <p:pic>
        <p:nvPicPr>
          <p:cNvPr id="32770" name="Picture 2"/>
          <p:cNvPicPr>
            <a:picLocks noChangeAspect="1" noChangeArrowheads="1"/>
          </p:cNvPicPr>
          <p:nvPr/>
        </p:nvPicPr>
        <p:blipFill>
          <a:blip r:embed="rId2" cstate="print"/>
          <a:srcRect/>
          <a:stretch>
            <a:fillRect/>
          </a:stretch>
        </p:blipFill>
        <p:spPr bwMode="auto">
          <a:xfrm>
            <a:off x="990600" y="1219200"/>
            <a:ext cx="7181850" cy="3095625"/>
          </a:xfrm>
          <a:prstGeom prst="rect">
            <a:avLst/>
          </a:prstGeom>
          <a:noFill/>
          <a:ln w="9525">
            <a:noFill/>
            <a:miter lim="800000"/>
            <a:headEnd/>
            <a:tailEnd/>
          </a:ln>
        </p:spPr>
      </p:pic>
      <p:pic>
        <p:nvPicPr>
          <p:cNvPr id="32771" name="Picture 3"/>
          <p:cNvPicPr>
            <a:picLocks noChangeAspect="1" noChangeArrowheads="1"/>
          </p:cNvPicPr>
          <p:nvPr/>
        </p:nvPicPr>
        <p:blipFill>
          <a:blip r:embed="rId3" cstate="print"/>
          <a:srcRect/>
          <a:stretch>
            <a:fillRect/>
          </a:stretch>
        </p:blipFill>
        <p:spPr bwMode="auto">
          <a:xfrm>
            <a:off x="990600" y="4343400"/>
            <a:ext cx="7172325" cy="1943100"/>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pPr algn="ctr"/>
            <a:r>
              <a:rPr lang="en-US" dirty="0" smtClean="0"/>
              <a:t>www.webstepbook.com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771"/>
                                        </p:tgtEl>
                                        <p:attrNameLst>
                                          <p:attrName>style.visibility</p:attrName>
                                        </p:attrNameLst>
                                      </p:cBhvr>
                                      <p:to>
                                        <p:strVal val="visible"/>
                                      </p:to>
                                    </p:set>
                                    <p:animEffect transition="in" filter="blinds(horizontal)">
                                      <p:cBhvr>
                                        <p:cTn id="7" dur="500"/>
                                        <p:tgtEl>
                                          <p:spTgt spid="32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do</a:t>
            </a:r>
            <a:endParaRPr lang="en-US" dirty="0"/>
          </a:p>
        </p:txBody>
      </p:sp>
      <p:sp>
        <p:nvSpPr>
          <p:cNvPr id="3" name="Slide Number Placeholder 2"/>
          <p:cNvSpPr>
            <a:spLocks noGrp="1"/>
          </p:cNvSpPr>
          <p:nvPr>
            <p:ph type="sldNum" sz="quarter" idx="12"/>
          </p:nvPr>
        </p:nvSpPr>
        <p:spPr/>
        <p:txBody>
          <a:bodyPr/>
          <a:lstStyle/>
          <a:p>
            <a:fld id="{2B9EB8FB-DC17-4C6D-8A6C-CDC86837CED2}" type="slidenum">
              <a:rPr lang="en-US" smtClean="0"/>
              <a:pPr/>
              <a:t>4</a:t>
            </a:fld>
            <a:endParaRPr lang="en-US"/>
          </a:p>
        </p:txBody>
      </p:sp>
      <p:sp>
        <p:nvSpPr>
          <p:cNvPr id="4" name="Content Placeholder 3"/>
          <p:cNvSpPr>
            <a:spLocks noGrp="1"/>
          </p:cNvSpPr>
          <p:nvPr>
            <p:ph sz="quarter" idx="1"/>
          </p:nvPr>
        </p:nvSpPr>
        <p:spPr>
          <a:xfrm>
            <a:off x="457200" y="1447800"/>
            <a:ext cx="8229600" cy="685800"/>
          </a:xfrm>
        </p:spPr>
        <p:txBody>
          <a:bodyPr>
            <a:normAutofit/>
          </a:bodyPr>
          <a:lstStyle/>
          <a:p>
            <a:pPr marL="514350" indent="-514350">
              <a:buFont typeface="+mj-lt"/>
              <a:buAutoNum type="arabicPeriod"/>
            </a:pPr>
            <a:r>
              <a:rPr lang="en-US" sz="2000" dirty="0" smtClean="0">
                <a:latin typeface="+mj-lt"/>
              </a:rPr>
              <a:t>Draw out a rough sketch of the sections of a page</a:t>
            </a:r>
            <a:endParaRPr lang="en-US" sz="2000" dirty="0">
              <a:latin typeface="+mj-lt"/>
            </a:endParaRPr>
          </a:p>
        </p:txBody>
      </p:sp>
      <p:pic>
        <p:nvPicPr>
          <p:cNvPr id="2050" name="Picture 2"/>
          <p:cNvPicPr>
            <a:picLocks noChangeAspect="1" noChangeArrowheads="1"/>
          </p:cNvPicPr>
          <p:nvPr/>
        </p:nvPicPr>
        <p:blipFill>
          <a:blip r:embed="rId2" cstate="print"/>
          <a:srcRect/>
          <a:stretch>
            <a:fillRect/>
          </a:stretch>
        </p:blipFill>
        <p:spPr bwMode="auto">
          <a:xfrm>
            <a:off x="838200" y="2362200"/>
            <a:ext cx="7419975" cy="2383112"/>
          </a:xfrm>
          <a:prstGeom prst="rect">
            <a:avLst/>
          </a:prstGeom>
          <a:noFill/>
          <a:ln w="9525">
            <a:noFill/>
            <a:miter lim="800000"/>
            <a:headEnd/>
            <a:tailEnd/>
          </a:ln>
        </p:spPr>
      </p:pic>
      <p:sp>
        <p:nvSpPr>
          <p:cNvPr id="6" name="Content Placeholder 3"/>
          <p:cNvSpPr txBox="1">
            <a:spLocks/>
          </p:cNvSpPr>
          <p:nvPr/>
        </p:nvSpPr>
        <p:spPr>
          <a:xfrm>
            <a:off x="457200" y="5029200"/>
            <a:ext cx="8229600" cy="1219200"/>
          </a:xfrm>
          <a:prstGeom prst="rect">
            <a:avLst/>
          </a:prstGeom>
        </p:spPr>
        <p:txBody>
          <a:bodyPr vert="horz">
            <a:normAutofit/>
          </a:bodyPr>
          <a:lstStyle/>
          <a:p>
            <a:pPr marL="514350" marR="0" lvl="0" indent="-514350" algn="l" defTabSz="914400" rtl="0" eaLnBrk="1" fontAlgn="auto" latinLnBrk="0" hangingPunct="1">
              <a:lnSpc>
                <a:spcPct val="100000"/>
              </a:lnSpc>
              <a:spcBef>
                <a:spcPts val="600"/>
              </a:spcBef>
              <a:spcAft>
                <a:spcPts val="0"/>
              </a:spcAft>
              <a:buClr>
                <a:schemeClr val="accent1"/>
              </a:buClr>
              <a:buSzPct val="76000"/>
              <a:buFont typeface="+mj-lt"/>
              <a:buAutoNum type="arabicPeriod" startAt="2"/>
              <a:tabLst/>
              <a:defRPr/>
            </a:pPr>
            <a:r>
              <a:rPr kumimoji="0" lang="en-US" sz="2000" b="0" i="0" u="none" strike="noStrike" kern="1200" cap="none" spc="0" normalizeH="0" baseline="0" noProof="0" dirty="0" smtClean="0">
                <a:ln>
                  <a:noFill/>
                </a:ln>
                <a:solidFill>
                  <a:schemeClr val="tx1"/>
                </a:solidFill>
                <a:effectLst/>
                <a:uLnTx/>
                <a:uFillTx/>
                <a:latin typeface="+mj-lt"/>
                <a:ea typeface="+mn-ea"/>
                <a:cs typeface="+mn-cs"/>
              </a:rPr>
              <a:t>Learn new HTML tags</a:t>
            </a:r>
            <a:r>
              <a:rPr kumimoji="0" lang="en-US" sz="2000" b="0" i="0" u="none" strike="noStrike" kern="1200" cap="none" spc="0" normalizeH="0" noProof="0" dirty="0" smtClean="0">
                <a:ln>
                  <a:noFill/>
                </a:ln>
                <a:solidFill>
                  <a:schemeClr val="tx1"/>
                </a:solidFill>
                <a:effectLst/>
                <a:uLnTx/>
                <a:uFillTx/>
                <a:latin typeface="+mj-lt"/>
                <a:ea typeface="+mn-ea"/>
                <a:cs typeface="+mn-cs"/>
              </a:rPr>
              <a:t> to represent sections of a page</a:t>
            </a:r>
          </a:p>
          <a:p>
            <a:pPr marL="514350" marR="0" lvl="0" indent="-514350" algn="l" defTabSz="914400" rtl="0" eaLnBrk="1" fontAlgn="auto" latinLnBrk="0" hangingPunct="1">
              <a:lnSpc>
                <a:spcPct val="100000"/>
              </a:lnSpc>
              <a:spcBef>
                <a:spcPts val="600"/>
              </a:spcBef>
              <a:spcAft>
                <a:spcPts val="0"/>
              </a:spcAft>
              <a:buClr>
                <a:schemeClr val="accent1"/>
              </a:buClr>
              <a:buSzPct val="76000"/>
              <a:buFont typeface="+mj-lt"/>
              <a:buAutoNum type="arabicPeriod" startAt="2"/>
              <a:tabLst/>
              <a:defRPr/>
            </a:pPr>
            <a:endParaRPr kumimoji="0" lang="en-US" sz="2000" b="0" i="0" u="none" strike="noStrike" kern="1200" cap="none" spc="0" normalizeH="0" noProof="0" dirty="0" smtClean="0">
              <a:ln>
                <a:noFill/>
              </a:ln>
              <a:solidFill>
                <a:schemeClr val="tx1"/>
              </a:solidFill>
              <a:effectLst/>
              <a:uLnTx/>
              <a:uFillTx/>
              <a:latin typeface="+mj-lt"/>
              <a:ea typeface="+mn-ea"/>
              <a:cs typeface="+mn-cs"/>
            </a:endParaRPr>
          </a:p>
          <a:p>
            <a:pPr marL="514350" marR="0" lvl="0" indent="-514350" algn="l" defTabSz="914400" rtl="0" eaLnBrk="1" fontAlgn="auto" latinLnBrk="0" hangingPunct="1">
              <a:lnSpc>
                <a:spcPct val="100000"/>
              </a:lnSpc>
              <a:spcBef>
                <a:spcPts val="600"/>
              </a:spcBef>
              <a:spcAft>
                <a:spcPts val="0"/>
              </a:spcAft>
              <a:buClr>
                <a:schemeClr val="accent1"/>
              </a:buClr>
              <a:buSzPct val="76000"/>
              <a:buFont typeface="+mj-lt"/>
              <a:buAutoNum type="arabicPeriod" startAt="2"/>
              <a:tabLst/>
              <a:defRPr/>
            </a:pPr>
            <a:r>
              <a:rPr lang="en-US" sz="2000" baseline="0" dirty="0" smtClean="0">
                <a:latin typeface="+mj-lt"/>
              </a:rPr>
              <a:t>Write</a:t>
            </a:r>
            <a:r>
              <a:rPr lang="en-US" sz="2000" dirty="0" smtClean="0">
                <a:latin typeface="+mj-lt"/>
              </a:rPr>
              <a:t> more precise CSS selectors for styling</a:t>
            </a:r>
            <a:endParaRPr kumimoji="0" lang="en-US" sz="2000" b="0" i="0" u="none" strike="noStrike" kern="1200" cap="none" spc="0" normalizeH="0" baseline="0" noProof="0" dirty="0">
              <a:ln>
                <a:noFill/>
              </a:ln>
              <a:solidFill>
                <a:schemeClr val="tx1"/>
              </a:solidFill>
              <a:effectLst/>
              <a:uLnTx/>
              <a:uFillTx/>
              <a:latin typeface="+mj-lt"/>
              <a:ea typeface="+mn-ea"/>
              <a:cs typeface="+mn-cs"/>
            </a:endParaRPr>
          </a:p>
        </p:txBody>
      </p:sp>
      <p:sp>
        <p:nvSpPr>
          <p:cNvPr id="7" name="Footer Placeholder 6"/>
          <p:cNvSpPr>
            <a:spLocks noGrp="1"/>
          </p:cNvSpPr>
          <p:nvPr>
            <p:ph type="ftr" sz="quarter" idx="11"/>
          </p:nvPr>
        </p:nvSpPr>
        <p:spPr/>
        <p:txBody>
          <a:bodyPr/>
          <a:lstStyle/>
          <a:p>
            <a:pPr algn="ctr"/>
            <a:r>
              <a:rPr lang="en-US" dirty="0" smtClean="0"/>
              <a:t>www.webstepbook.com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Multi-Column Floating Layouts</a:t>
            </a:r>
            <a:endParaRPr lang="en-US" dirty="0"/>
          </a:p>
        </p:txBody>
      </p:sp>
      <p:sp>
        <p:nvSpPr>
          <p:cNvPr id="3" name="Slide Number Placeholder 2"/>
          <p:cNvSpPr>
            <a:spLocks noGrp="1"/>
          </p:cNvSpPr>
          <p:nvPr>
            <p:ph type="sldNum" sz="quarter" idx="12"/>
          </p:nvPr>
        </p:nvSpPr>
        <p:spPr/>
        <p:txBody>
          <a:bodyPr/>
          <a:lstStyle/>
          <a:p>
            <a:fld id="{2B9EB8FB-DC17-4C6D-8A6C-CDC86837CED2}" type="slidenum">
              <a:rPr lang="en-US" smtClean="0"/>
              <a:pPr/>
              <a:t>40</a:t>
            </a:fld>
            <a:endParaRPr lang="en-US"/>
          </a:p>
        </p:txBody>
      </p:sp>
      <p:pic>
        <p:nvPicPr>
          <p:cNvPr id="33794" name="Picture 2"/>
          <p:cNvPicPr>
            <a:picLocks noChangeAspect="1" noChangeArrowheads="1"/>
          </p:cNvPicPr>
          <p:nvPr/>
        </p:nvPicPr>
        <p:blipFill>
          <a:blip r:embed="rId2" cstate="print"/>
          <a:srcRect/>
          <a:stretch>
            <a:fillRect/>
          </a:stretch>
        </p:blipFill>
        <p:spPr bwMode="auto">
          <a:xfrm>
            <a:off x="533400" y="1752600"/>
            <a:ext cx="8101013" cy="2931110"/>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lgn="ctr"/>
            <a:r>
              <a:rPr lang="en-US" dirty="0" smtClean="0"/>
              <a:t>www.webstepbook.com</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Self-Check</a:t>
            </a:r>
            <a:endParaRPr lang="en-US" dirty="0"/>
          </a:p>
        </p:txBody>
      </p:sp>
      <p:sp>
        <p:nvSpPr>
          <p:cNvPr id="3" name="Slide Number Placeholder 2"/>
          <p:cNvSpPr>
            <a:spLocks noGrp="1"/>
          </p:cNvSpPr>
          <p:nvPr>
            <p:ph type="sldNum" sz="quarter" idx="12"/>
          </p:nvPr>
        </p:nvSpPr>
        <p:spPr/>
        <p:txBody>
          <a:bodyPr/>
          <a:lstStyle/>
          <a:p>
            <a:fld id="{2B9EB8FB-DC17-4C6D-8A6C-CDC86837CED2}" type="slidenum">
              <a:rPr lang="en-US" smtClean="0"/>
              <a:pPr/>
              <a:t>41</a:t>
            </a:fld>
            <a:endParaRPr lang="en-US"/>
          </a:p>
        </p:txBody>
      </p:sp>
      <p:pic>
        <p:nvPicPr>
          <p:cNvPr id="34818" name="Picture 2"/>
          <p:cNvPicPr>
            <a:picLocks noChangeAspect="1" noChangeArrowheads="1"/>
          </p:cNvPicPr>
          <p:nvPr/>
        </p:nvPicPr>
        <p:blipFill>
          <a:blip r:embed="rId2" cstate="print"/>
          <a:srcRect/>
          <a:stretch>
            <a:fillRect/>
          </a:stretch>
        </p:blipFill>
        <p:spPr bwMode="auto">
          <a:xfrm>
            <a:off x="1285875" y="1485900"/>
            <a:ext cx="6572250" cy="3886200"/>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lgn="ctr"/>
            <a:r>
              <a:rPr lang="en-US" dirty="0" smtClean="0"/>
              <a:t>www.webstepbook.com</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Positioning</a:t>
            </a:r>
            <a:endParaRPr lang="en-US" dirty="0"/>
          </a:p>
        </p:txBody>
      </p:sp>
      <p:sp>
        <p:nvSpPr>
          <p:cNvPr id="3" name="Slide Number Placeholder 2"/>
          <p:cNvSpPr>
            <a:spLocks noGrp="1"/>
          </p:cNvSpPr>
          <p:nvPr>
            <p:ph type="sldNum" sz="quarter" idx="12"/>
          </p:nvPr>
        </p:nvSpPr>
        <p:spPr/>
        <p:txBody>
          <a:bodyPr/>
          <a:lstStyle/>
          <a:p>
            <a:fld id="{2B9EB8FB-DC17-4C6D-8A6C-CDC86837CED2}" type="slidenum">
              <a:rPr lang="en-US" smtClean="0"/>
              <a:pPr/>
              <a:t>42</a:t>
            </a:fld>
            <a:endParaRPr lang="en-US"/>
          </a:p>
        </p:txBody>
      </p:sp>
      <p:pic>
        <p:nvPicPr>
          <p:cNvPr id="35842" name="Picture 2"/>
          <p:cNvPicPr>
            <a:picLocks noChangeAspect="1" noChangeArrowheads="1"/>
          </p:cNvPicPr>
          <p:nvPr/>
        </p:nvPicPr>
        <p:blipFill>
          <a:blip r:embed="rId2" cstate="print"/>
          <a:srcRect/>
          <a:stretch>
            <a:fillRect/>
          </a:stretch>
        </p:blipFill>
        <p:spPr bwMode="auto">
          <a:xfrm>
            <a:off x="533400" y="1295400"/>
            <a:ext cx="8124825" cy="3048000"/>
          </a:xfrm>
          <a:prstGeom prst="rect">
            <a:avLst/>
          </a:prstGeom>
          <a:noFill/>
          <a:ln w="9525">
            <a:noFill/>
            <a:miter lim="800000"/>
            <a:headEnd/>
            <a:tailEnd/>
          </a:ln>
        </p:spPr>
      </p:pic>
      <p:pic>
        <p:nvPicPr>
          <p:cNvPr id="35843" name="Picture 3"/>
          <p:cNvPicPr>
            <a:picLocks noChangeAspect="1" noChangeArrowheads="1"/>
          </p:cNvPicPr>
          <p:nvPr/>
        </p:nvPicPr>
        <p:blipFill>
          <a:blip r:embed="rId3" cstate="print"/>
          <a:srcRect/>
          <a:stretch>
            <a:fillRect/>
          </a:stretch>
        </p:blipFill>
        <p:spPr bwMode="auto">
          <a:xfrm>
            <a:off x="304800" y="4648200"/>
            <a:ext cx="8582025" cy="1181100"/>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pPr algn="ctr"/>
            <a:r>
              <a:rPr lang="en-US" dirty="0" smtClean="0"/>
              <a:t>www.webstepbook.com</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Absolute Positioning</a:t>
            </a:r>
            <a:endParaRPr lang="en-US" dirty="0"/>
          </a:p>
        </p:txBody>
      </p:sp>
      <p:sp>
        <p:nvSpPr>
          <p:cNvPr id="3" name="Slide Number Placeholder 2"/>
          <p:cNvSpPr>
            <a:spLocks noGrp="1"/>
          </p:cNvSpPr>
          <p:nvPr>
            <p:ph type="sldNum" sz="quarter" idx="12"/>
          </p:nvPr>
        </p:nvSpPr>
        <p:spPr/>
        <p:txBody>
          <a:bodyPr/>
          <a:lstStyle/>
          <a:p>
            <a:fld id="{2B9EB8FB-DC17-4C6D-8A6C-CDC86837CED2}" type="slidenum">
              <a:rPr lang="en-US" smtClean="0"/>
              <a:pPr/>
              <a:t>43</a:t>
            </a:fld>
            <a:endParaRPr lang="en-US"/>
          </a:p>
        </p:txBody>
      </p:sp>
      <p:pic>
        <p:nvPicPr>
          <p:cNvPr id="36866" name="Picture 2"/>
          <p:cNvPicPr>
            <a:picLocks noChangeAspect="1" noChangeArrowheads="1"/>
          </p:cNvPicPr>
          <p:nvPr/>
        </p:nvPicPr>
        <p:blipFill>
          <a:blip r:embed="rId3" cstate="print"/>
          <a:srcRect/>
          <a:stretch>
            <a:fillRect/>
          </a:stretch>
        </p:blipFill>
        <p:spPr bwMode="auto">
          <a:xfrm>
            <a:off x="2667000" y="3581400"/>
            <a:ext cx="3352800" cy="2756388"/>
          </a:xfrm>
          <a:prstGeom prst="rect">
            <a:avLst/>
          </a:prstGeom>
          <a:noFill/>
          <a:ln w="9525">
            <a:noFill/>
            <a:miter lim="800000"/>
            <a:headEnd/>
            <a:tailEnd/>
          </a:ln>
        </p:spPr>
      </p:pic>
      <p:pic>
        <p:nvPicPr>
          <p:cNvPr id="36867" name="Picture 3"/>
          <p:cNvPicPr>
            <a:picLocks noChangeAspect="1" noChangeArrowheads="1"/>
          </p:cNvPicPr>
          <p:nvPr/>
        </p:nvPicPr>
        <p:blipFill>
          <a:blip r:embed="rId4" cstate="print"/>
          <a:srcRect/>
          <a:stretch>
            <a:fillRect/>
          </a:stretch>
        </p:blipFill>
        <p:spPr bwMode="auto">
          <a:xfrm>
            <a:off x="990600" y="1219200"/>
            <a:ext cx="6705600" cy="2378253"/>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pPr algn="ctr"/>
            <a:r>
              <a:rPr lang="en-US" dirty="0" smtClean="0"/>
              <a:t>www.webstepbook.com</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Relative Positioning</a:t>
            </a:r>
            <a:endParaRPr lang="en-US" dirty="0"/>
          </a:p>
        </p:txBody>
      </p:sp>
      <p:sp>
        <p:nvSpPr>
          <p:cNvPr id="3" name="Slide Number Placeholder 2"/>
          <p:cNvSpPr>
            <a:spLocks noGrp="1"/>
          </p:cNvSpPr>
          <p:nvPr>
            <p:ph type="sldNum" sz="quarter" idx="12"/>
          </p:nvPr>
        </p:nvSpPr>
        <p:spPr/>
        <p:txBody>
          <a:bodyPr/>
          <a:lstStyle/>
          <a:p>
            <a:fld id="{2B9EB8FB-DC17-4C6D-8A6C-CDC86837CED2}" type="slidenum">
              <a:rPr lang="en-US" smtClean="0"/>
              <a:pPr/>
              <a:t>44</a:t>
            </a:fld>
            <a:endParaRPr lang="en-US"/>
          </a:p>
        </p:txBody>
      </p:sp>
      <p:pic>
        <p:nvPicPr>
          <p:cNvPr id="37890" name="Picture 2"/>
          <p:cNvPicPr>
            <a:picLocks noChangeAspect="1" noChangeArrowheads="1"/>
          </p:cNvPicPr>
          <p:nvPr/>
        </p:nvPicPr>
        <p:blipFill>
          <a:blip r:embed="rId3" cstate="print"/>
          <a:srcRect/>
          <a:stretch>
            <a:fillRect/>
          </a:stretch>
        </p:blipFill>
        <p:spPr bwMode="auto">
          <a:xfrm>
            <a:off x="990600" y="2071688"/>
            <a:ext cx="7162800" cy="2714625"/>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lgn="ctr"/>
            <a:r>
              <a:rPr lang="en-US" dirty="0" smtClean="0"/>
              <a:t>www.webstepbook.com</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Absolute Positioning with </a:t>
            </a:r>
            <a:br>
              <a:rPr lang="en-US" dirty="0" smtClean="0"/>
            </a:br>
            <a:r>
              <a:rPr lang="en-US" dirty="0" smtClean="0"/>
              <a:t>relative containing element</a:t>
            </a:r>
            <a:endParaRPr lang="en-US" dirty="0"/>
          </a:p>
        </p:txBody>
      </p:sp>
      <p:sp>
        <p:nvSpPr>
          <p:cNvPr id="3" name="Slide Number Placeholder 2"/>
          <p:cNvSpPr>
            <a:spLocks noGrp="1"/>
          </p:cNvSpPr>
          <p:nvPr>
            <p:ph type="sldNum" sz="quarter" idx="12"/>
          </p:nvPr>
        </p:nvSpPr>
        <p:spPr/>
        <p:txBody>
          <a:bodyPr/>
          <a:lstStyle/>
          <a:p>
            <a:fld id="{2B9EB8FB-DC17-4C6D-8A6C-CDC86837CED2}" type="slidenum">
              <a:rPr lang="en-US" smtClean="0"/>
              <a:pPr/>
              <a:t>45</a:t>
            </a:fld>
            <a:endParaRPr lang="en-US"/>
          </a:p>
        </p:txBody>
      </p:sp>
      <p:pic>
        <p:nvPicPr>
          <p:cNvPr id="38914" name="Picture 2"/>
          <p:cNvPicPr>
            <a:picLocks noChangeAspect="1" noChangeArrowheads="1"/>
          </p:cNvPicPr>
          <p:nvPr/>
        </p:nvPicPr>
        <p:blipFill>
          <a:blip r:embed="rId2" cstate="print"/>
          <a:srcRect/>
          <a:stretch>
            <a:fillRect/>
          </a:stretch>
        </p:blipFill>
        <p:spPr bwMode="auto">
          <a:xfrm>
            <a:off x="914400" y="1219201"/>
            <a:ext cx="6477000" cy="2589068"/>
          </a:xfrm>
          <a:prstGeom prst="rect">
            <a:avLst/>
          </a:prstGeom>
          <a:noFill/>
          <a:ln w="9525">
            <a:noFill/>
            <a:miter lim="800000"/>
            <a:headEnd/>
            <a:tailEnd/>
          </a:ln>
        </p:spPr>
      </p:pic>
      <p:pic>
        <p:nvPicPr>
          <p:cNvPr id="38915" name="Picture 3"/>
          <p:cNvPicPr>
            <a:picLocks noChangeAspect="1" noChangeArrowheads="1"/>
          </p:cNvPicPr>
          <p:nvPr/>
        </p:nvPicPr>
        <p:blipFill>
          <a:blip r:embed="rId3" cstate="print"/>
          <a:srcRect/>
          <a:stretch>
            <a:fillRect/>
          </a:stretch>
        </p:blipFill>
        <p:spPr bwMode="auto">
          <a:xfrm>
            <a:off x="3505200" y="3200400"/>
            <a:ext cx="3343275" cy="2743200"/>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pPr algn="ctr"/>
            <a:r>
              <a:rPr lang="en-US" dirty="0" smtClean="0"/>
              <a:t>www.webstepbook.com</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Positioning</a:t>
            </a:r>
            <a:endParaRPr lang="en-US" dirty="0"/>
          </a:p>
        </p:txBody>
      </p:sp>
      <p:sp>
        <p:nvSpPr>
          <p:cNvPr id="3" name="Slide Number Placeholder 2"/>
          <p:cNvSpPr>
            <a:spLocks noGrp="1"/>
          </p:cNvSpPr>
          <p:nvPr>
            <p:ph type="sldNum" sz="quarter" idx="12"/>
          </p:nvPr>
        </p:nvSpPr>
        <p:spPr/>
        <p:txBody>
          <a:bodyPr/>
          <a:lstStyle/>
          <a:p>
            <a:fld id="{2B9EB8FB-DC17-4C6D-8A6C-CDC86837CED2}" type="slidenum">
              <a:rPr lang="en-US" smtClean="0"/>
              <a:pPr/>
              <a:t>46</a:t>
            </a:fld>
            <a:endParaRPr lang="en-US"/>
          </a:p>
        </p:txBody>
      </p:sp>
      <p:pic>
        <p:nvPicPr>
          <p:cNvPr id="39938" name="Picture 2"/>
          <p:cNvPicPr>
            <a:picLocks noChangeAspect="1" noChangeArrowheads="1"/>
          </p:cNvPicPr>
          <p:nvPr/>
        </p:nvPicPr>
        <p:blipFill>
          <a:blip r:embed="rId2" cstate="print"/>
          <a:srcRect/>
          <a:stretch>
            <a:fillRect/>
          </a:stretch>
        </p:blipFill>
        <p:spPr bwMode="auto">
          <a:xfrm>
            <a:off x="2590800" y="3657600"/>
            <a:ext cx="3943350" cy="2438400"/>
          </a:xfrm>
          <a:prstGeom prst="rect">
            <a:avLst/>
          </a:prstGeom>
          <a:noFill/>
          <a:ln w="9525">
            <a:noFill/>
            <a:miter lim="800000"/>
            <a:headEnd/>
            <a:tailEnd/>
          </a:ln>
        </p:spPr>
      </p:pic>
      <p:pic>
        <p:nvPicPr>
          <p:cNvPr id="39939" name="Picture 3"/>
          <p:cNvPicPr>
            <a:picLocks noChangeAspect="1" noChangeArrowheads="1"/>
          </p:cNvPicPr>
          <p:nvPr/>
        </p:nvPicPr>
        <p:blipFill>
          <a:blip r:embed="rId3" cstate="print"/>
          <a:srcRect/>
          <a:stretch>
            <a:fillRect/>
          </a:stretch>
        </p:blipFill>
        <p:spPr bwMode="auto">
          <a:xfrm>
            <a:off x="838200" y="1247775"/>
            <a:ext cx="7134225" cy="2333625"/>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pPr algn="ctr"/>
            <a:r>
              <a:rPr lang="en-US" dirty="0" smtClean="0"/>
              <a:t>www.webstepbook.com</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Positioning</a:t>
            </a:r>
            <a:endParaRPr lang="en-US" dirty="0"/>
          </a:p>
        </p:txBody>
      </p:sp>
      <p:sp>
        <p:nvSpPr>
          <p:cNvPr id="3" name="Slide Number Placeholder 2"/>
          <p:cNvSpPr>
            <a:spLocks noGrp="1"/>
          </p:cNvSpPr>
          <p:nvPr>
            <p:ph type="sldNum" sz="quarter" idx="12"/>
          </p:nvPr>
        </p:nvSpPr>
        <p:spPr/>
        <p:txBody>
          <a:bodyPr/>
          <a:lstStyle/>
          <a:p>
            <a:fld id="{2B9EB8FB-DC17-4C6D-8A6C-CDC86837CED2}" type="slidenum">
              <a:rPr lang="en-US" smtClean="0"/>
              <a:pPr/>
              <a:t>47</a:t>
            </a:fld>
            <a:endParaRPr lang="en-US"/>
          </a:p>
        </p:txBody>
      </p:sp>
      <p:pic>
        <p:nvPicPr>
          <p:cNvPr id="40962" name="Picture 2"/>
          <p:cNvPicPr>
            <a:picLocks noChangeAspect="1" noChangeArrowheads="1"/>
          </p:cNvPicPr>
          <p:nvPr/>
        </p:nvPicPr>
        <p:blipFill>
          <a:blip r:embed="rId2" cstate="print"/>
          <a:srcRect/>
          <a:stretch>
            <a:fillRect/>
          </a:stretch>
        </p:blipFill>
        <p:spPr bwMode="auto">
          <a:xfrm>
            <a:off x="914400" y="1676400"/>
            <a:ext cx="7172325" cy="1209675"/>
          </a:xfrm>
          <a:prstGeom prst="rect">
            <a:avLst/>
          </a:prstGeom>
          <a:noFill/>
          <a:ln w="9525">
            <a:noFill/>
            <a:miter lim="800000"/>
            <a:headEnd/>
            <a:tailEnd/>
          </a:ln>
        </p:spPr>
      </p:pic>
      <p:pic>
        <p:nvPicPr>
          <p:cNvPr id="40963" name="Picture 3"/>
          <p:cNvPicPr>
            <a:picLocks noChangeAspect="1" noChangeArrowheads="1"/>
          </p:cNvPicPr>
          <p:nvPr/>
        </p:nvPicPr>
        <p:blipFill>
          <a:blip r:embed="rId3" cstate="print"/>
          <a:srcRect/>
          <a:stretch>
            <a:fillRect/>
          </a:stretch>
        </p:blipFill>
        <p:spPr bwMode="auto">
          <a:xfrm>
            <a:off x="2667000" y="3352800"/>
            <a:ext cx="3362325" cy="2085975"/>
          </a:xfrm>
          <a:prstGeom prst="rect">
            <a:avLst/>
          </a:prstGeom>
          <a:noFill/>
          <a:ln w="9525">
            <a:noFill/>
            <a:miter lim="800000"/>
            <a:headEnd/>
            <a:tailEnd/>
          </a:ln>
        </p:spPr>
      </p:pic>
      <p:sp>
        <p:nvSpPr>
          <p:cNvPr id="8" name="Footer Placeholder 7"/>
          <p:cNvSpPr>
            <a:spLocks noGrp="1"/>
          </p:cNvSpPr>
          <p:nvPr>
            <p:ph type="ftr" sz="quarter" idx="11"/>
          </p:nvPr>
        </p:nvSpPr>
        <p:spPr/>
        <p:txBody>
          <a:bodyPr/>
          <a:lstStyle/>
          <a:p>
            <a:pPr algn="ctr"/>
            <a:r>
              <a:rPr lang="en-US" dirty="0" smtClean="0"/>
              <a:t>www.webstepbook.com</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Vertical Alignment</a:t>
            </a:r>
            <a:endParaRPr lang="en-US" dirty="0"/>
          </a:p>
        </p:txBody>
      </p:sp>
      <p:sp>
        <p:nvSpPr>
          <p:cNvPr id="3" name="Slide Number Placeholder 2"/>
          <p:cNvSpPr>
            <a:spLocks noGrp="1"/>
          </p:cNvSpPr>
          <p:nvPr>
            <p:ph type="sldNum" sz="quarter" idx="12"/>
          </p:nvPr>
        </p:nvSpPr>
        <p:spPr/>
        <p:txBody>
          <a:bodyPr/>
          <a:lstStyle/>
          <a:p>
            <a:fld id="{2B9EB8FB-DC17-4C6D-8A6C-CDC86837CED2}" type="slidenum">
              <a:rPr lang="en-US" smtClean="0"/>
              <a:pPr/>
              <a:t>48</a:t>
            </a:fld>
            <a:endParaRPr lang="en-US"/>
          </a:p>
        </p:txBody>
      </p:sp>
      <p:pic>
        <p:nvPicPr>
          <p:cNvPr id="43010" name="Picture 2"/>
          <p:cNvPicPr>
            <a:picLocks noChangeAspect="1" noChangeArrowheads="1"/>
          </p:cNvPicPr>
          <p:nvPr/>
        </p:nvPicPr>
        <p:blipFill>
          <a:blip r:embed="rId2" cstate="print"/>
          <a:srcRect/>
          <a:stretch>
            <a:fillRect/>
          </a:stretch>
        </p:blipFill>
        <p:spPr bwMode="auto">
          <a:xfrm>
            <a:off x="457200" y="1676400"/>
            <a:ext cx="8162925" cy="2938296"/>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lgn="ctr"/>
            <a:r>
              <a:rPr lang="en-US" dirty="0" smtClean="0"/>
              <a:t>www.webstepbook.com</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Vertical Alignment</a:t>
            </a:r>
            <a:endParaRPr lang="en-US" dirty="0"/>
          </a:p>
        </p:txBody>
      </p:sp>
      <p:sp>
        <p:nvSpPr>
          <p:cNvPr id="3" name="Slide Number Placeholder 2"/>
          <p:cNvSpPr>
            <a:spLocks noGrp="1"/>
          </p:cNvSpPr>
          <p:nvPr>
            <p:ph type="sldNum" sz="quarter" idx="12"/>
          </p:nvPr>
        </p:nvSpPr>
        <p:spPr/>
        <p:txBody>
          <a:bodyPr/>
          <a:lstStyle/>
          <a:p>
            <a:fld id="{2B9EB8FB-DC17-4C6D-8A6C-CDC86837CED2}" type="slidenum">
              <a:rPr lang="en-US" smtClean="0"/>
              <a:pPr/>
              <a:t>49</a:t>
            </a:fld>
            <a:endParaRPr lang="en-US"/>
          </a:p>
        </p:txBody>
      </p:sp>
      <p:pic>
        <p:nvPicPr>
          <p:cNvPr id="44034" name="Picture 2"/>
          <p:cNvPicPr>
            <a:picLocks noChangeAspect="1" noChangeArrowheads="1"/>
          </p:cNvPicPr>
          <p:nvPr/>
        </p:nvPicPr>
        <p:blipFill>
          <a:blip r:embed="rId2" cstate="print"/>
          <a:srcRect/>
          <a:stretch>
            <a:fillRect/>
          </a:stretch>
        </p:blipFill>
        <p:spPr bwMode="auto">
          <a:xfrm>
            <a:off x="1066800" y="1219200"/>
            <a:ext cx="6324600" cy="2125066"/>
          </a:xfrm>
          <a:prstGeom prst="rect">
            <a:avLst/>
          </a:prstGeom>
          <a:noFill/>
          <a:ln w="9525">
            <a:noFill/>
            <a:miter lim="800000"/>
            <a:headEnd/>
            <a:tailEnd/>
          </a:ln>
        </p:spPr>
      </p:pic>
      <p:pic>
        <p:nvPicPr>
          <p:cNvPr id="44036" name="Picture 4"/>
          <p:cNvPicPr>
            <a:picLocks noChangeAspect="1" noChangeArrowheads="1"/>
          </p:cNvPicPr>
          <p:nvPr/>
        </p:nvPicPr>
        <p:blipFill>
          <a:blip r:embed="rId3" cstate="print"/>
          <a:srcRect/>
          <a:stretch>
            <a:fillRect/>
          </a:stretch>
        </p:blipFill>
        <p:spPr bwMode="auto">
          <a:xfrm>
            <a:off x="381000" y="3352800"/>
            <a:ext cx="7210425" cy="2381250"/>
          </a:xfrm>
          <a:prstGeom prst="rect">
            <a:avLst/>
          </a:prstGeom>
          <a:noFill/>
          <a:ln w="9525">
            <a:noFill/>
            <a:miter lim="800000"/>
            <a:headEnd/>
            <a:tailEnd/>
          </a:ln>
        </p:spPr>
      </p:pic>
      <p:pic>
        <p:nvPicPr>
          <p:cNvPr id="44037" name="Picture 5"/>
          <p:cNvPicPr>
            <a:picLocks noChangeAspect="1" noChangeArrowheads="1"/>
          </p:cNvPicPr>
          <p:nvPr/>
        </p:nvPicPr>
        <p:blipFill>
          <a:blip r:embed="rId4" cstate="print"/>
          <a:srcRect/>
          <a:stretch>
            <a:fillRect/>
          </a:stretch>
        </p:blipFill>
        <p:spPr bwMode="auto">
          <a:xfrm>
            <a:off x="3124200" y="4343400"/>
            <a:ext cx="5467350" cy="1902638"/>
          </a:xfrm>
          <a:prstGeom prst="rect">
            <a:avLst/>
          </a:prstGeom>
          <a:noFill/>
          <a:ln w="9525">
            <a:noFill/>
            <a:miter lim="800000"/>
            <a:headEnd/>
            <a:tailEnd/>
          </a:ln>
        </p:spPr>
      </p:pic>
      <p:sp>
        <p:nvSpPr>
          <p:cNvPr id="9" name="Footer Placeholder 8"/>
          <p:cNvSpPr>
            <a:spLocks noGrp="1"/>
          </p:cNvSpPr>
          <p:nvPr>
            <p:ph type="ftr" sz="quarter" idx="11"/>
          </p:nvPr>
        </p:nvSpPr>
        <p:spPr/>
        <p:txBody>
          <a:bodyPr/>
          <a:lstStyle/>
          <a:p>
            <a:pPr algn="ctr"/>
            <a:r>
              <a:rPr lang="en-US" dirty="0" smtClean="0"/>
              <a:t>www.webstepbook.com</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HTML </a:t>
            </a:r>
            <a:r>
              <a:rPr lang="en-US" dirty="0" smtClean="0">
                <a:solidFill>
                  <a:srgbClr val="C00000"/>
                </a:solidFill>
              </a:rPr>
              <a:t>id</a:t>
            </a:r>
            <a:r>
              <a:rPr lang="en-US" dirty="0" smtClean="0"/>
              <a:t> Attribute</a:t>
            </a:r>
            <a:endParaRPr lang="en-US" dirty="0"/>
          </a:p>
        </p:txBody>
      </p:sp>
      <p:sp>
        <p:nvSpPr>
          <p:cNvPr id="3" name="Footer Placeholder 2"/>
          <p:cNvSpPr>
            <a:spLocks noGrp="1"/>
          </p:cNvSpPr>
          <p:nvPr>
            <p:ph type="ftr" sz="quarter" idx="11"/>
          </p:nvPr>
        </p:nvSpPr>
        <p:spPr/>
        <p:txBody>
          <a:bodyPr/>
          <a:lstStyle/>
          <a:p>
            <a:pPr algn="ctr"/>
            <a:r>
              <a:rPr lang="en-US" smtClean="0"/>
              <a:t>www.webstepbook.com</a:t>
            </a:r>
            <a:endParaRPr lang="en-US" dirty="0"/>
          </a:p>
        </p:txBody>
      </p:sp>
      <p:sp>
        <p:nvSpPr>
          <p:cNvPr id="4" name="Slide Number Placeholder 3"/>
          <p:cNvSpPr>
            <a:spLocks noGrp="1"/>
          </p:cNvSpPr>
          <p:nvPr>
            <p:ph type="sldNum" sz="quarter" idx="12"/>
          </p:nvPr>
        </p:nvSpPr>
        <p:spPr/>
        <p:txBody>
          <a:bodyPr/>
          <a:lstStyle/>
          <a:p>
            <a:fld id="{2B9EB8FB-DC17-4C6D-8A6C-CDC86837CED2}" type="slidenum">
              <a:rPr lang="en-US" smtClean="0"/>
              <a:pPr/>
              <a:t>5</a:t>
            </a:fld>
            <a:endParaRPr lang="en-US"/>
          </a:p>
        </p:txBody>
      </p:sp>
      <p:sp>
        <p:nvSpPr>
          <p:cNvPr id="5" name="Content Placeholder 4"/>
          <p:cNvSpPr>
            <a:spLocks noGrp="1"/>
          </p:cNvSpPr>
          <p:nvPr>
            <p:ph sz="quarter" idx="1"/>
          </p:nvPr>
        </p:nvSpPr>
        <p:spPr>
          <a:xfrm>
            <a:off x="457200" y="1371600"/>
            <a:ext cx="8229600" cy="1295400"/>
          </a:xfrm>
        </p:spPr>
        <p:txBody>
          <a:bodyPr>
            <a:normAutofit/>
          </a:bodyPr>
          <a:lstStyle/>
          <a:p>
            <a:r>
              <a:rPr lang="en-US" sz="2000" dirty="0" smtClean="0">
                <a:latin typeface="+mj-lt"/>
              </a:rPr>
              <a:t>Allows you to give a unique ID to any element on a page</a:t>
            </a:r>
          </a:p>
          <a:p>
            <a:r>
              <a:rPr lang="en-US" sz="2000" dirty="0" smtClean="0">
                <a:latin typeface="+mj-lt"/>
              </a:rPr>
              <a:t>Each ID must be unique; can only be used once in the page</a:t>
            </a:r>
          </a:p>
          <a:p>
            <a:endParaRPr lang="en-US" dirty="0"/>
          </a:p>
        </p:txBody>
      </p:sp>
      <p:pic>
        <p:nvPicPr>
          <p:cNvPr id="2051" name="Picture 3"/>
          <p:cNvPicPr>
            <a:picLocks noChangeAspect="1" noChangeArrowheads="1"/>
          </p:cNvPicPr>
          <p:nvPr/>
        </p:nvPicPr>
        <p:blipFill>
          <a:blip r:embed="rId2" cstate="print"/>
          <a:srcRect/>
          <a:stretch>
            <a:fillRect/>
          </a:stretch>
        </p:blipFill>
        <p:spPr bwMode="auto">
          <a:xfrm>
            <a:off x="685800" y="2438400"/>
            <a:ext cx="7848600" cy="2238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Vertical Alignment: Common Error</a:t>
            </a:r>
            <a:endParaRPr lang="en-US" dirty="0"/>
          </a:p>
        </p:txBody>
      </p:sp>
      <p:sp>
        <p:nvSpPr>
          <p:cNvPr id="3" name="Slide Number Placeholder 2"/>
          <p:cNvSpPr>
            <a:spLocks noGrp="1"/>
          </p:cNvSpPr>
          <p:nvPr>
            <p:ph type="sldNum" sz="quarter" idx="12"/>
          </p:nvPr>
        </p:nvSpPr>
        <p:spPr/>
        <p:txBody>
          <a:bodyPr/>
          <a:lstStyle/>
          <a:p>
            <a:fld id="{2B9EB8FB-DC17-4C6D-8A6C-CDC86837CED2}" type="slidenum">
              <a:rPr lang="en-US" smtClean="0"/>
              <a:pPr/>
              <a:t>50</a:t>
            </a:fld>
            <a:endParaRPr lang="en-US"/>
          </a:p>
        </p:txBody>
      </p:sp>
      <p:pic>
        <p:nvPicPr>
          <p:cNvPr id="45058" name="Picture 2"/>
          <p:cNvPicPr>
            <a:picLocks noChangeAspect="1" noChangeArrowheads="1"/>
          </p:cNvPicPr>
          <p:nvPr/>
        </p:nvPicPr>
        <p:blipFill>
          <a:blip r:embed="rId3" cstate="print"/>
          <a:srcRect/>
          <a:stretch>
            <a:fillRect/>
          </a:stretch>
        </p:blipFill>
        <p:spPr bwMode="auto">
          <a:xfrm>
            <a:off x="381000" y="1219200"/>
            <a:ext cx="7362597" cy="3276600"/>
          </a:xfrm>
          <a:prstGeom prst="rect">
            <a:avLst/>
          </a:prstGeom>
          <a:noFill/>
          <a:ln w="9525">
            <a:noFill/>
            <a:miter lim="800000"/>
            <a:headEnd/>
            <a:tailEnd/>
          </a:ln>
        </p:spPr>
      </p:pic>
      <p:pic>
        <p:nvPicPr>
          <p:cNvPr id="45059" name="Picture 3"/>
          <p:cNvPicPr>
            <a:picLocks noChangeAspect="1" noChangeArrowheads="1"/>
          </p:cNvPicPr>
          <p:nvPr/>
        </p:nvPicPr>
        <p:blipFill>
          <a:blip r:embed="rId4" cstate="print"/>
          <a:srcRect/>
          <a:stretch>
            <a:fillRect/>
          </a:stretch>
        </p:blipFill>
        <p:spPr bwMode="auto">
          <a:xfrm>
            <a:off x="1600200" y="2514600"/>
            <a:ext cx="7245695" cy="3733800"/>
          </a:xfrm>
          <a:prstGeom prst="rect">
            <a:avLst/>
          </a:prstGeom>
          <a:noFill/>
          <a:ln w="9525">
            <a:noFill/>
            <a:miter lim="800000"/>
            <a:headEnd/>
            <a:tailEnd/>
          </a:ln>
        </p:spPr>
      </p:pic>
      <p:sp>
        <p:nvSpPr>
          <p:cNvPr id="9" name="Footer Placeholder 8"/>
          <p:cNvSpPr>
            <a:spLocks noGrp="1"/>
          </p:cNvSpPr>
          <p:nvPr>
            <p:ph type="ftr" sz="quarter" idx="11"/>
          </p:nvPr>
        </p:nvSpPr>
        <p:spPr/>
        <p:txBody>
          <a:bodyPr/>
          <a:lstStyle/>
          <a:p>
            <a:pPr algn="ctr"/>
            <a:r>
              <a:rPr lang="en-US" dirty="0" smtClean="0"/>
              <a:t>www.webstepbook.com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059"/>
                                        </p:tgtEl>
                                        <p:attrNameLst>
                                          <p:attrName>style.visibility</p:attrName>
                                        </p:attrNameLst>
                                      </p:cBhvr>
                                      <p:to>
                                        <p:strVal val="visible"/>
                                      </p:to>
                                    </p:set>
                                    <p:animEffect transition="in" filter="blinds(horizontal)">
                                      <p:cBhvr>
                                        <p:cTn id="7" dur="500"/>
                                        <p:tgtEl>
                                          <p:spTgt spid="45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Alignment vs. float vs. position</a:t>
            </a:r>
            <a:endParaRPr lang="en-US" dirty="0"/>
          </a:p>
        </p:txBody>
      </p:sp>
      <p:sp>
        <p:nvSpPr>
          <p:cNvPr id="6" name="Footer Placeholder 5"/>
          <p:cNvSpPr>
            <a:spLocks noGrp="1"/>
          </p:cNvSpPr>
          <p:nvPr>
            <p:ph type="ftr" sz="quarter" idx="11"/>
          </p:nvPr>
        </p:nvSpPr>
        <p:spPr/>
        <p:txBody>
          <a:bodyPr/>
          <a:lstStyle/>
          <a:p>
            <a:pPr algn="ctr"/>
            <a:r>
              <a:rPr lang="en-US" dirty="0" smtClean="0"/>
              <a:t>www.webstepbook.com</a:t>
            </a:r>
            <a:endParaRPr lang="en-US" dirty="0"/>
          </a:p>
        </p:txBody>
      </p:sp>
      <p:sp>
        <p:nvSpPr>
          <p:cNvPr id="3" name="Slide Number Placeholder 2"/>
          <p:cNvSpPr>
            <a:spLocks noGrp="1"/>
          </p:cNvSpPr>
          <p:nvPr>
            <p:ph type="sldNum" sz="quarter" idx="12"/>
          </p:nvPr>
        </p:nvSpPr>
        <p:spPr/>
        <p:txBody>
          <a:bodyPr/>
          <a:lstStyle/>
          <a:p>
            <a:fld id="{2B9EB8FB-DC17-4C6D-8A6C-CDC86837CED2}" type="slidenum">
              <a:rPr lang="en-US" smtClean="0"/>
              <a:pPr/>
              <a:t>51</a:t>
            </a:fld>
            <a:endParaRPr lang="en-US"/>
          </a:p>
        </p:txBody>
      </p:sp>
      <p:pic>
        <p:nvPicPr>
          <p:cNvPr id="41986" name="Picture 2"/>
          <p:cNvPicPr>
            <a:picLocks noChangeAspect="1" noChangeArrowheads="1"/>
          </p:cNvPicPr>
          <p:nvPr/>
        </p:nvPicPr>
        <p:blipFill>
          <a:blip r:embed="rId2" cstate="print"/>
          <a:srcRect/>
          <a:stretch>
            <a:fillRect/>
          </a:stretch>
        </p:blipFill>
        <p:spPr bwMode="auto">
          <a:xfrm>
            <a:off x="457200" y="1371600"/>
            <a:ext cx="8286750" cy="416191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Visibility</a:t>
            </a:r>
            <a:endParaRPr lang="en-US" dirty="0"/>
          </a:p>
        </p:txBody>
      </p:sp>
      <p:sp>
        <p:nvSpPr>
          <p:cNvPr id="3" name="Slide Number Placeholder 2"/>
          <p:cNvSpPr>
            <a:spLocks noGrp="1"/>
          </p:cNvSpPr>
          <p:nvPr>
            <p:ph type="sldNum" sz="quarter" idx="12"/>
          </p:nvPr>
        </p:nvSpPr>
        <p:spPr/>
        <p:txBody>
          <a:bodyPr/>
          <a:lstStyle/>
          <a:p>
            <a:fld id="{2B9EB8FB-DC17-4C6D-8A6C-CDC86837CED2}" type="slidenum">
              <a:rPr lang="en-US" smtClean="0"/>
              <a:pPr/>
              <a:t>52</a:t>
            </a:fld>
            <a:endParaRPr lang="en-US"/>
          </a:p>
        </p:txBody>
      </p:sp>
      <p:pic>
        <p:nvPicPr>
          <p:cNvPr id="46082" name="Picture 2"/>
          <p:cNvPicPr>
            <a:picLocks noChangeAspect="1" noChangeArrowheads="1"/>
          </p:cNvPicPr>
          <p:nvPr/>
        </p:nvPicPr>
        <p:blipFill>
          <a:blip r:embed="rId2" cstate="print"/>
          <a:srcRect/>
          <a:stretch>
            <a:fillRect/>
          </a:stretch>
        </p:blipFill>
        <p:spPr bwMode="auto">
          <a:xfrm>
            <a:off x="609600" y="1295400"/>
            <a:ext cx="7502412" cy="1981200"/>
          </a:xfrm>
          <a:prstGeom prst="rect">
            <a:avLst/>
          </a:prstGeom>
          <a:noFill/>
          <a:ln w="9525">
            <a:noFill/>
            <a:miter lim="800000"/>
            <a:headEnd/>
            <a:tailEnd/>
          </a:ln>
        </p:spPr>
      </p:pic>
      <p:pic>
        <p:nvPicPr>
          <p:cNvPr id="46083" name="Picture 3"/>
          <p:cNvPicPr>
            <a:picLocks noChangeAspect="1" noChangeArrowheads="1"/>
          </p:cNvPicPr>
          <p:nvPr/>
        </p:nvPicPr>
        <p:blipFill>
          <a:blip r:embed="rId3" cstate="print"/>
          <a:srcRect/>
          <a:stretch>
            <a:fillRect/>
          </a:stretch>
        </p:blipFill>
        <p:spPr bwMode="auto">
          <a:xfrm>
            <a:off x="838200" y="3581400"/>
            <a:ext cx="7153275" cy="2324100"/>
          </a:xfrm>
          <a:prstGeom prst="rect">
            <a:avLst/>
          </a:prstGeom>
          <a:noFill/>
          <a:ln w="9525">
            <a:noFill/>
            <a:miter lim="800000"/>
            <a:headEnd/>
            <a:tailEnd/>
          </a:ln>
        </p:spPr>
      </p:pic>
      <p:pic>
        <p:nvPicPr>
          <p:cNvPr id="46084" name="Picture 4"/>
          <p:cNvPicPr>
            <a:picLocks noChangeAspect="1" noChangeArrowheads="1"/>
          </p:cNvPicPr>
          <p:nvPr/>
        </p:nvPicPr>
        <p:blipFill>
          <a:blip r:embed="rId4" cstate="print"/>
          <a:srcRect/>
          <a:stretch>
            <a:fillRect/>
          </a:stretch>
        </p:blipFill>
        <p:spPr bwMode="auto">
          <a:xfrm>
            <a:off x="1066800" y="3352800"/>
            <a:ext cx="6562724" cy="2872280"/>
          </a:xfrm>
          <a:prstGeom prst="rect">
            <a:avLst/>
          </a:prstGeom>
          <a:noFill/>
          <a:ln w="9525">
            <a:noFill/>
            <a:miter lim="800000"/>
            <a:headEnd/>
            <a:tailEnd/>
          </a:ln>
        </p:spPr>
      </p:pic>
      <p:pic>
        <p:nvPicPr>
          <p:cNvPr id="46085" name="Picture 5"/>
          <p:cNvPicPr>
            <a:picLocks noChangeAspect="1" noChangeArrowheads="1"/>
          </p:cNvPicPr>
          <p:nvPr/>
        </p:nvPicPr>
        <p:blipFill>
          <a:blip r:embed="rId5" cstate="print"/>
          <a:srcRect/>
          <a:stretch>
            <a:fillRect/>
          </a:stretch>
        </p:blipFill>
        <p:spPr bwMode="auto">
          <a:xfrm>
            <a:off x="685800" y="3505200"/>
            <a:ext cx="7229475" cy="2562225"/>
          </a:xfrm>
          <a:prstGeom prst="rect">
            <a:avLst/>
          </a:prstGeom>
          <a:noFill/>
          <a:ln w="9525">
            <a:noFill/>
            <a:miter lim="800000"/>
            <a:headEnd/>
            <a:tailEnd/>
          </a:ln>
        </p:spPr>
      </p:pic>
      <p:pic>
        <p:nvPicPr>
          <p:cNvPr id="46086" name="Picture 6"/>
          <p:cNvPicPr>
            <a:picLocks noChangeAspect="1" noChangeArrowheads="1"/>
          </p:cNvPicPr>
          <p:nvPr/>
        </p:nvPicPr>
        <p:blipFill>
          <a:blip r:embed="rId6" cstate="print"/>
          <a:srcRect/>
          <a:stretch>
            <a:fillRect/>
          </a:stretch>
        </p:blipFill>
        <p:spPr bwMode="auto">
          <a:xfrm>
            <a:off x="838200" y="3352800"/>
            <a:ext cx="7153275" cy="2857500"/>
          </a:xfrm>
          <a:prstGeom prst="rect">
            <a:avLst/>
          </a:prstGeom>
          <a:noFill/>
          <a:ln w="9525">
            <a:noFill/>
            <a:miter lim="800000"/>
            <a:headEnd/>
            <a:tailEnd/>
          </a:ln>
        </p:spPr>
      </p:pic>
      <p:sp>
        <p:nvSpPr>
          <p:cNvPr id="10" name="Footer Placeholder 9"/>
          <p:cNvSpPr>
            <a:spLocks noGrp="1"/>
          </p:cNvSpPr>
          <p:nvPr>
            <p:ph type="ftr" sz="quarter" idx="11"/>
          </p:nvPr>
        </p:nvSpPr>
        <p:spPr/>
        <p:txBody>
          <a:bodyPr/>
          <a:lstStyle/>
          <a:p>
            <a:pPr algn="ctr"/>
            <a:r>
              <a:rPr lang="en-US" dirty="0" smtClean="0"/>
              <a:t>www.webstepbook.com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083"/>
                                        </p:tgtEl>
                                        <p:attrNameLst>
                                          <p:attrName>style.visibility</p:attrName>
                                        </p:attrNameLst>
                                      </p:cBhvr>
                                      <p:to>
                                        <p:strVal val="visible"/>
                                      </p:to>
                                    </p:set>
                                    <p:animEffect transition="in" filter="blinds(horizontal)">
                                      <p:cBhvr>
                                        <p:cTn id="7" dur="500"/>
                                        <p:tgtEl>
                                          <p:spTgt spid="46083"/>
                                        </p:tgtEl>
                                      </p:cBhvr>
                                    </p:animEffect>
                                  </p:childTnLst>
                                  <p:subTnLst>
                                    <p:set>
                                      <p:cBhvr override="childStyle">
                                        <p:cTn dur="1" fill="hold" display="0" masterRel="nextClick" afterEffect="1"/>
                                        <p:tgtEl>
                                          <p:spTgt spid="46083"/>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084"/>
                                        </p:tgtEl>
                                        <p:attrNameLst>
                                          <p:attrName>style.visibility</p:attrName>
                                        </p:attrNameLst>
                                      </p:cBhvr>
                                      <p:to>
                                        <p:strVal val="visible"/>
                                      </p:to>
                                    </p:set>
                                    <p:animEffect transition="in" filter="blinds(horizontal)">
                                      <p:cBhvr>
                                        <p:cTn id="12" dur="500"/>
                                        <p:tgtEl>
                                          <p:spTgt spid="46084"/>
                                        </p:tgtEl>
                                      </p:cBhvr>
                                    </p:animEffect>
                                  </p:childTnLst>
                                  <p:subTnLst>
                                    <p:set>
                                      <p:cBhvr override="childStyle">
                                        <p:cTn dur="1" fill="hold" display="0" masterRel="nextClick" afterEffect="1"/>
                                        <p:tgtEl>
                                          <p:spTgt spid="46084"/>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6085"/>
                                        </p:tgtEl>
                                        <p:attrNameLst>
                                          <p:attrName>style.visibility</p:attrName>
                                        </p:attrNameLst>
                                      </p:cBhvr>
                                      <p:to>
                                        <p:strVal val="visible"/>
                                      </p:to>
                                    </p:set>
                                    <p:animEffect transition="in" filter="blinds(horizontal)">
                                      <p:cBhvr>
                                        <p:cTn id="17" dur="500"/>
                                        <p:tgtEl>
                                          <p:spTgt spid="46085"/>
                                        </p:tgtEl>
                                      </p:cBhvr>
                                    </p:animEffect>
                                  </p:childTnLst>
                                  <p:subTnLst>
                                    <p:set>
                                      <p:cBhvr override="childStyle">
                                        <p:cTn dur="1" fill="hold" display="0" masterRel="nextClick" afterEffect="1"/>
                                        <p:tgtEl>
                                          <p:spTgt spid="46085"/>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6086"/>
                                        </p:tgtEl>
                                        <p:attrNameLst>
                                          <p:attrName>style.visibility</p:attrName>
                                        </p:attrNameLst>
                                      </p:cBhvr>
                                      <p:to>
                                        <p:strVal val="visible"/>
                                      </p:to>
                                    </p:set>
                                    <p:animEffect transition="in" filter="blinds(horizontal)">
                                      <p:cBhvr>
                                        <p:cTn id="22" dur="500"/>
                                        <p:tgtEl>
                                          <p:spTgt spid="46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Self-Check</a:t>
            </a:r>
            <a:endParaRPr lang="en-US" dirty="0"/>
          </a:p>
        </p:txBody>
      </p:sp>
      <p:sp>
        <p:nvSpPr>
          <p:cNvPr id="3" name="Slide Number Placeholder 2"/>
          <p:cNvSpPr>
            <a:spLocks noGrp="1"/>
          </p:cNvSpPr>
          <p:nvPr>
            <p:ph type="sldNum" sz="quarter" idx="12"/>
          </p:nvPr>
        </p:nvSpPr>
        <p:spPr/>
        <p:txBody>
          <a:bodyPr/>
          <a:lstStyle/>
          <a:p>
            <a:fld id="{2B9EB8FB-DC17-4C6D-8A6C-CDC86837CED2}" type="slidenum">
              <a:rPr lang="en-US" smtClean="0"/>
              <a:pPr/>
              <a:t>53</a:t>
            </a:fld>
            <a:endParaRPr lang="en-US"/>
          </a:p>
        </p:txBody>
      </p:sp>
      <p:pic>
        <p:nvPicPr>
          <p:cNvPr id="47106" name="Picture 2"/>
          <p:cNvPicPr>
            <a:picLocks noChangeAspect="1" noChangeArrowheads="1"/>
          </p:cNvPicPr>
          <p:nvPr/>
        </p:nvPicPr>
        <p:blipFill>
          <a:blip r:embed="rId2" cstate="print"/>
          <a:srcRect/>
          <a:stretch>
            <a:fillRect/>
          </a:stretch>
        </p:blipFill>
        <p:spPr bwMode="auto">
          <a:xfrm>
            <a:off x="685800" y="1447800"/>
            <a:ext cx="7731672" cy="4191000"/>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lgn="ctr"/>
            <a:r>
              <a:rPr lang="en-US" dirty="0" smtClean="0"/>
              <a:t>www.webstepbook.com</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Slide Number Placeholder 2"/>
          <p:cNvSpPr>
            <a:spLocks noGrp="1"/>
          </p:cNvSpPr>
          <p:nvPr>
            <p:ph type="sldNum" sz="quarter" idx="12"/>
          </p:nvPr>
        </p:nvSpPr>
        <p:spPr/>
        <p:txBody>
          <a:bodyPr/>
          <a:lstStyle/>
          <a:p>
            <a:fld id="{2B9EB8FB-DC17-4C6D-8A6C-CDC86837CED2}" type="slidenum">
              <a:rPr lang="en-US" smtClean="0"/>
              <a:pPr/>
              <a:t>54</a:t>
            </a:fld>
            <a:endParaRPr lang="en-US"/>
          </a:p>
        </p:txBody>
      </p:sp>
      <p:sp>
        <p:nvSpPr>
          <p:cNvPr id="4" name="Content Placeholder 3"/>
          <p:cNvSpPr>
            <a:spLocks noGrp="1"/>
          </p:cNvSpPr>
          <p:nvPr>
            <p:ph sz="quarter" idx="1"/>
          </p:nvPr>
        </p:nvSpPr>
        <p:spPr>
          <a:xfrm>
            <a:off x="457200" y="1524000"/>
            <a:ext cx="8229600" cy="4632960"/>
          </a:xfrm>
        </p:spPr>
        <p:txBody>
          <a:bodyPr/>
          <a:lstStyle/>
          <a:p>
            <a:r>
              <a:rPr lang="en-US" sz="2000" dirty="0" smtClean="0">
                <a:latin typeface="+mj-lt"/>
              </a:rPr>
              <a:t>CSS box model</a:t>
            </a:r>
          </a:p>
          <a:p>
            <a:endParaRPr lang="en-US" sz="2000" dirty="0" smtClean="0">
              <a:latin typeface="+mj-lt"/>
            </a:endParaRPr>
          </a:p>
          <a:p>
            <a:r>
              <a:rPr lang="en-US" sz="2000" dirty="0" smtClean="0">
                <a:latin typeface="+mj-lt"/>
              </a:rPr>
              <a:t>“floating” elements</a:t>
            </a:r>
          </a:p>
          <a:p>
            <a:endParaRPr lang="en-US" sz="2000" dirty="0" smtClean="0">
              <a:latin typeface="+mj-lt"/>
            </a:endParaRPr>
          </a:p>
          <a:p>
            <a:r>
              <a:rPr lang="en-US" sz="2000" dirty="0" smtClean="0">
                <a:latin typeface="+mj-lt"/>
              </a:rPr>
              <a:t>absolute and fixed positioning</a:t>
            </a:r>
          </a:p>
          <a:p>
            <a:endParaRPr lang="en-US" sz="2000" dirty="0" smtClean="0">
              <a:latin typeface="+mj-lt"/>
            </a:endParaRPr>
          </a:p>
          <a:p>
            <a:r>
              <a:rPr lang="en-US" sz="2000" dirty="0" smtClean="0">
                <a:latin typeface="+mj-lt"/>
              </a:rPr>
              <a:t>Alignment</a:t>
            </a:r>
          </a:p>
          <a:p>
            <a:endParaRPr lang="en-US" dirty="0"/>
          </a:p>
        </p:txBody>
      </p:sp>
      <p:sp>
        <p:nvSpPr>
          <p:cNvPr id="5" name="Footer Placeholder 4"/>
          <p:cNvSpPr>
            <a:spLocks noGrp="1"/>
          </p:cNvSpPr>
          <p:nvPr>
            <p:ph type="ftr" sz="quarter" idx="11"/>
          </p:nvPr>
        </p:nvSpPr>
        <p:spPr/>
        <p:txBody>
          <a:bodyPr/>
          <a:lstStyle/>
          <a:p>
            <a:pPr algn="ctr"/>
            <a:r>
              <a:rPr lang="en-US" dirty="0" smtClean="0"/>
              <a:t>www.webstepbook.com</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to sections of a web page</a:t>
            </a:r>
            <a:endParaRPr lang="en-US" dirty="0"/>
          </a:p>
        </p:txBody>
      </p:sp>
      <p:sp>
        <p:nvSpPr>
          <p:cNvPr id="3" name="Footer Placeholder 2"/>
          <p:cNvSpPr>
            <a:spLocks noGrp="1"/>
          </p:cNvSpPr>
          <p:nvPr>
            <p:ph type="ftr" sz="quarter" idx="11"/>
          </p:nvPr>
        </p:nvSpPr>
        <p:spPr/>
        <p:txBody>
          <a:bodyPr/>
          <a:lstStyle/>
          <a:p>
            <a:pPr algn="ctr"/>
            <a:r>
              <a:rPr lang="en-US" smtClean="0"/>
              <a:t>www.webstepbook.com</a:t>
            </a:r>
            <a:endParaRPr lang="en-US" dirty="0"/>
          </a:p>
        </p:txBody>
      </p:sp>
      <p:sp>
        <p:nvSpPr>
          <p:cNvPr id="4" name="Slide Number Placeholder 3"/>
          <p:cNvSpPr>
            <a:spLocks noGrp="1"/>
          </p:cNvSpPr>
          <p:nvPr>
            <p:ph type="sldNum" sz="quarter" idx="12"/>
          </p:nvPr>
        </p:nvSpPr>
        <p:spPr/>
        <p:txBody>
          <a:bodyPr/>
          <a:lstStyle/>
          <a:p>
            <a:fld id="{2B9EB8FB-DC17-4C6D-8A6C-CDC86837CED2}" type="slidenum">
              <a:rPr lang="en-US" smtClean="0"/>
              <a:pPr/>
              <a:t>6</a:t>
            </a:fld>
            <a:endParaRPr lang="en-US"/>
          </a:p>
        </p:txBody>
      </p:sp>
      <p:sp>
        <p:nvSpPr>
          <p:cNvPr id="5" name="Content Placeholder 4"/>
          <p:cNvSpPr>
            <a:spLocks noGrp="1"/>
          </p:cNvSpPr>
          <p:nvPr>
            <p:ph sz="quarter" idx="1"/>
          </p:nvPr>
        </p:nvSpPr>
        <p:spPr>
          <a:xfrm>
            <a:off x="457200" y="1447800"/>
            <a:ext cx="8229600" cy="914400"/>
          </a:xfrm>
        </p:spPr>
        <p:txBody>
          <a:bodyPr/>
          <a:lstStyle/>
          <a:p>
            <a:r>
              <a:rPr lang="en-US" sz="2000" dirty="0" smtClean="0">
                <a:latin typeface="+mj-lt"/>
              </a:rPr>
              <a:t>A link target can include an ID at the end, preceded by a #</a:t>
            </a:r>
          </a:p>
          <a:p>
            <a:r>
              <a:rPr lang="en-US" sz="2000" dirty="0" smtClean="0">
                <a:latin typeface="+mj-lt"/>
              </a:rPr>
              <a:t>Browser will load that page and scroll to element with given ID</a:t>
            </a:r>
          </a:p>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609599" y="2438400"/>
            <a:ext cx="8128907" cy="220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ID Selectors</a:t>
            </a:r>
            <a:endParaRPr lang="en-US" dirty="0"/>
          </a:p>
        </p:txBody>
      </p:sp>
      <p:sp>
        <p:nvSpPr>
          <p:cNvPr id="3" name="Footer Placeholder 2"/>
          <p:cNvSpPr>
            <a:spLocks noGrp="1"/>
          </p:cNvSpPr>
          <p:nvPr>
            <p:ph type="ftr" sz="quarter" idx="11"/>
          </p:nvPr>
        </p:nvSpPr>
        <p:spPr/>
        <p:txBody>
          <a:bodyPr/>
          <a:lstStyle/>
          <a:p>
            <a:pPr algn="ctr"/>
            <a:r>
              <a:rPr lang="en-US" smtClean="0"/>
              <a:t>www.webstepbook.com</a:t>
            </a:r>
            <a:endParaRPr lang="en-US" dirty="0"/>
          </a:p>
        </p:txBody>
      </p:sp>
      <p:sp>
        <p:nvSpPr>
          <p:cNvPr id="4" name="Slide Number Placeholder 3"/>
          <p:cNvSpPr>
            <a:spLocks noGrp="1"/>
          </p:cNvSpPr>
          <p:nvPr>
            <p:ph type="sldNum" sz="quarter" idx="12"/>
          </p:nvPr>
        </p:nvSpPr>
        <p:spPr/>
        <p:txBody>
          <a:bodyPr/>
          <a:lstStyle/>
          <a:p>
            <a:fld id="{2B9EB8FB-DC17-4C6D-8A6C-CDC86837CED2}" type="slidenum">
              <a:rPr lang="en-US" smtClean="0"/>
              <a:pPr/>
              <a:t>7</a:t>
            </a:fld>
            <a:endParaRPr lang="en-US"/>
          </a:p>
        </p:txBody>
      </p:sp>
      <p:sp>
        <p:nvSpPr>
          <p:cNvPr id="5" name="Content Placeholder 4"/>
          <p:cNvSpPr>
            <a:spLocks noGrp="1"/>
          </p:cNvSpPr>
          <p:nvPr>
            <p:ph sz="quarter" idx="1"/>
          </p:nvPr>
        </p:nvSpPr>
        <p:spPr>
          <a:xfrm>
            <a:off x="457200" y="1295400"/>
            <a:ext cx="8229600" cy="990600"/>
          </a:xfrm>
        </p:spPr>
        <p:txBody>
          <a:bodyPr/>
          <a:lstStyle/>
          <a:p>
            <a:r>
              <a:rPr lang="en-US" sz="2000" dirty="0" smtClean="0">
                <a:latin typeface="+mj-lt"/>
              </a:rPr>
              <a:t>Applies style only to the paragraph that has the ID of mission</a:t>
            </a:r>
          </a:p>
          <a:p>
            <a:r>
              <a:rPr lang="en-US" sz="2000" dirty="0" smtClean="0">
                <a:latin typeface="+mj-lt"/>
              </a:rPr>
              <a:t>Element can be specified explicitly: </a:t>
            </a:r>
            <a:r>
              <a:rPr lang="en-US" sz="2000" b="1" dirty="0" err="1" smtClean="0">
                <a:solidFill>
                  <a:srgbClr val="C00000"/>
                </a:solidFill>
                <a:latin typeface="+mj-lt"/>
              </a:rPr>
              <a:t>p</a:t>
            </a:r>
            <a:r>
              <a:rPr lang="en-US" sz="2000" dirty="0" err="1" smtClean="0">
                <a:solidFill>
                  <a:srgbClr val="C00000"/>
                </a:solidFill>
                <a:latin typeface="+mj-lt"/>
              </a:rPr>
              <a:t>#mission</a:t>
            </a:r>
            <a:r>
              <a:rPr lang="en-US" sz="2000" dirty="0" smtClean="0">
                <a:solidFill>
                  <a:srgbClr val="C00000"/>
                </a:solidFill>
                <a:latin typeface="+mj-lt"/>
              </a:rPr>
              <a:t> { </a:t>
            </a:r>
          </a:p>
          <a:p>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647700" y="2319338"/>
            <a:ext cx="7848600" cy="2219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HTML </a:t>
            </a:r>
            <a:r>
              <a:rPr lang="en-US" dirty="0" smtClean="0">
                <a:solidFill>
                  <a:srgbClr val="C00000"/>
                </a:solidFill>
              </a:rPr>
              <a:t>class</a:t>
            </a:r>
            <a:r>
              <a:rPr lang="en-US" dirty="0" smtClean="0"/>
              <a:t> Attribute</a:t>
            </a:r>
            <a:endParaRPr lang="en-US" dirty="0"/>
          </a:p>
        </p:txBody>
      </p:sp>
      <p:sp>
        <p:nvSpPr>
          <p:cNvPr id="3" name="Footer Placeholder 2"/>
          <p:cNvSpPr>
            <a:spLocks noGrp="1"/>
          </p:cNvSpPr>
          <p:nvPr>
            <p:ph type="ftr" sz="quarter" idx="11"/>
          </p:nvPr>
        </p:nvSpPr>
        <p:spPr/>
        <p:txBody>
          <a:bodyPr/>
          <a:lstStyle/>
          <a:p>
            <a:pPr algn="ctr"/>
            <a:r>
              <a:rPr lang="en-US" smtClean="0"/>
              <a:t>www.webstepbook.com</a:t>
            </a:r>
            <a:endParaRPr lang="en-US" dirty="0"/>
          </a:p>
        </p:txBody>
      </p:sp>
      <p:sp>
        <p:nvSpPr>
          <p:cNvPr id="4" name="Slide Number Placeholder 3"/>
          <p:cNvSpPr>
            <a:spLocks noGrp="1"/>
          </p:cNvSpPr>
          <p:nvPr>
            <p:ph type="sldNum" sz="quarter" idx="12"/>
          </p:nvPr>
        </p:nvSpPr>
        <p:spPr/>
        <p:txBody>
          <a:bodyPr/>
          <a:lstStyle/>
          <a:p>
            <a:fld id="{2B9EB8FB-DC17-4C6D-8A6C-CDC86837CED2}" type="slidenum">
              <a:rPr lang="en-US" smtClean="0"/>
              <a:pPr/>
              <a:t>8</a:t>
            </a:fld>
            <a:endParaRPr lang="en-US"/>
          </a:p>
        </p:txBody>
      </p:sp>
      <p:sp>
        <p:nvSpPr>
          <p:cNvPr id="5" name="Content Placeholder 4"/>
          <p:cNvSpPr>
            <a:spLocks noGrp="1"/>
          </p:cNvSpPr>
          <p:nvPr>
            <p:ph sz="quarter" idx="1"/>
          </p:nvPr>
        </p:nvSpPr>
        <p:spPr>
          <a:xfrm>
            <a:off x="457200" y="1371600"/>
            <a:ext cx="8229600" cy="1600200"/>
          </a:xfrm>
        </p:spPr>
        <p:txBody>
          <a:bodyPr/>
          <a:lstStyle/>
          <a:p>
            <a:r>
              <a:rPr lang="en-US" sz="2000" dirty="0" smtClean="0">
                <a:solidFill>
                  <a:srgbClr val="C00000"/>
                </a:solidFill>
                <a:latin typeface="+mj-lt"/>
              </a:rPr>
              <a:t>classes</a:t>
            </a:r>
            <a:r>
              <a:rPr lang="en-US" sz="2000" dirty="0" smtClean="0">
                <a:latin typeface="+mj-lt"/>
              </a:rPr>
              <a:t> are a way to group some elements and give a style to only that group</a:t>
            </a:r>
          </a:p>
          <a:p>
            <a:pPr lvl="1"/>
            <a:r>
              <a:rPr lang="en-US" sz="1700" dirty="0" smtClean="0">
                <a:latin typeface="+mj-lt"/>
              </a:rPr>
              <a:t>Unlike an id, a class can be reused as much as you like on the page</a:t>
            </a:r>
          </a:p>
          <a:p>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685800" y="2590800"/>
            <a:ext cx="7858125" cy="2181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Styling Page Sections</a:t>
            </a:r>
            <a:endParaRPr lang="en-US" dirty="0"/>
          </a:p>
        </p:txBody>
      </p:sp>
      <p:sp>
        <p:nvSpPr>
          <p:cNvPr id="3" name="Slide Number Placeholder 2"/>
          <p:cNvSpPr>
            <a:spLocks noGrp="1"/>
          </p:cNvSpPr>
          <p:nvPr>
            <p:ph type="sldNum" sz="quarter" idx="12"/>
          </p:nvPr>
        </p:nvSpPr>
        <p:spPr/>
        <p:txBody>
          <a:bodyPr/>
          <a:lstStyle/>
          <a:p>
            <a:fld id="{2B9EB8FB-DC17-4C6D-8A6C-CDC86837CED2}" type="slidenum">
              <a:rPr lang="en-US" smtClean="0"/>
              <a:pPr/>
              <a:t>9</a:t>
            </a:fld>
            <a:endParaRPr lang="en-US"/>
          </a:p>
        </p:txBody>
      </p:sp>
      <p:sp>
        <p:nvSpPr>
          <p:cNvPr id="4" name="Content Placeholder 3"/>
          <p:cNvSpPr>
            <a:spLocks noGrp="1"/>
          </p:cNvSpPr>
          <p:nvPr>
            <p:ph sz="quarter" idx="1"/>
          </p:nvPr>
        </p:nvSpPr>
        <p:spPr>
          <a:xfrm>
            <a:off x="457200" y="1295400"/>
            <a:ext cx="8229600" cy="609600"/>
          </a:xfrm>
        </p:spPr>
        <p:txBody>
          <a:bodyPr>
            <a:normAutofit/>
          </a:bodyPr>
          <a:lstStyle/>
          <a:p>
            <a:r>
              <a:rPr lang="en-US" sz="2000" dirty="0" smtClean="0">
                <a:latin typeface="+mj-lt"/>
              </a:rPr>
              <a:t>Page Sections (</a:t>
            </a:r>
            <a:r>
              <a:rPr lang="en-US" sz="2000" dirty="0" smtClean="0">
                <a:solidFill>
                  <a:srgbClr val="C00000"/>
                </a:solidFill>
                <a:latin typeface="+mj-lt"/>
              </a:rPr>
              <a:t>div</a:t>
            </a:r>
            <a:r>
              <a:rPr lang="en-US" sz="2000" dirty="0" smtClean="0">
                <a:latin typeface="+mj-lt"/>
              </a:rPr>
              <a:t>)</a:t>
            </a:r>
            <a:endParaRPr lang="en-US" sz="2000" dirty="0">
              <a:latin typeface="+mj-lt"/>
            </a:endParaRPr>
          </a:p>
        </p:txBody>
      </p:sp>
      <p:graphicFrame>
        <p:nvGraphicFramePr>
          <p:cNvPr id="5" name="Table 4"/>
          <p:cNvGraphicFramePr>
            <a:graphicFrameLocks noGrp="1"/>
          </p:cNvGraphicFramePr>
          <p:nvPr/>
        </p:nvGraphicFramePr>
        <p:xfrm>
          <a:off x="838200" y="1828800"/>
          <a:ext cx="3962400" cy="1564640"/>
        </p:xfrm>
        <a:graphic>
          <a:graphicData uri="http://schemas.openxmlformats.org/drawingml/2006/table">
            <a:tbl>
              <a:tblPr firstRow="1" bandRow="1">
                <a:tableStyleId>{5C22544A-7EE6-4342-B048-85BDC9FD1C3A}</a:tableStyleId>
              </a:tblPr>
              <a:tblGrid>
                <a:gridCol w="1733550"/>
                <a:gridCol w="2228850"/>
              </a:tblGrid>
              <a:tr h="370840">
                <a:tc>
                  <a:txBody>
                    <a:bodyPr/>
                    <a:lstStyle/>
                    <a:p>
                      <a:r>
                        <a:rPr lang="en-US" sz="1600" dirty="0" smtClean="0"/>
                        <a:t>Element</a:t>
                      </a:r>
                      <a:endParaRPr lang="en-US" sz="1600" dirty="0"/>
                    </a:p>
                  </a:txBody>
                  <a:tcPr/>
                </a:tc>
                <a:tc>
                  <a:txBody>
                    <a:bodyPr/>
                    <a:lstStyle/>
                    <a:p>
                      <a:r>
                        <a:rPr lang="en-US" sz="1600" dirty="0" smtClean="0"/>
                        <a:t>div</a:t>
                      </a:r>
                      <a:endParaRPr lang="en-US" sz="1600" dirty="0"/>
                    </a:p>
                  </a:txBody>
                  <a:tcPr/>
                </a:tc>
              </a:tr>
              <a:tr h="370840">
                <a:tc>
                  <a:txBody>
                    <a:bodyPr/>
                    <a:lstStyle/>
                    <a:p>
                      <a:r>
                        <a:rPr lang="en-US" sz="1600" dirty="0" smtClean="0"/>
                        <a:t>Description</a:t>
                      </a:r>
                      <a:endParaRPr lang="en-US" sz="1600" dirty="0"/>
                    </a:p>
                  </a:txBody>
                  <a:tcPr/>
                </a:tc>
                <a:tc>
                  <a:txBody>
                    <a:bodyPr/>
                    <a:lstStyle/>
                    <a:p>
                      <a:r>
                        <a:rPr lang="en-US" sz="1600" dirty="0" smtClean="0"/>
                        <a:t>Section of a page (block)</a:t>
                      </a:r>
                      <a:endParaRPr lang="en-US" sz="1600" dirty="0"/>
                    </a:p>
                  </a:txBody>
                  <a:tcPr/>
                </a:tc>
              </a:tr>
              <a:tr h="370840">
                <a:tc>
                  <a:txBody>
                    <a:bodyPr/>
                    <a:lstStyle/>
                    <a:p>
                      <a:r>
                        <a:rPr lang="en-US" sz="1600" dirty="0" smtClean="0"/>
                        <a:t>Syntax</a:t>
                      </a:r>
                      <a:endParaRPr lang="en-US" sz="1600" dirty="0"/>
                    </a:p>
                  </a:txBody>
                  <a:tcPr/>
                </a:tc>
                <a:tc>
                  <a:txBody>
                    <a:bodyPr/>
                    <a:lstStyle/>
                    <a:p>
                      <a:r>
                        <a:rPr lang="en-US" sz="1600" dirty="0" smtClean="0">
                          <a:solidFill>
                            <a:srgbClr val="C00000"/>
                          </a:solidFill>
                        </a:rPr>
                        <a:t>&lt;div&gt;</a:t>
                      </a:r>
                    </a:p>
                    <a:p>
                      <a:r>
                        <a:rPr lang="en-US" sz="1600" dirty="0" smtClean="0"/>
                        <a:t>      content</a:t>
                      </a:r>
                    </a:p>
                    <a:p>
                      <a:r>
                        <a:rPr lang="en-US" sz="1600" dirty="0" smtClean="0">
                          <a:solidFill>
                            <a:srgbClr val="C00000"/>
                          </a:solidFill>
                        </a:rPr>
                        <a:t>&lt;/div&gt;</a:t>
                      </a:r>
                      <a:endParaRPr lang="en-US" sz="1600" dirty="0">
                        <a:solidFill>
                          <a:srgbClr val="C00000"/>
                        </a:solidFill>
                      </a:endParaRPr>
                    </a:p>
                  </a:txBody>
                  <a:tcPr/>
                </a:tc>
              </a:tr>
            </a:tbl>
          </a:graphicData>
        </a:graphic>
      </p:graphicFrame>
      <p:pic>
        <p:nvPicPr>
          <p:cNvPr id="4100" name="Picture 4"/>
          <p:cNvPicPr>
            <a:picLocks noChangeAspect="1" noChangeArrowheads="1"/>
          </p:cNvPicPr>
          <p:nvPr/>
        </p:nvPicPr>
        <p:blipFill>
          <a:blip r:embed="rId2" cstate="print"/>
          <a:srcRect/>
          <a:stretch>
            <a:fillRect/>
          </a:stretch>
        </p:blipFill>
        <p:spPr bwMode="auto">
          <a:xfrm>
            <a:off x="4953000" y="1777787"/>
            <a:ext cx="3743325" cy="1651213"/>
          </a:xfrm>
          <a:prstGeom prst="rect">
            <a:avLst/>
          </a:prstGeom>
          <a:noFill/>
          <a:ln w="9525">
            <a:noFill/>
            <a:miter lim="800000"/>
            <a:headEnd/>
            <a:tailEnd/>
          </a:ln>
        </p:spPr>
      </p:pic>
      <p:pic>
        <p:nvPicPr>
          <p:cNvPr id="4101" name="Picture 5"/>
          <p:cNvPicPr>
            <a:picLocks noChangeAspect="1" noChangeArrowheads="1"/>
          </p:cNvPicPr>
          <p:nvPr/>
        </p:nvPicPr>
        <p:blipFill>
          <a:blip r:embed="rId3" cstate="print"/>
          <a:srcRect/>
          <a:stretch>
            <a:fillRect/>
          </a:stretch>
        </p:blipFill>
        <p:spPr bwMode="auto">
          <a:xfrm>
            <a:off x="990600" y="3657600"/>
            <a:ext cx="7448550" cy="2409825"/>
          </a:xfrm>
          <a:prstGeom prst="rect">
            <a:avLst/>
          </a:prstGeom>
          <a:noFill/>
          <a:ln w="9525">
            <a:noFill/>
            <a:miter lim="800000"/>
            <a:headEnd/>
            <a:tailEnd/>
          </a:ln>
        </p:spPr>
      </p:pic>
      <p:sp>
        <p:nvSpPr>
          <p:cNvPr id="10" name="Footer Placeholder 9"/>
          <p:cNvSpPr>
            <a:spLocks noGrp="1"/>
          </p:cNvSpPr>
          <p:nvPr>
            <p:ph type="ftr" sz="quarter" idx="11"/>
          </p:nvPr>
        </p:nvSpPr>
        <p:spPr/>
        <p:txBody>
          <a:bodyPr/>
          <a:lstStyle/>
          <a:p>
            <a:pPr algn="ctr"/>
            <a:r>
              <a:rPr lang="en-US" dirty="0" smtClean="0"/>
              <a:t>www.webstepbook.com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blinds(horizontal)">
                                      <p:cBhvr>
                                        <p:cTn id="7" dur="500"/>
                                        <p:tgtEl>
                                          <p:spTgt spid="410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blinds(horizontal)">
                                      <p:cBhvr>
                                        <p:cTn id="12"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376</TotalTime>
  <Words>931</Words>
  <Application>Microsoft Macintosh PowerPoint</Application>
  <PresentationFormat>On-screen Show (4:3)</PresentationFormat>
  <Paragraphs>245</Paragraphs>
  <Slides>54</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Bookman Old Style</vt:lpstr>
      <vt:lpstr>Calibri</vt:lpstr>
      <vt:lpstr>Gill Sans MT</vt:lpstr>
      <vt:lpstr>Wingdings</vt:lpstr>
      <vt:lpstr>Wingdings 3</vt:lpstr>
      <vt:lpstr>Origin</vt:lpstr>
      <vt:lpstr>Page Layout</vt:lpstr>
      <vt:lpstr>Learning Objectives</vt:lpstr>
      <vt:lpstr>Motivation</vt:lpstr>
      <vt:lpstr>What to do</vt:lpstr>
      <vt:lpstr>The HTML id Attribute</vt:lpstr>
      <vt:lpstr>Linking to sections of a web page</vt:lpstr>
      <vt:lpstr>CSS ID Selectors</vt:lpstr>
      <vt:lpstr>The HTML class Attribute</vt:lpstr>
      <vt:lpstr>Styling Page Sections</vt:lpstr>
      <vt:lpstr>Styling Page Sections</vt:lpstr>
      <vt:lpstr>CSS Context Selectors</vt:lpstr>
      <vt:lpstr>Direct Context Selector</vt:lpstr>
      <vt:lpstr>Context Selector Using Wildcard</vt:lpstr>
      <vt:lpstr>Self-Check</vt:lpstr>
      <vt:lpstr>Self-Check</vt:lpstr>
      <vt:lpstr>Layout</vt:lpstr>
      <vt:lpstr>Page Layout in Classic HTML</vt:lpstr>
      <vt:lpstr>Page Layout in HTML 5</vt:lpstr>
      <vt:lpstr>CSS Box Model</vt:lpstr>
      <vt:lpstr>Borders</vt:lpstr>
      <vt:lpstr>Borders</vt:lpstr>
      <vt:lpstr>Borders</vt:lpstr>
      <vt:lpstr>Borders</vt:lpstr>
      <vt:lpstr>Padding</vt:lpstr>
      <vt:lpstr>Padding</vt:lpstr>
      <vt:lpstr>Margins</vt:lpstr>
      <vt:lpstr>Margins</vt:lpstr>
      <vt:lpstr>Margins</vt:lpstr>
      <vt:lpstr>Auto Margins: Centering a block element</vt:lpstr>
      <vt:lpstr>Self-Check</vt:lpstr>
      <vt:lpstr>Sizing</vt:lpstr>
      <vt:lpstr>Floating Elements</vt:lpstr>
      <vt:lpstr>Floating Elements with Widths</vt:lpstr>
      <vt:lpstr>Floating Image</vt:lpstr>
      <vt:lpstr>The clear Property</vt:lpstr>
      <vt:lpstr>The clear Property</vt:lpstr>
      <vt:lpstr>Making Floating Elements Fit</vt:lpstr>
      <vt:lpstr>Making Floating Elements Fit</vt:lpstr>
      <vt:lpstr>Common Error</vt:lpstr>
      <vt:lpstr>Multi-Column Floating Layouts</vt:lpstr>
      <vt:lpstr>Self-Check</vt:lpstr>
      <vt:lpstr>Positioning</vt:lpstr>
      <vt:lpstr>Absolute Positioning</vt:lpstr>
      <vt:lpstr>Relative Positioning</vt:lpstr>
      <vt:lpstr>Absolute Positioning with  relative containing element</vt:lpstr>
      <vt:lpstr>Fixed Positioning</vt:lpstr>
      <vt:lpstr>Fixed Positioning</vt:lpstr>
      <vt:lpstr>Vertical Alignment</vt:lpstr>
      <vt:lpstr>Vertical Alignment</vt:lpstr>
      <vt:lpstr>Vertical Alignment: Common Error</vt:lpstr>
      <vt:lpstr>Alignment vs. float vs. position</vt:lpstr>
      <vt:lpstr>Element Visibility</vt:lpstr>
      <vt:lpstr>Self-Check</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Page Layout</dc:title>
  <dc:creator>Jinzhu Gao</dc:creator>
  <cp:lastModifiedBy>Jinzhu Gao</cp:lastModifiedBy>
  <cp:revision>116</cp:revision>
  <dcterms:created xsi:type="dcterms:W3CDTF">2010-12-16T17:10:00Z</dcterms:created>
  <dcterms:modified xsi:type="dcterms:W3CDTF">2016-09-07T20:41:54Z</dcterms:modified>
</cp:coreProperties>
</file>